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B1422-7AD6-41D1-839A-D7B23E3CC59C}" v="4" dt="2021-10-26T19:31:53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Kihle" userId="9933f3d3b86c25d4" providerId="LiveId" clId="{DD4B1422-7AD6-41D1-839A-D7B23E3CC59C}"/>
    <pc:docChg chg="undo custSel addSld modSld sldOrd">
      <pc:chgData name="Lars Kihle" userId="9933f3d3b86c25d4" providerId="LiveId" clId="{DD4B1422-7AD6-41D1-839A-D7B23E3CC59C}" dt="2021-10-26T19:32:29.765" v="972" actId="26606"/>
      <pc:docMkLst>
        <pc:docMk/>
      </pc:docMkLst>
      <pc:sldChg chg="modSp mod ord">
        <pc:chgData name="Lars Kihle" userId="9933f3d3b86c25d4" providerId="LiveId" clId="{DD4B1422-7AD6-41D1-839A-D7B23E3CC59C}" dt="2021-10-26T18:46:46.208" v="96" actId="313"/>
        <pc:sldMkLst>
          <pc:docMk/>
          <pc:sldMk cId="2346991032" sldId="257"/>
        </pc:sldMkLst>
        <pc:spChg chg="mod">
          <ac:chgData name="Lars Kihle" userId="9933f3d3b86c25d4" providerId="LiveId" clId="{DD4B1422-7AD6-41D1-839A-D7B23E3CC59C}" dt="2021-10-26T18:46:46.208" v="96" actId="313"/>
          <ac:spMkLst>
            <pc:docMk/>
            <pc:sldMk cId="2346991032" sldId="257"/>
            <ac:spMk id="2" creationId="{5CEA9AA7-3DB5-4D67-A83D-2E2A3A2783AE}"/>
          </ac:spMkLst>
        </pc:spChg>
      </pc:sldChg>
      <pc:sldChg chg="addSp delSp modSp mod">
        <pc:chgData name="Lars Kihle" userId="9933f3d3b86c25d4" providerId="LiveId" clId="{DD4B1422-7AD6-41D1-839A-D7B23E3CC59C}" dt="2021-10-26T19:32:29.765" v="972" actId="26606"/>
        <pc:sldMkLst>
          <pc:docMk/>
          <pc:sldMk cId="3771233626" sldId="264"/>
        </pc:sldMkLst>
        <pc:spChg chg="add del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18" creationId="{1C598A69-FFFE-4C09-8FE9-D660337B0CD0}"/>
          </ac:spMkLst>
        </pc:spChg>
        <pc:spChg chg="add del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20" creationId="{2B6121AA-FB9C-49D8-9295-014C895AFB60}"/>
          </ac:spMkLst>
        </pc:spChg>
        <pc:spChg chg="add del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22" creationId="{2C188CD4-9C38-4BEB-8E94-633B1B48BCC4}"/>
          </ac:spMkLst>
        </pc:spChg>
        <pc:spChg chg="add del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24" creationId="{2E8BD155-F3B5-4CE9-AB1C-08C964CDC753}"/>
          </ac:spMkLst>
        </pc:spChg>
        <pc:spChg chg="add del">
          <ac:chgData name="Lars Kihle" userId="9933f3d3b86c25d4" providerId="LiveId" clId="{DD4B1422-7AD6-41D1-839A-D7B23E3CC59C}" dt="2021-10-26T19:32:29.761" v="971" actId="26606"/>
          <ac:spMkLst>
            <pc:docMk/>
            <pc:sldMk cId="3771233626" sldId="264"/>
            <ac:spMk id="71" creationId="{749FA6A2-2239-4EF2-9EB3-B1DC295FE14D}"/>
          </ac:spMkLst>
        </pc:spChg>
        <pc:spChg chg="add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73" creationId="{6025D2DB-A12A-44DB-B00E-F4D622329EDD}"/>
          </ac:spMkLst>
        </pc:spChg>
        <pc:spChg chg="add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75" creationId="{CE7E7877-F64E-4EEA-B778-138031EFF874}"/>
          </ac:spMkLst>
        </pc:spChg>
        <pc:spChg chg="add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77" creationId="{7DD6C4F3-70FD-4F13-919C-702EE4886499}"/>
          </ac:spMkLst>
        </pc:spChg>
        <pc:spChg chg="add">
          <ac:chgData name="Lars Kihle" userId="9933f3d3b86c25d4" providerId="LiveId" clId="{DD4B1422-7AD6-41D1-839A-D7B23E3CC59C}" dt="2021-10-26T19:32:29.765" v="972" actId="26606"/>
          <ac:spMkLst>
            <pc:docMk/>
            <pc:sldMk cId="3771233626" sldId="264"/>
            <ac:spMk id="2052" creationId="{AA3CC463-F933-4AC4-86E1-5AC14B0C3163}"/>
          </ac:spMkLst>
        </pc:spChg>
        <pc:picChg chg="mod">
          <ac:chgData name="Lars Kihle" userId="9933f3d3b86c25d4" providerId="LiveId" clId="{DD4B1422-7AD6-41D1-839A-D7B23E3CC59C}" dt="2021-10-26T19:32:29.765" v="972" actId="26606"/>
          <ac:picMkLst>
            <pc:docMk/>
            <pc:sldMk cId="3771233626" sldId="264"/>
            <ac:picMk id="4" creationId="{9232540C-C9A9-4EF4-B5F2-DE40BC9412AF}"/>
          </ac:picMkLst>
        </pc:picChg>
        <pc:picChg chg="mod ord">
          <ac:chgData name="Lars Kihle" userId="9933f3d3b86c25d4" providerId="LiveId" clId="{DD4B1422-7AD6-41D1-839A-D7B23E3CC59C}" dt="2021-10-26T19:32:29.765" v="972" actId="26606"/>
          <ac:picMkLst>
            <pc:docMk/>
            <pc:sldMk cId="3771233626" sldId="264"/>
            <ac:picMk id="6" creationId="{8FF0C5BA-8E3A-4AD5-A1B0-450CAFE454C1}"/>
          </ac:picMkLst>
        </pc:picChg>
        <pc:picChg chg="add mod ord">
          <ac:chgData name="Lars Kihle" userId="9933f3d3b86c25d4" providerId="LiveId" clId="{DD4B1422-7AD6-41D1-839A-D7B23E3CC59C}" dt="2021-10-26T19:32:29.765" v="972" actId="26606"/>
          <ac:picMkLst>
            <pc:docMk/>
            <pc:sldMk cId="3771233626" sldId="264"/>
            <ac:picMk id="2050" creationId="{8E4524F4-58C9-41E2-96B7-29AACD805176}"/>
          </ac:picMkLst>
        </pc:picChg>
      </pc:sldChg>
      <pc:sldChg chg="addSp delSp modSp new mod setBg">
        <pc:chgData name="Lars Kihle" userId="9933f3d3b86c25d4" providerId="LiveId" clId="{DD4B1422-7AD6-41D1-839A-D7B23E3CC59C}" dt="2021-10-26T18:54:20.975" v="123" actId="20577"/>
        <pc:sldMkLst>
          <pc:docMk/>
          <pc:sldMk cId="3807041398" sldId="267"/>
        </pc:sldMkLst>
        <pc:spChg chg="mod ord">
          <ac:chgData name="Lars Kihle" userId="9933f3d3b86c25d4" providerId="LiveId" clId="{DD4B1422-7AD6-41D1-839A-D7B23E3CC59C}" dt="2021-10-26T18:54:20.975" v="123" actId="20577"/>
          <ac:spMkLst>
            <pc:docMk/>
            <pc:sldMk cId="3807041398" sldId="267"/>
            <ac:spMk id="2" creationId="{922F6B29-6CA6-4EE7-B950-AB3008334C96}"/>
          </ac:spMkLst>
        </pc:spChg>
        <pc:spChg chg="del">
          <ac:chgData name="Lars Kihle" userId="9933f3d3b86c25d4" providerId="LiveId" clId="{DD4B1422-7AD6-41D1-839A-D7B23E3CC59C}" dt="2021-10-26T18:54:07.407" v="119" actId="931"/>
          <ac:spMkLst>
            <pc:docMk/>
            <pc:sldMk cId="3807041398" sldId="267"/>
            <ac:spMk id="3" creationId="{AEA22C3A-5BEB-438B-AE5A-23B9D0986FC1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26" creationId="{66D61E08-70C3-48D8-BEA0-787111DC30DA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28" creationId="{FC55298F-0AE5-478E-AD2B-03C2614C5833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30" creationId="{C180E4EA-0B63-4779-A895-7E90E71088F3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32" creationId="{CEE01D9D-3DE8-4EED-B0D3-8F3C79CC7673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34" creationId="{89AF5CE9-607F-43F4-8983-DCD6DA4051FD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36" creationId="{6EEA2DBD-9E1E-4521-8C01-F32AD18A89E3}"/>
          </ac:spMkLst>
        </pc:spChg>
        <pc:spChg chg="add">
          <ac:chgData name="Lars Kihle" userId="9933f3d3b86c25d4" providerId="LiveId" clId="{DD4B1422-7AD6-41D1-839A-D7B23E3CC59C}" dt="2021-10-26T18:54:15.758" v="122" actId="26606"/>
          <ac:spMkLst>
            <pc:docMk/>
            <pc:sldMk cId="3807041398" sldId="267"/>
            <ac:spMk id="38" creationId="{15BBD2C1-BA9B-46A9-A27A-33498B169272}"/>
          </ac:spMkLst>
        </pc:spChg>
        <pc:grpChg chg="add">
          <ac:chgData name="Lars Kihle" userId="9933f3d3b86c25d4" providerId="LiveId" clId="{DD4B1422-7AD6-41D1-839A-D7B23E3CC59C}" dt="2021-10-26T18:54:15.758" v="122" actId="26606"/>
          <ac:grpSpMkLst>
            <pc:docMk/>
            <pc:sldMk cId="3807041398" sldId="267"/>
            <ac:grpSpMk id="10" creationId="{88C9B83F-64CD-41C1-925F-A08801FFD0BD}"/>
          </ac:grpSpMkLst>
        </pc:grpChg>
        <pc:picChg chg="add mod">
          <ac:chgData name="Lars Kihle" userId="9933f3d3b86c25d4" providerId="LiveId" clId="{DD4B1422-7AD6-41D1-839A-D7B23E3CC59C}" dt="2021-10-26T18:54:15.758" v="122" actId="26606"/>
          <ac:picMkLst>
            <pc:docMk/>
            <pc:sldMk cId="3807041398" sldId="267"/>
            <ac:picMk id="5" creationId="{8321337C-FCFD-4857-82FA-4AD4260DC737}"/>
          </ac:picMkLst>
        </pc:picChg>
        <pc:cxnChg chg="add">
          <ac:chgData name="Lars Kihle" userId="9933f3d3b86c25d4" providerId="LiveId" clId="{DD4B1422-7AD6-41D1-839A-D7B23E3CC59C}" dt="2021-10-26T18:54:15.758" v="122" actId="26606"/>
          <ac:cxnSpMkLst>
            <pc:docMk/>
            <pc:sldMk cId="3807041398" sldId="267"/>
            <ac:cxnSpMk id="22" creationId="{A57C1A16-B8AB-4D99-A195-A38F556A6486}"/>
          </ac:cxnSpMkLst>
        </pc:cxnChg>
        <pc:cxnChg chg="add">
          <ac:chgData name="Lars Kihle" userId="9933f3d3b86c25d4" providerId="LiveId" clId="{DD4B1422-7AD6-41D1-839A-D7B23E3CC59C}" dt="2021-10-26T18:54:15.758" v="122" actId="26606"/>
          <ac:cxnSpMkLst>
            <pc:docMk/>
            <pc:sldMk cId="3807041398" sldId="267"/>
            <ac:cxnSpMk id="24" creationId="{F8A9B20B-D1DD-4573-B5EC-558029519236}"/>
          </ac:cxnSpMkLst>
        </pc:cxnChg>
      </pc:sldChg>
      <pc:sldChg chg="addSp delSp modSp new mod setBg">
        <pc:chgData name="Lars Kihle" userId="9933f3d3b86c25d4" providerId="LiveId" clId="{DD4B1422-7AD6-41D1-839A-D7B23E3CC59C}" dt="2021-10-26T18:59:42.124" v="336" actId="26606"/>
        <pc:sldMkLst>
          <pc:docMk/>
          <pc:sldMk cId="3959865258" sldId="268"/>
        </pc:sldMkLst>
        <pc:spChg chg="mod">
          <ac:chgData name="Lars Kihle" userId="9933f3d3b86c25d4" providerId="LiveId" clId="{DD4B1422-7AD6-41D1-839A-D7B23E3CC59C}" dt="2021-10-26T18:59:42.124" v="336" actId="26606"/>
          <ac:spMkLst>
            <pc:docMk/>
            <pc:sldMk cId="3959865258" sldId="268"/>
            <ac:spMk id="2" creationId="{2BA0881E-9D5A-4A11-8D6F-3E139AC1D689}"/>
          </ac:spMkLst>
        </pc:spChg>
        <pc:spChg chg="del mod">
          <ac:chgData name="Lars Kihle" userId="9933f3d3b86c25d4" providerId="LiveId" clId="{DD4B1422-7AD6-41D1-839A-D7B23E3CC59C}" dt="2021-10-26T18:59:42.124" v="336" actId="26606"/>
          <ac:spMkLst>
            <pc:docMk/>
            <pc:sldMk cId="3959865258" sldId="268"/>
            <ac:spMk id="3" creationId="{879267D8-9523-4549-9E0F-D5ED7C26AE5E}"/>
          </ac:spMkLst>
        </pc:spChg>
        <pc:spChg chg="add">
          <ac:chgData name="Lars Kihle" userId="9933f3d3b86c25d4" providerId="LiveId" clId="{DD4B1422-7AD6-41D1-839A-D7B23E3CC59C}" dt="2021-10-26T18:59:42.124" v="336" actId="26606"/>
          <ac:spMkLst>
            <pc:docMk/>
            <pc:sldMk cId="3959865258" sldId="268"/>
            <ac:spMk id="9" creationId="{9F4444CE-BC8D-4D61-B303-4C05614E62AB}"/>
          </ac:spMkLst>
        </pc:spChg>
        <pc:spChg chg="add">
          <ac:chgData name="Lars Kihle" userId="9933f3d3b86c25d4" providerId="LiveId" clId="{DD4B1422-7AD6-41D1-839A-D7B23E3CC59C}" dt="2021-10-26T18:59:42.124" v="336" actId="26606"/>
          <ac:spMkLst>
            <pc:docMk/>
            <pc:sldMk cId="3959865258" sldId="268"/>
            <ac:spMk id="11" creationId="{73772B81-181F-48B7-8826-4D9686D15DF5}"/>
          </ac:spMkLst>
        </pc:spChg>
        <pc:spChg chg="add">
          <ac:chgData name="Lars Kihle" userId="9933f3d3b86c25d4" providerId="LiveId" clId="{DD4B1422-7AD6-41D1-839A-D7B23E3CC59C}" dt="2021-10-26T18:59:42.124" v="336" actId="26606"/>
          <ac:spMkLst>
            <pc:docMk/>
            <pc:sldMk cId="3959865258" sldId="268"/>
            <ac:spMk id="13" creationId="{B2205F6E-03C6-4E92-877C-E2482F6599AA}"/>
          </ac:spMkLst>
        </pc:spChg>
        <pc:graphicFrameChg chg="add">
          <ac:chgData name="Lars Kihle" userId="9933f3d3b86c25d4" providerId="LiveId" clId="{DD4B1422-7AD6-41D1-839A-D7B23E3CC59C}" dt="2021-10-26T18:59:42.124" v="336" actId="26606"/>
          <ac:graphicFrameMkLst>
            <pc:docMk/>
            <pc:sldMk cId="3959865258" sldId="268"/>
            <ac:graphicFrameMk id="5" creationId="{02490FDF-819C-4BF6-9193-5EC9E0268949}"/>
          </ac:graphicFrameMkLst>
        </pc:graphicFrameChg>
      </pc:sldChg>
      <pc:sldChg chg="addSp delSp modSp new mod setBg setClrOvrMap">
        <pc:chgData name="Lars Kihle" userId="9933f3d3b86c25d4" providerId="LiveId" clId="{DD4B1422-7AD6-41D1-839A-D7B23E3CC59C}" dt="2021-10-26T19:05:31.157" v="445" actId="20577"/>
        <pc:sldMkLst>
          <pc:docMk/>
          <pc:sldMk cId="1411205536" sldId="269"/>
        </pc:sldMkLst>
        <pc:spChg chg="mod">
          <ac:chgData name="Lars Kihle" userId="9933f3d3b86c25d4" providerId="LiveId" clId="{DD4B1422-7AD6-41D1-839A-D7B23E3CC59C}" dt="2021-10-26T19:04:57.974" v="426" actId="26606"/>
          <ac:spMkLst>
            <pc:docMk/>
            <pc:sldMk cId="1411205536" sldId="269"/>
            <ac:spMk id="2" creationId="{173AE9C1-A47B-4F0B-9D32-B18CDFA5D082}"/>
          </ac:spMkLst>
        </pc:spChg>
        <pc:spChg chg="mod">
          <ac:chgData name="Lars Kihle" userId="9933f3d3b86c25d4" providerId="LiveId" clId="{DD4B1422-7AD6-41D1-839A-D7B23E3CC59C}" dt="2021-10-26T19:05:31.157" v="445" actId="20577"/>
          <ac:spMkLst>
            <pc:docMk/>
            <pc:sldMk cId="1411205536" sldId="269"/>
            <ac:spMk id="3" creationId="{12574AC2-FCDE-4AEA-B724-27C95FB2FCFF}"/>
          </ac:spMkLst>
        </pc:spChg>
        <pc:spChg chg="add del">
          <ac:chgData name="Lars Kihle" userId="9933f3d3b86c25d4" providerId="LiveId" clId="{DD4B1422-7AD6-41D1-839A-D7B23E3CC59C}" dt="2021-10-26T19:04:57.974" v="426" actId="26606"/>
          <ac:spMkLst>
            <pc:docMk/>
            <pc:sldMk cId="1411205536" sldId="269"/>
            <ac:spMk id="8" creationId="{603AE127-802C-459A-A612-DB85B67F0DC0}"/>
          </ac:spMkLst>
        </pc:spChg>
        <pc:spChg chg="add del">
          <ac:chgData name="Lars Kihle" userId="9933f3d3b86c25d4" providerId="LiveId" clId="{DD4B1422-7AD6-41D1-839A-D7B23E3CC59C}" dt="2021-10-26T19:04:57.974" v="426" actId="26606"/>
          <ac:spMkLst>
            <pc:docMk/>
            <pc:sldMk cId="1411205536" sldId="269"/>
            <ac:spMk id="10" creationId="{9323D83D-50D6-4040-A58B-FCEA340F886A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13" creationId="{3F088236-D655-4F88-B238-E16762358025}"/>
          </ac:spMkLst>
        </pc:spChg>
        <pc:spChg chg="add del">
          <ac:chgData name="Lars Kihle" userId="9933f3d3b86c25d4" providerId="LiveId" clId="{DD4B1422-7AD6-41D1-839A-D7B23E3CC59C}" dt="2021-10-26T19:04:57.974" v="426" actId="26606"/>
          <ac:spMkLst>
            <pc:docMk/>
            <pc:sldMk cId="1411205536" sldId="269"/>
            <ac:spMk id="14" creationId="{F10FD715-4DCE-4779-B634-EC78315EA213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15" creationId="{3DAC0C92-199E-475C-9390-119A9B027276}"/>
          </ac:spMkLst>
        </pc:spChg>
        <pc:spChg chg="add del">
          <ac:chgData name="Lars Kihle" userId="9933f3d3b86c25d4" providerId="LiveId" clId="{DD4B1422-7AD6-41D1-839A-D7B23E3CC59C}" dt="2021-10-26T19:04:52.891" v="423" actId="26606"/>
          <ac:spMkLst>
            <pc:docMk/>
            <pc:sldMk cId="1411205536" sldId="269"/>
            <ac:spMk id="16" creationId="{D94A7024-D948-494D-8920-BBA2DA07D15B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17" creationId="{C4CFB339-0ED8-4FE2-9EF1-6D1375B8499B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19" creationId="{31896C80-2069-4431-9C19-83B913734490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21" creationId="{BF120A21-0841-4823-B0C4-28AEBCEF9B78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22" creationId="{3F088236-D655-4F88-B238-E16762358025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23" creationId="{DBB05BAE-BBD3-4289-899F-A6851503C6B0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24" creationId="{3DAC0C92-199E-475C-9390-119A9B027276}"/>
          </ac:spMkLst>
        </pc:spChg>
        <pc:spChg chg="add del">
          <ac:chgData name="Lars Kihle" userId="9933f3d3b86c25d4" providerId="LiveId" clId="{DD4B1422-7AD6-41D1-839A-D7B23E3CC59C}" dt="2021-10-26T19:01:56.642" v="417" actId="26606"/>
          <ac:spMkLst>
            <pc:docMk/>
            <pc:sldMk cId="1411205536" sldId="269"/>
            <ac:spMk id="25" creationId="{9874D11C-36F5-4BBE-A490-019A54E953B0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27" creationId="{C4CFB339-0ED8-4FE2-9EF1-6D1375B8499B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29" creationId="{31896C80-2069-4431-9C19-83B913734490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31" creationId="{BF120A21-0841-4823-B0C4-28AEBCEF9B78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33" creationId="{DBB05BAE-BBD3-4289-899F-A6851503C6B0}"/>
          </ac:spMkLst>
        </pc:spChg>
        <pc:spChg chg="add del">
          <ac:chgData name="Lars Kihle" userId="9933f3d3b86c25d4" providerId="LiveId" clId="{DD4B1422-7AD6-41D1-839A-D7B23E3CC59C}" dt="2021-10-26T19:04:57.974" v="425" actId="26606"/>
          <ac:spMkLst>
            <pc:docMk/>
            <pc:sldMk cId="1411205536" sldId="269"/>
            <ac:spMk id="35" creationId="{9874D11C-36F5-4BBE-A490-019A54E953B0}"/>
          </ac:spMkLst>
        </pc:spChg>
        <pc:spChg chg="add">
          <ac:chgData name="Lars Kihle" userId="9933f3d3b86c25d4" providerId="LiveId" clId="{DD4B1422-7AD6-41D1-839A-D7B23E3CC59C}" dt="2021-10-26T19:04:57.974" v="426" actId="26606"/>
          <ac:spMkLst>
            <pc:docMk/>
            <pc:sldMk cId="1411205536" sldId="269"/>
            <ac:spMk id="37" creationId="{3BCB5F6A-9EB0-40B0-9D13-3023E9A20508}"/>
          </ac:spMkLst>
        </pc:spChg>
        <pc:picChg chg="add del">
          <ac:chgData name="Lars Kihle" userId="9933f3d3b86c25d4" providerId="LiveId" clId="{DD4B1422-7AD6-41D1-839A-D7B23E3CC59C}" dt="2021-10-26T19:01:56.642" v="417" actId="26606"/>
          <ac:picMkLst>
            <pc:docMk/>
            <pc:sldMk cId="1411205536" sldId="269"/>
            <ac:picMk id="5" creationId="{EF7995BD-F2F2-404B-8CE4-410A2B2F0848}"/>
          </ac:picMkLst>
        </pc:picChg>
        <pc:picChg chg="add mod ord">
          <ac:chgData name="Lars Kihle" userId="9933f3d3b86c25d4" providerId="LiveId" clId="{DD4B1422-7AD6-41D1-839A-D7B23E3CC59C}" dt="2021-10-26T19:04:57.974" v="426" actId="26606"/>
          <ac:picMkLst>
            <pc:docMk/>
            <pc:sldMk cId="1411205536" sldId="269"/>
            <ac:picMk id="6" creationId="{FBEB119B-FF46-4893-9DC6-C930C0FCC3D8}"/>
          </ac:picMkLst>
        </pc:picChg>
        <pc:cxnChg chg="add del">
          <ac:chgData name="Lars Kihle" userId="9933f3d3b86c25d4" providerId="LiveId" clId="{DD4B1422-7AD6-41D1-839A-D7B23E3CC59C}" dt="2021-10-26T19:01:56.642" v="417" actId="26606"/>
          <ac:cxnSpMkLst>
            <pc:docMk/>
            <pc:sldMk cId="1411205536" sldId="269"/>
            <ac:cxnSpMk id="9" creationId="{64FA5DFF-7FE6-4855-84E6-DFA78EE978BD}"/>
          </ac:cxnSpMkLst>
        </pc:cxnChg>
        <pc:cxnChg chg="add del">
          <ac:chgData name="Lars Kihle" userId="9933f3d3b86c25d4" providerId="LiveId" clId="{DD4B1422-7AD6-41D1-839A-D7B23E3CC59C}" dt="2021-10-26T19:01:56.642" v="417" actId="26606"/>
          <ac:cxnSpMkLst>
            <pc:docMk/>
            <pc:sldMk cId="1411205536" sldId="269"/>
            <ac:cxnSpMk id="11" creationId="{2AFD8CBA-54A3-4363-991B-B9C631BBFA74}"/>
          </ac:cxnSpMkLst>
        </pc:cxnChg>
        <pc:cxnChg chg="add del">
          <ac:chgData name="Lars Kihle" userId="9933f3d3b86c25d4" providerId="LiveId" clId="{DD4B1422-7AD6-41D1-839A-D7B23E3CC59C}" dt="2021-10-26T19:04:57.974" v="426" actId="26606"/>
          <ac:cxnSpMkLst>
            <pc:docMk/>
            <pc:sldMk cId="1411205536" sldId="269"/>
            <ac:cxnSpMk id="12" creationId="{1A1FE6BB-DFB2-4080-9B5E-076EF5DDE67B}"/>
          </ac:cxnSpMkLst>
        </pc:cxnChg>
        <pc:cxnChg chg="add del">
          <ac:chgData name="Lars Kihle" userId="9933f3d3b86c25d4" providerId="LiveId" clId="{DD4B1422-7AD6-41D1-839A-D7B23E3CC59C}" dt="2021-10-26T19:04:57.974" v="425" actId="26606"/>
          <ac:cxnSpMkLst>
            <pc:docMk/>
            <pc:sldMk cId="1411205536" sldId="269"/>
            <ac:cxnSpMk id="18" creationId="{64FA5DFF-7FE6-4855-84E6-DFA78EE978BD}"/>
          </ac:cxnSpMkLst>
        </pc:cxnChg>
        <pc:cxnChg chg="add del">
          <ac:chgData name="Lars Kihle" userId="9933f3d3b86c25d4" providerId="LiveId" clId="{DD4B1422-7AD6-41D1-839A-D7B23E3CC59C}" dt="2021-10-26T19:04:57.974" v="425" actId="26606"/>
          <ac:cxnSpMkLst>
            <pc:docMk/>
            <pc:sldMk cId="1411205536" sldId="269"/>
            <ac:cxnSpMk id="20" creationId="{2AFD8CBA-54A3-4363-991B-B9C631BBFA74}"/>
          </ac:cxnSpMkLst>
        </pc:cxnChg>
      </pc:sldChg>
      <pc:sldChg chg="addSp modSp new mod setBg setClrOvrMap">
        <pc:chgData name="Lars Kihle" userId="9933f3d3b86c25d4" providerId="LiveId" clId="{DD4B1422-7AD6-41D1-839A-D7B23E3CC59C}" dt="2021-10-26T19:12:47.724" v="645" actId="20577"/>
        <pc:sldMkLst>
          <pc:docMk/>
          <pc:sldMk cId="1080155617" sldId="270"/>
        </pc:sldMkLst>
        <pc:spChg chg="mod">
          <ac:chgData name="Lars Kihle" userId="9933f3d3b86c25d4" providerId="LiveId" clId="{DD4B1422-7AD6-41D1-839A-D7B23E3CC59C}" dt="2021-10-26T19:10:10.391" v="479" actId="20577"/>
          <ac:spMkLst>
            <pc:docMk/>
            <pc:sldMk cId="1080155617" sldId="270"/>
            <ac:spMk id="2" creationId="{31535391-A835-43B2-AFC9-C1E32A26BA89}"/>
          </ac:spMkLst>
        </pc:spChg>
        <pc:spChg chg="mod">
          <ac:chgData name="Lars Kihle" userId="9933f3d3b86c25d4" providerId="LiveId" clId="{DD4B1422-7AD6-41D1-839A-D7B23E3CC59C}" dt="2021-10-26T19:12:47.724" v="645" actId="20577"/>
          <ac:spMkLst>
            <pc:docMk/>
            <pc:sldMk cId="1080155617" sldId="270"/>
            <ac:spMk id="3" creationId="{1D709363-6363-4A0E-B268-6851F1C86A38}"/>
          </ac:spMkLst>
        </pc:spChg>
        <pc:spChg chg="add">
          <ac:chgData name="Lars Kihle" userId="9933f3d3b86c25d4" providerId="LiveId" clId="{DD4B1422-7AD6-41D1-839A-D7B23E3CC59C}" dt="2021-10-26T19:09:46.539" v="465" actId="26606"/>
          <ac:spMkLst>
            <pc:docMk/>
            <pc:sldMk cId="1080155617" sldId="270"/>
            <ac:spMk id="9" creationId="{3BCB5F6A-9EB0-40B0-9D13-3023E9A20508}"/>
          </ac:spMkLst>
        </pc:spChg>
        <pc:picChg chg="add">
          <ac:chgData name="Lars Kihle" userId="9933f3d3b86c25d4" providerId="LiveId" clId="{DD4B1422-7AD6-41D1-839A-D7B23E3CC59C}" dt="2021-10-26T19:09:46.539" v="465" actId="26606"/>
          <ac:picMkLst>
            <pc:docMk/>
            <pc:sldMk cId="1080155617" sldId="270"/>
            <ac:picMk id="5" creationId="{CF706366-7344-496C-9CB6-0650C271C8A9}"/>
          </ac:picMkLst>
        </pc:picChg>
      </pc:sldChg>
      <pc:sldChg chg="addSp delSp modSp new mod setBg addAnim setClrOvrMap">
        <pc:chgData name="Lars Kihle" userId="9933f3d3b86c25d4" providerId="LiveId" clId="{DD4B1422-7AD6-41D1-839A-D7B23E3CC59C}" dt="2021-10-26T19:19:02.874" v="734"/>
        <pc:sldMkLst>
          <pc:docMk/>
          <pc:sldMk cId="1085515801" sldId="271"/>
        </pc:sldMkLst>
        <pc:spChg chg="mo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2" creationId="{D067C74D-31BB-47D8-BE25-967F4855B85F}"/>
          </ac:spMkLst>
        </pc:spChg>
        <pc:spChg chg="del mod">
          <ac:chgData name="Lars Kihle" userId="9933f3d3b86c25d4" providerId="LiveId" clId="{DD4B1422-7AD6-41D1-839A-D7B23E3CC59C}" dt="2021-10-26T19:17:17.374" v="731" actId="26606"/>
          <ac:spMkLst>
            <pc:docMk/>
            <pc:sldMk cId="1085515801" sldId="271"/>
            <ac:spMk id="3" creationId="{6A0BF830-68BE-492F-ABDA-C7D4DDEA368A}"/>
          </ac:spMkLst>
        </pc:spChg>
        <pc:spChg chg="add del">
          <ac:chgData name="Lars Kihle" userId="9933f3d3b86c25d4" providerId="LiveId" clId="{DD4B1422-7AD6-41D1-839A-D7B23E3CC59C}" dt="2021-10-26T19:17:17.357" v="730" actId="26606"/>
          <ac:spMkLst>
            <pc:docMk/>
            <pc:sldMk cId="1085515801" sldId="271"/>
            <ac:spMk id="9" creationId="{3BCB5F6A-9EB0-40B0-9D13-3023E9A20508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25" creationId="{66D61E08-70C3-48D8-BEA0-787111DC30DA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27" creationId="{FC55298F-0AE5-478E-AD2B-03C2614C5833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29" creationId="{C180E4EA-0B63-4779-A895-7E90E71088F3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31" creationId="{CEE01D9D-3DE8-4EED-B0D3-8F3C79CC7673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33" creationId="{89AF5CE9-607F-43F4-8983-DCD6DA4051FD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35" creationId="{6EEA2DBD-9E1E-4521-8C01-F32AD18A89E3}"/>
          </ac:spMkLst>
        </pc:spChg>
        <pc:spChg chg="add del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37" creationId="{15BBD2C1-BA9B-46A9-A27A-33498B169272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58" creationId="{66D61E08-70C3-48D8-BEA0-787111DC30DA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60" creationId="{FC55298F-0AE5-478E-AD2B-03C2614C5833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62" creationId="{C180E4EA-0B63-4779-A895-7E90E71088F3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64" creationId="{CEE01D9D-3DE8-4EED-B0D3-8F3C79CC7673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66" creationId="{89AF5CE9-607F-43F4-8983-DCD6DA4051FD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68" creationId="{6EEA2DBD-9E1E-4521-8C01-F32AD18A89E3}"/>
          </ac:spMkLst>
        </pc:spChg>
        <pc:spChg chg="add">
          <ac:chgData name="Lars Kihle" userId="9933f3d3b86c25d4" providerId="LiveId" clId="{DD4B1422-7AD6-41D1-839A-D7B23E3CC59C}" dt="2021-10-26T19:19:02.874" v="733" actId="26606"/>
          <ac:spMkLst>
            <pc:docMk/>
            <pc:sldMk cId="1085515801" sldId="271"/>
            <ac:spMk id="70" creationId="{15BBD2C1-BA9B-46A9-A27A-33498B169272}"/>
          </ac:spMkLst>
        </pc:spChg>
        <pc:grpChg chg="add del">
          <ac:chgData name="Lars Kihle" userId="9933f3d3b86c25d4" providerId="LiveId" clId="{DD4B1422-7AD6-41D1-839A-D7B23E3CC59C}" dt="2021-10-26T19:19:02.874" v="733" actId="26606"/>
          <ac:grpSpMkLst>
            <pc:docMk/>
            <pc:sldMk cId="1085515801" sldId="271"/>
            <ac:grpSpMk id="20" creationId="{88C9B83F-64CD-41C1-925F-A08801FFD0BD}"/>
          </ac:grpSpMkLst>
        </pc:grpChg>
        <pc:grpChg chg="add">
          <ac:chgData name="Lars Kihle" userId="9933f3d3b86c25d4" providerId="LiveId" clId="{DD4B1422-7AD6-41D1-839A-D7B23E3CC59C}" dt="2021-10-26T19:19:02.874" v="733" actId="26606"/>
          <ac:grpSpMkLst>
            <pc:docMk/>
            <pc:sldMk cId="1085515801" sldId="271"/>
            <ac:grpSpMk id="42" creationId="{88C9B83F-64CD-41C1-925F-A08801FFD0BD}"/>
          </ac:grpSpMkLst>
        </pc:grpChg>
        <pc:picChg chg="add del">
          <ac:chgData name="Lars Kihle" userId="9933f3d3b86c25d4" providerId="LiveId" clId="{DD4B1422-7AD6-41D1-839A-D7B23E3CC59C}" dt="2021-10-26T19:17:17.357" v="730" actId="26606"/>
          <ac:picMkLst>
            <pc:docMk/>
            <pc:sldMk cId="1085515801" sldId="271"/>
            <ac:picMk id="5" creationId="{21D65D6D-36FA-4743-864C-2121A5F97FA1}"/>
          </ac:picMkLst>
        </pc:picChg>
        <pc:picChg chg="add mod">
          <ac:chgData name="Lars Kihle" userId="9933f3d3b86c25d4" providerId="LiveId" clId="{DD4B1422-7AD6-41D1-839A-D7B23E3CC59C}" dt="2021-10-26T19:19:02.874" v="733" actId="26606"/>
          <ac:picMkLst>
            <pc:docMk/>
            <pc:sldMk cId="1085515801" sldId="271"/>
            <ac:picMk id="22" creationId="{2375327D-13A2-4B2F-A1F0-1CDDEF747330}"/>
          </ac:picMkLst>
        </pc:picChg>
        <pc:cxnChg chg="add del">
          <ac:chgData name="Lars Kihle" userId="9933f3d3b86c25d4" providerId="LiveId" clId="{DD4B1422-7AD6-41D1-839A-D7B23E3CC59C}" dt="2021-10-26T19:19:02.874" v="733" actId="26606"/>
          <ac:cxnSpMkLst>
            <pc:docMk/>
            <pc:sldMk cId="1085515801" sldId="271"/>
            <ac:cxnSpMk id="21" creationId="{A57C1A16-B8AB-4D99-A195-A38F556A6486}"/>
          </ac:cxnSpMkLst>
        </pc:cxnChg>
        <pc:cxnChg chg="add del">
          <ac:chgData name="Lars Kihle" userId="9933f3d3b86c25d4" providerId="LiveId" clId="{DD4B1422-7AD6-41D1-839A-D7B23E3CC59C}" dt="2021-10-26T19:19:02.874" v="733" actId="26606"/>
          <ac:cxnSpMkLst>
            <pc:docMk/>
            <pc:sldMk cId="1085515801" sldId="271"/>
            <ac:cxnSpMk id="23" creationId="{F8A9B20B-D1DD-4573-B5EC-558029519236}"/>
          </ac:cxnSpMkLst>
        </pc:cxnChg>
        <pc:cxnChg chg="add">
          <ac:chgData name="Lars Kihle" userId="9933f3d3b86c25d4" providerId="LiveId" clId="{DD4B1422-7AD6-41D1-839A-D7B23E3CC59C}" dt="2021-10-26T19:19:02.874" v="733" actId="26606"/>
          <ac:cxnSpMkLst>
            <pc:docMk/>
            <pc:sldMk cId="1085515801" sldId="271"/>
            <ac:cxnSpMk id="54" creationId="{A57C1A16-B8AB-4D99-A195-A38F556A6486}"/>
          </ac:cxnSpMkLst>
        </pc:cxnChg>
        <pc:cxnChg chg="add">
          <ac:chgData name="Lars Kihle" userId="9933f3d3b86c25d4" providerId="LiveId" clId="{DD4B1422-7AD6-41D1-839A-D7B23E3CC59C}" dt="2021-10-26T19:19:02.874" v="733" actId="26606"/>
          <ac:cxnSpMkLst>
            <pc:docMk/>
            <pc:sldMk cId="1085515801" sldId="271"/>
            <ac:cxnSpMk id="56" creationId="{F8A9B20B-D1DD-4573-B5EC-558029519236}"/>
          </ac:cxnSpMkLst>
        </pc:cxnChg>
      </pc:sldChg>
      <pc:sldChg chg="addSp modSp new mod setBg setClrOvrMap">
        <pc:chgData name="Lars Kihle" userId="9933f3d3b86c25d4" providerId="LiveId" clId="{DD4B1422-7AD6-41D1-839A-D7B23E3CC59C}" dt="2021-10-26T19:27:25.359" v="932" actId="26606"/>
        <pc:sldMkLst>
          <pc:docMk/>
          <pc:sldMk cId="742732544" sldId="272"/>
        </pc:sldMkLst>
        <pc:spChg chg="mod">
          <ac:chgData name="Lars Kihle" userId="9933f3d3b86c25d4" providerId="LiveId" clId="{DD4B1422-7AD6-41D1-839A-D7B23E3CC59C}" dt="2021-10-26T19:27:25.359" v="932" actId="26606"/>
          <ac:spMkLst>
            <pc:docMk/>
            <pc:sldMk cId="742732544" sldId="272"/>
            <ac:spMk id="2" creationId="{910FA5AD-F345-4726-8E6C-8EE280D45040}"/>
          </ac:spMkLst>
        </pc:spChg>
        <pc:spChg chg="mod">
          <ac:chgData name="Lars Kihle" userId="9933f3d3b86c25d4" providerId="LiveId" clId="{DD4B1422-7AD6-41D1-839A-D7B23E3CC59C}" dt="2021-10-26T19:27:25.359" v="932" actId="26606"/>
          <ac:spMkLst>
            <pc:docMk/>
            <pc:sldMk cId="742732544" sldId="272"/>
            <ac:spMk id="3" creationId="{D29276D4-8D0D-4FCC-8CEB-BC2B5F9FA6CE}"/>
          </ac:spMkLst>
        </pc:spChg>
        <pc:spChg chg="add">
          <ac:chgData name="Lars Kihle" userId="9933f3d3b86c25d4" providerId="LiveId" clId="{DD4B1422-7AD6-41D1-839A-D7B23E3CC59C}" dt="2021-10-26T19:27:25.359" v="932" actId="26606"/>
          <ac:spMkLst>
            <pc:docMk/>
            <pc:sldMk cId="742732544" sldId="272"/>
            <ac:spMk id="8" creationId="{86C16C40-7C29-4ACC-B851-7E08E459B596}"/>
          </ac:spMkLst>
        </pc:spChg>
        <pc:grpChg chg="add">
          <ac:chgData name="Lars Kihle" userId="9933f3d3b86c25d4" providerId="LiveId" clId="{DD4B1422-7AD6-41D1-839A-D7B23E3CC59C}" dt="2021-10-26T19:27:25.359" v="932" actId="26606"/>
          <ac:grpSpMkLst>
            <pc:docMk/>
            <pc:sldMk cId="742732544" sldId="272"/>
            <ac:grpSpMk id="10" creationId="{CDD733AE-DD5E-4C77-8BCD-72BF12A06BB1}"/>
          </ac:grpSpMkLst>
        </pc:grpChg>
      </pc:sldChg>
      <pc:sldChg chg="addSp delSp modSp new mod">
        <pc:chgData name="Lars Kihle" userId="9933f3d3b86c25d4" providerId="LiveId" clId="{DD4B1422-7AD6-41D1-839A-D7B23E3CC59C}" dt="2021-10-26T19:30:34.261" v="968" actId="20577"/>
        <pc:sldMkLst>
          <pc:docMk/>
          <pc:sldMk cId="4023175904" sldId="273"/>
        </pc:sldMkLst>
        <pc:spChg chg="mod">
          <ac:chgData name="Lars Kihle" userId="9933f3d3b86c25d4" providerId="LiveId" clId="{DD4B1422-7AD6-41D1-839A-D7B23E3CC59C}" dt="2021-10-26T19:30:34.261" v="968" actId="20577"/>
          <ac:spMkLst>
            <pc:docMk/>
            <pc:sldMk cId="4023175904" sldId="273"/>
            <ac:spMk id="2" creationId="{5AB3D2D1-FCDF-4B92-82E3-887D752F8FC5}"/>
          </ac:spMkLst>
        </pc:spChg>
        <pc:spChg chg="del">
          <ac:chgData name="Lars Kihle" userId="9933f3d3b86c25d4" providerId="LiveId" clId="{DD4B1422-7AD6-41D1-839A-D7B23E3CC59C}" dt="2021-10-26T19:29:48.374" v="934"/>
          <ac:spMkLst>
            <pc:docMk/>
            <pc:sldMk cId="4023175904" sldId="273"/>
            <ac:spMk id="3" creationId="{63E1F419-BE36-4252-B6E9-5369901B0D07}"/>
          </ac:spMkLst>
        </pc:spChg>
        <pc:spChg chg="add">
          <ac:chgData name="Lars Kihle" userId="9933f3d3b86c25d4" providerId="LiveId" clId="{DD4B1422-7AD6-41D1-839A-D7B23E3CC59C}" dt="2021-10-26T19:29:48.374" v="934"/>
          <ac:spMkLst>
            <pc:docMk/>
            <pc:sldMk cId="4023175904" sldId="273"/>
            <ac:spMk id="5" creationId="{41E957C6-FBEC-49B7-A7E5-5859067477AD}"/>
          </ac:spMkLst>
        </pc:spChg>
        <pc:graphicFrameChg chg="add mod">
          <ac:chgData name="Lars Kihle" userId="9933f3d3b86c25d4" providerId="LiveId" clId="{DD4B1422-7AD6-41D1-839A-D7B23E3CC59C}" dt="2021-10-26T19:29:48.374" v="934"/>
          <ac:graphicFrameMkLst>
            <pc:docMk/>
            <pc:sldMk cId="4023175904" sldId="273"/>
            <ac:graphicFrameMk id="4" creationId="{AFD8C585-5584-47BD-81C9-1A1D91BE4C3F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270E19-BCF4-4BCB-BAD9-0223802814F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A6AE0CE-F045-4316-A26B-3B0F46455A5F}">
      <dgm:prSet/>
      <dgm:spPr/>
      <dgm:t>
        <a:bodyPr/>
        <a:lstStyle/>
        <a:p>
          <a:r>
            <a:rPr lang="nb-NO" dirty="0"/>
            <a:t>Frøene må såes i pottebrettene</a:t>
          </a:r>
        </a:p>
      </dgm:t>
    </dgm:pt>
    <dgm:pt modelId="{5D636486-43F4-4B11-B65B-1318C939765A}" type="parTrans" cxnId="{55196F3A-7628-4C36-9B31-AEC0C3663B49}">
      <dgm:prSet/>
      <dgm:spPr/>
      <dgm:t>
        <a:bodyPr/>
        <a:lstStyle/>
        <a:p>
          <a:endParaRPr lang="nb-NO"/>
        </a:p>
      </dgm:t>
    </dgm:pt>
    <dgm:pt modelId="{03A37FFB-7A1F-48D9-B40A-6082CBF75584}" type="sibTrans" cxnId="{55196F3A-7628-4C36-9B31-AEC0C3663B49}">
      <dgm:prSet/>
      <dgm:spPr/>
      <dgm:t>
        <a:bodyPr/>
        <a:lstStyle/>
        <a:p>
          <a:endParaRPr lang="nb-NO"/>
        </a:p>
      </dgm:t>
    </dgm:pt>
    <dgm:pt modelId="{70448BA5-B338-4A00-A7B8-A9581A970517}" type="pres">
      <dgm:prSet presAssocID="{85270E19-BCF4-4BCB-BAD9-0223802814FD}" presName="Name0" presStyleCnt="0">
        <dgm:presLayoutVars>
          <dgm:dir/>
          <dgm:animLvl val="lvl"/>
          <dgm:resizeHandles val="exact"/>
        </dgm:presLayoutVars>
      </dgm:prSet>
      <dgm:spPr/>
    </dgm:pt>
    <dgm:pt modelId="{FB293866-DC31-4F20-B3A4-56795E0CE97B}" type="pres">
      <dgm:prSet presAssocID="{4A6AE0CE-F045-4316-A26B-3B0F46455A5F}" presName="linNode" presStyleCnt="0"/>
      <dgm:spPr/>
    </dgm:pt>
    <dgm:pt modelId="{D212F89E-55A6-4888-838F-C20679A4FFC3}" type="pres">
      <dgm:prSet presAssocID="{4A6AE0CE-F045-4316-A26B-3B0F46455A5F}" presName="parentText" presStyleLbl="node1" presStyleIdx="0" presStyleCnt="1" custScaleX="277778" custLinFactNeighborX="-48844" custLinFactNeighborY="-39069">
        <dgm:presLayoutVars>
          <dgm:chMax val="1"/>
          <dgm:bulletEnabled val="1"/>
        </dgm:presLayoutVars>
      </dgm:prSet>
      <dgm:spPr/>
    </dgm:pt>
  </dgm:ptLst>
  <dgm:cxnLst>
    <dgm:cxn modelId="{55196F3A-7628-4C36-9B31-AEC0C3663B49}" srcId="{85270E19-BCF4-4BCB-BAD9-0223802814FD}" destId="{4A6AE0CE-F045-4316-A26B-3B0F46455A5F}" srcOrd="0" destOrd="0" parTransId="{5D636486-43F4-4B11-B65B-1318C939765A}" sibTransId="{03A37FFB-7A1F-48D9-B40A-6082CBF75584}"/>
    <dgm:cxn modelId="{9259C260-2893-417F-B326-659FF8AB80A1}" type="presOf" srcId="{85270E19-BCF4-4BCB-BAD9-0223802814FD}" destId="{70448BA5-B338-4A00-A7B8-A9581A970517}" srcOrd="0" destOrd="0" presId="urn:microsoft.com/office/officeart/2005/8/layout/vList5"/>
    <dgm:cxn modelId="{16983FC1-571D-4B02-8E19-3D0607EB82A7}" type="presOf" srcId="{4A6AE0CE-F045-4316-A26B-3B0F46455A5F}" destId="{D212F89E-55A6-4888-838F-C20679A4FFC3}" srcOrd="0" destOrd="0" presId="urn:microsoft.com/office/officeart/2005/8/layout/vList5"/>
    <dgm:cxn modelId="{A2868B02-CF0B-4F24-9CB9-47A669880AF2}" type="presParOf" srcId="{70448BA5-B338-4A00-A7B8-A9581A970517}" destId="{FB293866-DC31-4F20-B3A4-56795E0CE97B}" srcOrd="0" destOrd="0" presId="urn:microsoft.com/office/officeart/2005/8/layout/vList5"/>
    <dgm:cxn modelId="{D2E478A5-39A9-4CF8-939B-B61FFE550A1A}" type="presParOf" srcId="{FB293866-DC31-4F20-B3A4-56795E0CE97B}" destId="{D212F89E-55A6-4888-838F-C20679A4FFC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45243-15E0-4826-B9C8-9C750D354A9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7CD44FD7-6865-4384-A26C-BA2690F99618}">
      <dgm:prSet/>
      <dgm:spPr/>
      <dgm:t>
        <a:bodyPr/>
        <a:lstStyle/>
        <a:p>
          <a:r>
            <a:rPr lang="en-US"/>
            <a:t>Frøene som nå er sådd inn i pottebrettene blir satt ut i drivhusene og skal spire der.</a:t>
          </a:r>
          <a:endParaRPr lang="nb-NO"/>
        </a:p>
      </dgm:t>
    </dgm:pt>
    <dgm:pt modelId="{8CFCBF43-C17F-4563-8939-1478650286EE}" type="parTrans" cxnId="{F4312B44-B29B-40AF-A3F8-6E458A0FE224}">
      <dgm:prSet/>
      <dgm:spPr/>
      <dgm:t>
        <a:bodyPr/>
        <a:lstStyle/>
        <a:p>
          <a:endParaRPr lang="nb-NO"/>
        </a:p>
      </dgm:t>
    </dgm:pt>
    <dgm:pt modelId="{E825E9A9-D5B7-467B-A5C4-ECDDE82CB1CE}" type="sibTrans" cxnId="{F4312B44-B29B-40AF-A3F8-6E458A0FE224}">
      <dgm:prSet/>
      <dgm:spPr/>
      <dgm:t>
        <a:bodyPr/>
        <a:lstStyle/>
        <a:p>
          <a:endParaRPr lang="nb-NO"/>
        </a:p>
      </dgm:t>
    </dgm:pt>
    <dgm:pt modelId="{6C846D35-AB47-44CB-9E7F-E796D5FD236E}">
      <dgm:prSet/>
      <dgm:spPr/>
      <dgm:t>
        <a:bodyPr/>
        <a:lstStyle/>
        <a:p>
          <a:r>
            <a:rPr lang="en-US"/>
            <a:t>Her får plantene:</a:t>
          </a:r>
          <a:endParaRPr lang="nb-NO"/>
        </a:p>
      </dgm:t>
    </dgm:pt>
    <dgm:pt modelId="{F2492757-80D8-4526-9F40-57ACD6B81D97}" type="parTrans" cxnId="{E638EE21-EFD1-4FAA-9CD8-322613B07065}">
      <dgm:prSet/>
      <dgm:spPr/>
      <dgm:t>
        <a:bodyPr/>
        <a:lstStyle/>
        <a:p>
          <a:endParaRPr lang="nb-NO"/>
        </a:p>
      </dgm:t>
    </dgm:pt>
    <dgm:pt modelId="{F66D17B2-FC1D-4FC5-91F8-A433DA5716E5}" type="sibTrans" cxnId="{E638EE21-EFD1-4FAA-9CD8-322613B07065}">
      <dgm:prSet/>
      <dgm:spPr/>
      <dgm:t>
        <a:bodyPr/>
        <a:lstStyle/>
        <a:p>
          <a:endParaRPr lang="nb-NO"/>
        </a:p>
      </dgm:t>
    </dgm:pt>
    <dgm:pt modelId="{4DDE1DFE-9C6F-4B45-A898-A250373980E2}">
      <dgm:prSet/>
      <dgm:spPr/>
      <dgm:t>
        <a:bodyPr/>
        <a:lstStyle/>
        <a:p>
          <a:r>
            <a:rPr lang="en-US"/>
            <a:t>Stabil temperatur</a:t>
          </a:r>
          <a:endParaRPr lang="nb-NO"/>
        </a:p>
      </dgm:t>
    </dgm:pt>
    <dgm:pt modelId="{3D97EE91-6DDF-433D-BD62-5DCA586ADA2F}" type="parTrans" cxnId="{ECAF4215-AE2B-43CF-ADE6-88DB97929021}">
      <dgm:prSet/>
      <dgm:spPr/>
      <dgm:t>
        <a:bodyPr/>
        <a:lstStyle/>
        <a:p>
          <a:endParaRPr lang="nb-NO"/>
        </a:p>
      </dgm:t>
    </dgm:pt>
    <dgm:pt modelId="{7BBDCD9B-737E-4DA6-96CB-08F19FEB2D73}" type="sibTrans" cxnId="{ECAF4215-AE2B-43CF-ADE6-88DB97929021}">
      <dgm:prSet/>
      <dgm:spPr/>
      <dgm:t>
        <a:bodyPr/>
        <a:lstStyle/>
        <a:p>
          <a:endParaRPr lang="nb-NO"/>
        </a:p>
      </dgm:t>
    </dgm:pt>
    <dgm:pt modelId="{13718965-DFE7-4886-AEBA-C75D724DADBC}">
      <dgm:prSet/>
      <dgm:spPr/>
      <dgm:t>
        <a:bodyPr/>
        <a:lstStyle/>
        <a:p>
          <a:r>
            <a:rPr lang="en-US"/>
            <a:t>Kontrollert vanning</a:t>
          </a:r>
          <a:endParaRPr lang="nb-NO"/>
        </a:p>
      </dgm:t>
    </dgm:pt>
    <dgm:pt modelId="{786BC0EB-36FD-4078-AFF4-E71AC314F1F8}" type="parTrans" cxnId="{8EAAF4E3-851B-407F-A4EA-5CA4381C184B}">
      <dgm:prSet/>
      <dgm:spPr/>
      <dgm:t>
        <a:bodyPr/>
        <a:lstStyle/>
        <a:p>
          <a:endParaRPr lang="nb-NO"/>
        </a:p>
      </dgm:t>
    </dgm:pt>
    <dgm:pt modelId="{3B3320FC-EA27-4C46-A13C-80AE2C7FDDFB}" type="sibTrans" cxnId="{8EAAF4E3-851B-407F-A4EA-5CA4381C184B}">
      <dgm:prSet/>
      <dgm:spPr/>
      <dgm:t>
        <a:bodyPr/>
        <a:lstStyle/>
        <a:p>
          <a:endParaRPr lang="nb-NO"/>
        </a:p>
      </dgm:t>
    </dgm:pt>
    <dgm:pt modelId="{C6ACCBEF-4809-4F40-A7B5-57496CA6352F}">
      <dgm:prSet/>
      <dgm:spPr/>
      <dgm:t>
        <a:bodyPr/>
        <a:lstStyle/>
        <a:p>
          <a:r>
            <a:rPr lang="en-US"/>
            <a:t>Gjødsel</a:t>
          </a:r>
          <a:endParaRPr lang="nb-NO"/>
        </a:p>
      </dgm:t>
    </dgm:pt>
    <dgm:pt modelId="{0B8AFFC0-AADF-4752-AC51-0D99742B2A84}" type="parTrans" cxnId="{27947182-7ADD-4429-8C28-668EDC7D7BDA}">
      <dgm:prSet/>
      <dgm:spPr/>
      <dgm:t>
        <a:bodyPr/>
        <a:lstStyle/>
        <a:p>
          <a:endParaRPr lang="nb-NO"/>
        </a:p>
      </dgm:t>
    </dgm:pt>
    <dgm:pt modelId="{9264C4F3-ECEB-4FD3-BA47-7C910107FCC3}" type="sibTrans" cxnId="{27947182-7ADD-4429-8C28-668EDC7D7BDA}">
      <dgm:prSet/>
      <dgm:spPr/>
      <dgm:t>
        <a:bodyPr/>
        <a:lstStyle/>
        <a:p>
          <a:endParaRPr lang="nb-NO"/>
        </a:p>
      </dgm:t>
    </dgm:pt>
    <dgm:pt modelId="{34C6AB78-5710-4B55-9FF3-6E8CD444BE3B}" type="pres">
      <dgm:prSet presAssocID="{C2445243-15E0-4826-B9C8-9C750D354A9F}" presName="Name0" presStyleCnt="0">
        <dgm:presLayoutVars>
          <dgm:dir/>
          <dgm:animLvl val="lvl"/>
          <dgm:resizeHandles val="exact"/>
        </dgm:presLayoutVars>
      </dgm:prSet>
      <dgm:spPr/>
    </dgm:pt>
    <dgm:pt modelId="{F9045733-009B-4F64-8AB1-0612BCBAF1FF}" type="pres">
      <dgm:prSet presAssocID="{7CD44FD7-6865-4384-A26C-BA2690F99618}" presName="linNode" presStyleCnt="0"/>
      <dgm:spPr/>
    </dgm:pt>
    <dgm:pt modelId="{C7781FBF-FD28-4CBF-8037-B150BC0429F6}" type="pres">
      <dgm:prSet presAssocID="{7CD44FD7-6865-4384-A26C-BA2690F99618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A38F40E4-AFCA-43D7-BE7F-2A1D8148389B}" type="pres">
      <dgm:prSet presAssocID="{E825E9A9-D5B7-467B-A5C4-ECDDE82CB1CE}" presName="sp" presStyleCnt="0"/>
      <dgm:spPr/>
    </dgm:pt>
    <dgm:pt modelId="{15EFEE15-4E17-47FB-8036-D5DC395573BC}" type="pres">
      <dgm:prSet presAssocID="{6C846D35-AB47-44CB-9E7F-E796D5FD236E}" presName="linNode" presStyleCnt="0"/>
      <dgm:spPr/>
    </dgm:pt>
    <dgm:pt modelId="{E10A3D64-C50F-4D51-84D1-8DC9F72D78C7}" type="pres">
      <dgm:prSet presAssocID="{6C846D35-AB47-44CB-9E7F-E796D5FD236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0C5ADC6A-4FBA-44BB-8A40-BA8BD0D83F94}" type="pres">
      <dgm:prSet presAssocID="{6C846D35-AB47-44CB-9E7F-E796D5FD236E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ECAF4215-AE2B-43CF-ADE6-88DB97929021}" srcId="{6C846D35-AB47-44CB-9E7F-E796D5FD236E}" destId="{4DDE1DFE-9C6F-4B45-A898-A250373980E2}" srcOrd="0" destOrd="0" parTransId="{3D97EE91-6DDF-433D-BD62-5DCA586ADA2F}" sibTransId="{7BBDCD9B-737E-4DA6-96CB-08F19FEB2D73}"/>
    <dgm:cxn modelId="{E638EE21-EFD1-4FAA-9CD8-322613B07065}" srcId="{C2445243-15E0-4826-B9C8-9C750D354A9F}" destId="{6C846D35-AB47-44CB-9E7F-E796D5FD236E}" srcOrd="1" destOrd="0" parTransId="{F2492757-80D8-4526-9F40-57ACD6B81D97}" sibTransId="{F66D17B2-FC1D-4FC5-91F8-A433DA5716E5}"/>
    <dgm:cxn modelId="{6E57C441-D8C4-48F6-B52C-F1BD7F62DEB5}" type="presOf" srcId="{C2445243-15E0-4826-B9C8-9C750D354A9F}" destId="{34C6AB78-5710-4B55-9FF3-6E8CD444BE3B}" srcOrd="0" destOrd="0" presId="urn:microsoft.com/office/officeart/2005/8/layout/vList5"/>
    <dgm:cxn modelId="{F4312B44-B29B-40AF-A3F8-6E458A0FE224}" srcId="{C2445243-15E0-4826-B9C8-9C750D354A9F}" destId="{7CD44FD7-6865-4384-A26C-BA2690F99618}" srcOrd="0" destOrd="0" parTransId="{8CFCBF43-C17F-4563-8939-1478650286EE}" sibTransId="{E825E9A9-D5B7-467B-A5C4-ECDDE82CB1CE}"/>
    <dgm:cxn modelId="{D9845250-60D7-4706-BA71-5EE6BD247996}" type="presOf" srcId="{13718965-DFE7-4886-AEBA-C75D724DADBC}" destId="{0C5ADC6A-4FBA-44BB-8A40-BA8BD0D83F94}" srcOrd="0" destOrd="1" presId="urn:microsoft.com/office/officeart/2005/8/layout/vList5"/>
    <dgm:cxn modelId="{D1DE0278-0E49-4615-ADBA-404C571CB0EF}" type="presOf" srcId="{6C846D35-AB47-44CB-9E7F-E796D5FD236E}" destId="{E10A3D64-C50F-4D51-84D1-8DC9F72D78C7}" srcOrd="0" destOrd="0" presId="urn:microsoft.com/office/officeart/2005/8/layout/vList5"/>
    <dgm:cxn modelId="{27947182-7ADD-4429-8C28-668EDC7D7BDA}" srcId="{6C846D35-AB47-44CB-9E7F-E796D5FD236E}" destId="{C6ACCBEF-4809-4F40-A7B5-57496CA6352F}" srcOrd="2" destOrd="0" parTransId="{0B8AFFC0-AADF-4752-AC51-0D99742B2A84}" sibTransId="{9264C4F3-ECEB-4FD3-BA47-7C910107FCC3}"/>
    <dgm:cxn modelId="{04106EAD-5070-4694-9CF6-76ED2CAE1119}" type="presOf" srcId="{7CD44FD7-6865-4384-A26C-BA2690F99618}" destId="{C7781FBF-FD28-4CBF-8037-B150BC0429F6}" srcOrd="0" destOrd="0" presId="urn:microsoft.com/office/officeart/2005/8/layout/vList5"/>
    <dgm:cxn modelId="{7A96C0B1-0E48-4726-A90B-7B60CE5A320C}" type="presOf" srcId="{4DDE1DFE-9C6F-4B45-A898-A250373980E2}" destId="{0C5ADC6A-4FBA-44BB-8A40-BA8BD0D83F94}" srcOrd="0" destOrd="0" presId="urn:microsoft.com/office/officeart/2005/8/layout/vList5"/>
    <dgm:cxn modelId="{0488F2C0-F0E1-4C2A-9B10-8DFF7D386D81}" type="presOf" srcId="{C6ACCBEF-4809-4F40-A7B5-57496CA6352F}" destId="{0C5ADC6A-4FBA-44BB-8A40-BA8BD0D83F94}" srcOrd="0" destOrd="2" presId="urn:microsoft.com/office/officeart/2005/8/layout/vList5"/>
    <dgm:cxn modelId="{8EAAF4E3-851B-407F-A4EA-5CA4381C184B}" srcId="{6C846D35-AB47-44CB-9E7F-E796D5FD236E}" destId="{13718965-DFE7-4886-AEBA-C75D724DADBC}" srcOrd="1" destOrd="0" parTransId="{786BC0EB-36FD-4078-AFF4-E71AC314F1F8}" sibTransId="{3B3320FC-EA27-4C46-A13C-80AE2C7FDDFB}"/>
    <dgm:cxn modelId="{3195ADD7-E9D7-4EB9-AC54-DB6EE4C0397D}" type="presParOf" srcId="{34C6AB78-5710-4B55-9FF3-6E8CD444BE3B}" destId="{F9045733-009B-4F64-8AB1-0612BCBAF1FF}" srcOrd="0" destOrd="0" presId="urn:microsoft.com/office/officeart/2005/8/layout/vList5"/>
    <dgm:cxn modelId="{B7402E43-5A84-41C7-B376-5F950157E707}" type="presParOf" srcId="{F9045733-009B-4F64-8AB1-0612BCBAF1FF}" destId="{C7781FBF-FD28-4CBF-8037-B150BC0429F6}" srcOrd="0" destOrd="0" presId="urn:microsoft.com/office/officeart/2005/8/layout/vList5"/>
    <dgm:cxn modelId="{7EFE2869-87A6-42DD-BD30-2B863D6446DD}" type="presParOf" srcId="{34C6AB78-5710-4B55-9FF3-6E8CD444BE3B}" destId="{A38F40E4-AFCA-43D7-BE7F-2A1D8148389B}" srcOrd="1" destOrd="0" presId="urn:microsoft.com/office/officeart/2005/8/layout/vList5"/>
    <dgm:cxn modelId="{79C0B1DD-7DCB-4BFC-9F7C-09DE655E14C9}" type="presParOf" srcId="{34C6AB78-5710-4B55-9FF3-6E8CD444BE3B}" destId="{15EFEE15-4E17-47FB-8036-D5DC395573BC}" srcOrd="2" destOrd="0" presId="urn:microsoft.com/office/officeart/2005/8/layout/vList5"/>
    <dgm:cxn modelId="{629D50CB-394D-4218-9E0C-2039681BC72C}" type="presParOf" srcId="{15EFEE15-4E17-47FB-8036-D5DC395573BC}" destId="{E10A3D64-C50F-4D51-84D1-8DC9F72D78C7}" srcOrd="0" destOrd="0" presId="urn:microsoft.com/office/officeart/2005/8/layout/vList5"/>
    <dgm:cxn modelId="{C18CE07E-D90B-4352-BA6A-40AFC2AAAE8A}" type="presParOf" srcId="{15EFEE15-4E17-47FB-8036-D5DC395573BC}" destId="{0C5ADC6A-4FBA-44BB-8A40-BA8BD0D83F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44D761-83E4-4439-8F68-458246C2F9C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9051874C-C4AB-4C41-83A3-5482B75498C2}">
      <dgm:prSet/>
      <dgm:spPr/>
      <dgm:t>
        <a:bodyPr/>
        <a:lstStyle/>
        <a:p>
          <a:r>
            <a:rPr lang="nb-NO"/>
            <a:t>Plantene har nå spiret og settes ut på «friland» for å vokse seg enda større og sterkere. </a:t>
          </a:r>
        </a:p>
      </dgm:t>
    </dgm:pt>
    <dgm:pt modelId="{96D5623B-7742-497D-8421-10F37280297E}" type="parTrans" cxnId="{28F07979-9B63-4E59-B7EE-982F7823DDA2}">
      <dgm:prSet/>
      <dgm:spPr/>
      <dgm:t>
        <a:bodyPr/>
        <a:lstStyle/>
        <a:p>
          <a:endParaRPr lang="nb-NO"/>
        </a:p>
      </dgm:t>
    </dgm:pt>
    <dgm:pt modelId="{B8A4B8D5-A0DC-41CB-8960-6666467778CB}" type="sibTrans" cxnId="{28F07979-9B63-4E59-B7EE-982F7823DDA2}">
      <dgm:prSet/>
      <dgm:spPr/>
      <dgm:t>
        <a:bodyPr/>
        <a:lstStyle/>
        <a:p>
          <a:endParaRPr lang="nb-NO"/>
        </a:p>
      </dgm:t>
    </dgm:pt>
    <dgm:pt modelId="{E680CEC7-B412-4E72-9E5B-30D5B272CF57}">
      <dgm:prSet/>
      <dgm:spPr/>
      <dgm:t>
        <a:bodyPr/>
        <a:lstStyle/>
        <a:p>
          <a:r>
            <a:rPr lang="nb-NO"/>
            <a:t>Her får plantene:</a:t>
          </a:r>
        </a:p>
      </dgm:t>
    </dgm:pt>
    <dgm:pt modelId="{79B64121-2E43-4295-8B36-2C9F32F7B60F}" type="parTrans" cxnId="{37EB18BF-DC44-4A3A-8F63-D5FA1D57B42C}">
      <dgm:prSet/>
      <dgm:spPr/>
      <dgm:t>
        <a:bodyPr/>
        <a:lstStyle/>
        <a:p>
          <a:endParaRPr lang="nb-NO"/>
        </a:p>
      </dgm:t>
    </dgm:pt>
    <dgm:pt modelId="{6103EE28-87DF-4FD1-8ED2-E7B97626EDF7}" type="sibTrans" cxnId="{37EB18BF-DC44-4A3A-8F63-D5FA1D57B42C}">
      <dgm:prSet/>
      <dgm:spPr/>
      <dgm:t>
        <a:bodyPr/>
        <a:lstStyle/>
        <a:p>
          <a:endParaRPr lang="nb-NO"/>
        </a:p>
      </dgm:t>
    </dgm:pt>
    <dgm:pt modelId="{F1D742E3-6FCC-4E4E-8E2D-61B4016FA1B1}">
      <dgm:prSet/>
      <dgm:spPr/>
      <dgm:t>
        <a:bodyPr/>
        <a:lstStyle/>
        <a:p>
          <a:r>
            <a:rPr lang="nb-NO"/>
            <a:t>Kontrollert vanning</a:t>
          </a:r>
        </a:p>
      </dgm:t>
    </dgm:pt>
    <dgm:pt modelId="{E79851A6-3DFC-4AF3-86CB-E67F71634BDD}" type="parTrans" cxnId="{0517354C-7DFD-401F-835C-C407870B45D8}">
      <dgm:prSet/>
      <dgm:spPr/>
      <dgm:t>
        <a:bodyPr/>
        <a:lstStyle/>
        <a:p>
          <a:endParaRPr lang="nb-NO"/>
        </a:p>
      </dgm:t>
    </dgm:pt>
    <dgm:pt modelId="{F9F71E5F-2E03-444C-A6FF-0A4D01FAD967}" type="sibTrans" cxnId="{0517354C-7DFD-401F-835C-C407870B45D8}">
      <dgm:prSet/>
      <dgm:spPr/>
      <dgm:t>
        <a:bodyPr/>
        <a:lstStyle/>
        <a:p>
          <a:endParaRPr lang="nb-NO"/>
        </a:p>
      </dgm:t>
    </dgm:pt>
    <dgm:pt modelId="{190D82E7-4F75-47E6-A428-D12EF504E649}">
      <dgm:prSet/>
      <dgm:spPr/>
      <dgm:t>
        <a:bodyPr/>
        <a:lstStyle/>
        <a:p>
          <a:r>
            <a:rPr lang="nb-NO"/>
            <a:t>Gjødsel</a:t>
          </a:r>
        </a:p>
      </dgm:t>
    </dgm:pt>
    <dgm:pt modelId="{7D764195-7761-4431-A48D-37986815448D}" type="parTrans" cxnId="{632BFF82-8A6E-4A6D-9044-968961360E70}">
      <dgm:prSet/>
      <dgm:spPr/>
      <dgm:t>
        <a:bodyPr/>
        <a:lstStyle/>
        <a:p>
          <a:endParaRPr lang="nb-NO"/>
        </a:p>
      </dgm:t>
    </dgm:pt>
    <dgm:pt modelId="{57122FA7-A096-489F-A3AC-52D5691ACBDB}" type="sibTrans" cxnId="{632BFF82-8A6E-4A6D-9044-968961360E70}">
      <dgm:prSet/>
      <dgm:spPr/>
      <dgm:t>
        <a:bodyPr/>
        <a:lstStyle/>
        <a:p>
          <a:endParaRPr lang="nb-NO"/>
        </a:p>
      </dgm:t>
    </dgm:pt>
    <dgm:pt modelId="{E860D324-8EAE-4248-B3F4-CCB653ADD4E7}">
      <dgm:prSet/>
      <dgm:spPr/>
      <dgm:t>
        <a:bodyPr/>
        <a:lstStyle/>
        <a:p>
          <a:r>
            <a:rPr lang="nb-NO"/>
            <a:t>Sol/dagslys</a:t>
          </a:r>
        </a:p>
      </dgm:t>
    </dgm:pt>
    <dgm:pt modelId="{EB1E580B-F5EC-4806-85D0-E38C9360B72C}" type="parTrans" cxnId="{27BBCC69-FE6E-4904-AD10-CD6D6C3A7386}">
      <dgm:prSet/>
      <dgm:spPr/>
      <dgm:t>
        <a:bodyPr/>
        <a:lstStyle/>
        <a:p>
          <a:endParaRPr lang="nb-NO"/>
        </a:p>
      </dgm:t>
    </dgm:pt>
    <dgm:pt modelId="{DBAF2D95-4C69-4FDB-A2E2-D44CC69BD896}" type="sibTrans" cxnId="{27BBCC69-FE6E-4904-AD10-CD6D6C3A7386}">
      <dgm:prSet/>
      <dgm:spPr/>
      <dgm:t>
        <a:bodyPr/>
        <a:lstStyle/>
        <a:p>
          <a:endParaRPr lang="nb-NO"/>
        </a:p>
      </dgm:t>
    </dgm:pt>
    <dgm:pt modelId="{4B4FC8A0-F5CC-415D-BB31-06405B4BAF06}" type="pres">
      <dgm:prSet presAssocID="{0F44D761-83E4-4439-8F68-458246C2F9CA}" presName="Name0" presStyleCnt="0">
        <dgm:presLayoutVars>
          <dgm:dir/>
          <dgm:animLvl val="lvl"/>
          <dgm:resizeHandles val="exact"/>
        </dgm:presLayoutVars>
      </dgm:prSet>
      <dgm:spPr/>
    </dgm:pt>
    <dgm:pt modelId="{11096986-F4AD-4DC3-941F-B7E8692F7509}" type="pres">
      <dgm:prSet presAssocID="{9051874C-C4AB-4C41-83A3-5482B75498C2}" presName="linNode" presStyleCnt="0"/>
      <dgm:spPr/>
    </dgm:pt>
    <dgm:pt modelId="{11B4DC66-7D27-4DB0-B43F-EE5EDD102D6F}" type="pres">
      <dgm:prSet presAssocID="{9051874C-C4AB-4C41-83A3-5482B75498C2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675465F0-3C57-4B75-8F9B-5D719BB4F8BA}" type="pres">
      <dgm:prSet presAssocID="{B8A4B8D5-A0DC-41CB-8960-6666467778CB}" presName="sp" presStyleCnt="0"/>
      <dgm:spPr/>
    </dgm:pt>
    <dgm:pt modelId="{EE466489-446A-4E3E-BD42-433C4D235D85}" type="pres">
      <dgm:prSet presAssocID="{E680CEC7-B412-4E72-9E5B-30D5B272CF57}" presName="linNode" presStyleCnt="0"/>
      <dgm:spPr/>
    </dgm:pt>
    <dgm:pt modelId="{F8F4B216-3B40-4A97-AFCE-413D5275CFE5}" type="pres">
      <dgm:prSet presAssocID="{E680CEC7-B412-4E72-9E5B-30D5B272CF57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DE4D63C-3807-4BF2-AA96-C4729A22B116}" type="pres">
      <dgm:prSet presAssocID="{E680CEC7-B412-4E72-9E5B-30D5B272CF5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5C34671F-7031-48B8-A0F7-0F9C2AC6B74D}" type="presOf" srcId="{E680CEC7-B412-4E72-9E5B-30D5B272CF57}" destId="{F8F4B216-3B40-4A97-AFCE-413D5275CFE5}" srcOrd="0" destOrd="0" presId="urn:microsoft.com/office/officeart/2005/8/layout/vList5"/>
    <dgm:cxn modelId="{5BC4B830-E9B3-4CAF-A40A-CABBED169AF9}" type="presOf" srcId="{190D82E7-4F75-47E6-A428-D12EF504E649}" destId="{6DE4D63C-3807-4BF2-AA96-C4729A22B116}" srcOrd="0" destOrd="1" presId="urn:microsoft.com/office/officeart/2005/8/layout/vList5"/>
    <dgm:cxn modelId="{F12FA536-6C6B-4979-9954-DCED27A541F3}" type="presOf" srcId="{E860D324-8EAE-4248-B3F4-CCB653ADD4E7}" destId="{6DE4D63C-3807-4BF2-AA96-C4729A22B116}" srcOrd="0" destOrd="2" presId="urn:microsoft.com/office/officeart/2005/8/layout/vList5"/>
    <dgm:cxn modelId="{27BBCC69-FE6E-4904-AD10-CD6D6C3A7386}" srcId="{E680CEC7-B412-4E72-9E5B-30D5B272CF57}" destId="{E860D324-8EAE-4248-B3F4-CCB653ADD4E7}" srcOrd="2" destOrd="0" parTransId="{EB1E580B-F5EC-4806-85D0-E38C9360B72C}" sibTransId="{DBAF2D95-4C69-4FDB-A2E2-D44CC69BD896}"/>
    <dgm:cxn modelId="{0517354C-7DFD-401F-835C-C407870B45D8}" srcId="{E680CEC7-B412-4E72-9E5B-30D5B272CF57}" destId="{F1D742E3-6FCC-4E4E-8E2D-61B4016FA1B1}" srcOrd="0" destOrd="0" parTransId="{E79851A6-3DFC-4AF3-86CB-E67F71634BDD}" sibTransId="{F9F71E5F-2E03-444C-A6FF-0A4D01FAD967}"/>
    <dgm:cxn modelId="{28F07979-9B63-4E59-B7EE-982F7823DDA2}" srcId="{0F44D761-83E4-4439-8F68-458246C2F9CA}" destId="{9051874C-C4AB-4C41-83A3-5482B75498C2}" srcOrd="0" destOrd="0" parTransId="{96D5623B-7742-497D-8421-10F37280297E}" sibTransId="{B8A4B8D5-A0DC-41CB-8960-6666467778CB}"/>
    <dgm:cxn modelId="{632BFF82-8A6E-4A6D-9044-968961360E70}" srcId="{E680CEC7-B412-4E72-9E5B-30D5B272CF57}" destId="{190D82E7-4F75-47E6-A428-D12EF504E649}" srcOrd="1" destOrd="0" parTransId="{7D764195-7761-4431-A48D-37986815448D}" sibTransId="{57122FA7-A096-489F-A3AC-52D5691ACBDB}"/>
    <dgm:cxn modelId="{7AC70BAB-C3CA-4E26-88AE-F65668C299C4}" type="presOf" srcId="{F1D742E3-6FCC-4E4E-8E2D-61B4016FA1B1}" destId="{6DE4D63C-3807-4BF2-AA96-C4729A22B116}" srcOrd="0" destOrd="0" presId="urn:microsoft.com/office/officeart/2005/8/layout/vList5"/>
    <dgm:cxn modelId="{31D5C0B0-2302-4CD7-B881-A3DF33AE8551}" type="presOf" srcId="{0F44D761-83E4-4439-8F68-458246C2F9CA}" destId="{4B4FC8A0-F5CC-415D-BB31-06405B4BAF06}" srcOrd="0" destOrd="0" presId="urn:microsoft.com/office/officeart/2005/8/layout/vList5"/>
    <dgm:cxn modelId="{712706B2-A68F-4B2B-9960-F71E5D5F6F18}" type="presOf" srcId="{9051874C-C4AB-4C41-83A3-5482B75498C2}" destId="{11B4DC66-7D27-4DB0-B43F-EE5EDD102D6F}" srcOrd="0" destOrd="0" presId="urn:microsoft.com/office/officeart/2005/8/layout/vList5"/>
    <dgm:cxn modelId="{37EB18BF-DC44-4A3A-8F63-D5FA1D57B42C}" srcId="{0F44D761-83E4-4439-8F68-458246C2F9CA}" destId="{E680CEC7-B412-4E72-9E5B-30D5B272CF57}" srcOrd="1" destOrd="0" parTransId="{79B64121-2E43-4295-8B36-2C9F32F7B60F}" sibTransId="{6103EE28-87DF-4FD1-8ED2-E7B97626EDF7}"/>
    <dgm:cxn modelId="{0AA166B4-B10B-4FCB-B1D7-1DF7802E3298}" type="presParOf" srcId="{4B4FC8A0-F5CC-415D-BB31-06405B4BAF06}" destId="{11096986-F4AD-4DC3-941F-B7E8692F7509}" srcOrd="0" destOrd="0" presId="urn:microsoft.com/office/officeart/2005/8/layout/vList5"/>
    <dgm:cxn modelId="{F0386F77-8317-4E95-96EE-63E84BBBED03}" type="presParOf" srcId="{11096986-F4AD-4DC3-941F-B7E8692F7509}" destId="{11B4DC66-7D27-4DB0-B43F-EE5EDD102D6F}" srcOrd="0" destOrd="0" presId="urn:microsoft.com/office/officeart/2005/8/layout/vList5"/>
    <dgm:cxn modelId="{6661A305-D119-4D08-8F3F-B8FFEFB36366}" type="presParOf" srcId="{4B4FC8A0-F5CC-415D-BB31-06405B4BAF06}" destId="{675465F0-3C57-4B75-8F9B-5D719BB4F8BA}" srcOrd="1" destOrd="0" presId="urn:microsoft.com/office/officeart/2005/8/layout/vList5"/>
    <dgm:cxn modelId="{F9A8EA39-1F91-4FD8-AE3D-302CF408D9E1}" type="presParOf" srcId="{4B4FC8A0-F5CC-415D-BB31-06405B4BAF06}" destId="{EE466489-446A-4E3E-BD42-433C4D235D85}" srcOrd="2" destOrd="0" presId="urn:microsoft.com/office/officeart/2005/8/layout/vList5"/>
    <dgm:cxn modelId="{71B39971-6955-44CF-93DA-0B38FB11C2B7}" type="presParOf" srcId="{EE466489-446A-4E3E-BD42-433C4D235D85}" destId="{F8F4B216-3B40-4A97-AFCE-413D5275CFE5}" srcOrd="0" destOrd="0" presId="urn:microsoft.com/office/officeart/2005/8/layout/vList5"/>
    <dgm:cxn modelId="{D1F7D8EA-FB96-4FC3-B91B-21FD1E34FC11}" type="presParOf" srcId="{EE466489-446A-4E3E-BD42-433C4D235D85}" destId="{6DE4D63C-3807-4BF2-AA96-C4729A22B1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F1A74E-23B1-4E98-923B-09828AE344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3204835-C113-4886-B96B-FCE715DE33A2}">
      <dgm:prSet/>
      <dgm:spPr/>
      <dgm:t>
        <a:bodyPr/>
        <a:lstStyle/>
        <a:p>
          <a:r>
            <a:rPr lang="nb-NO"/>
            <a:t>Kortdagsbehandling:</a:t>
          </a:r>
        </a:p>
      </dgm:t>
    </dgm:pt>
    <dgm:pt modelId="{E408E50A-FCD8-48A2-A3FF-E62FB2406E2A}" type="parTrans" cxnId="{56C18B24-CB2A-4FAC-A738-6EEBADC128B9}">
      <dgm:prSet/>
      <dgm:spPr/>
      <dgm:t>
        <a:bodyPr/>
        <a:lstStyle/>
        <a:p>
          <a:endParaRPr lang="nb-NO"/>
        </a:p>
      </dgm:t>
    </dgm:pt>
    <dgm:pt modelId="{F5F729D8-701A-45A7-A97C-F79987DDBC15}" type="sibTrans" cxnId="{56C18B24-CB2A-4FAC-A738-6EEBADC128B9}">
      <dgm:prSet/>
      <dgm:spPr/>
      <dgm:t>
        <a:bodyPr/>
        <a:lstStyle/>
        <a:p>
          <a:endParaRPr lang="nb-NO"/>
        </a:p>
      </dgm:t>
    </dgm:pt>
    <dgm:pt modelId="{2CD619AC-F99B-493A-BC52-3B41B8F95349}">
      <dgm:prSet/>
      <dgm:spPr/>
      <dgm:t>
        <a:bodyPr/>
        <a:lstStyle/>
        <a:p>
          <a:r>
            <a:rPr lang="nb-NO" dirty="0"/>
            <a:t>Plantene skal nå gjøres klare for pakking og «fryser/vinter»</a:t>
          </a:r>
        </a:p>
      </dgm:t>
    </dgm:pt>
    <dgm:pt modelId="{CACD1A77-E3C6-433E-ACB0-DB0194D85D86}" type="parTrans" cxnId="{B78B79D5-960D-4371-96D2-0B033133E76A}">
      <dgm:prSet/>
      <dgm:spPr/>
      <dgm:t>
        <a:bodyPr/>
        <a:lstStyle/>
        <a:p>
          <a:endParaRPr lang="nb-NO"/>
        </a:p>
      </dgm:t>
    </dgm:pt>
    <dgm:pt modelId="{10438127-6FB2-450B-91C2-A0BD186BAF3F}" type="sibTrans" cxnId="{B78B79D5-960D-4371-96D2-0B033133E76A}">
      <dgm:prSet/>
      <dgm:spPr/>
      <dgm:t>
        <a:bodyPr/>
        <a:lstStyle/>
        <a:p>
          <a:endParaRPr lang="nb-NO"/>
        </a:p>
      </dgm:t>
    </dgm:pt>
    <dgm:pt modelId="{DCB06FD2-5EC9-4ADF-BB36-3F21E3CD0054}">
      <dgm:prSet/>
      <dgm:spPr/>
      <dgm:t>
        <a:bodyPr/>
        <a:lstStyle/>
        <a:p>
          <a:r>
            <a:rPr lang="nb-NO"/>
            <a:t>Ved å kortdagsbehandle plantene:</a:t>
          </a:r>
        </a:p>
      </dgm:t>
    </dgm:pt>
    <dgm:pt modelId="{FC04BB75-6C12-4CBD-94EA-4F1C525799B7}" type="parTrans" cxnId="{E53F2349-AFDA-4FAE-A833-876316DC1C01}">
      <dgm:prSet/>
      <dgm:spPr/>
      <dgm:t>
        <a:bodyPr/>
        <a:lstStyle/>
        <a:p>
          <a:endParaRPr lang="nb-NO"/>
        </a:p>
      </dgm:t>
    </dgm:pt>
    <dgm:pt modelId="{7E73DD32-8AA1-49E1-B7C8-2C8DC00553CA}" type="sibTrans" cxnId="{E53F2349-AFDA-4FAE-A833-876316DC1C01}">
      <dgm:prSet/>
      <dgm:spPr/>
      <dgm:t>
        <a:bodyPr/>
        <a:lstStyle/>
        <a:p>
          <a:endParaRPr lang="nb-NO"/>
        </a:p>
      </dgm:t>
    </dgm:pt>
    <dgm:pt modelId="{9A02D641-9E2B-4A8D-BEEC-DB3EBE4C78BB}">
      <dgm:prSet/>
      <dgm:spPr/>
      <dgm:t>
        <a:bodyPr/>
        <a:lstStyle/>
        <a:p>
          <a:r>
            <a:rPr lang="nb-NO"/>
            <a:t>Stopper vi høydeveksten</a:t>
          </a:r>
        </a:p>
      </dgm:t>
    </dgm:pt>
    <dgm:pt modelId="{4B2C471C-32AD-47F6-B7C8-89413CDE38EE}" type="parTrans" cxnId="{3530638C-4403-4C61-8317-802E7EC54A54}">
      <dgm:prSet/>
      <dgm:spPr/>
      <dgm:t>
        <a:bodyPr/>
        <a:lstStyle/>
        <a:p>
          <a:endParaRPr lang="nb-NO"/>
        </a:p>
      </dgm:t>
    </dgm:pt>
    <dgm:pt modelId="{AE7CC6DE-42E3-4BB0-B207-FA7B0645D43C}" type="sibTrans" cxnId="{3530638C-4403-4C61-8317-802E7EC54A54}">
      <dgm:prSet/>
      <dgm:spPr/>
      <dgm:t>
        <a:bodyPr/>
        <a:lstStyle/>
        <a:p>
          <a:endParaRPr lang="nb-NO"/>
        </a:p>
      </dgm:t>
    </dgm:pt>
    <dgm:pt modelId="{0964AB74-5AA8-472D-85BD-63BF794C9CBD}">
      <dgm:prSet/>
      <dgm:spPr/>
      <dgm:t>
        <a:bodyPr/>
        <a:lstStyle/>
        <a:p>
          <a:r>
            <a:rPr lang="nb-NO"/>
            <a:t>Styrker diameterveksten</a:t>
          </a:r>
        </a:p>
      </dgm:t>
    </dgm:pt>
    <dgm:pt modelId="{AA1D34E1-E7A9-4B7D-969E-4CA4F296A934}" type="parTrans" cxnId="{3F4801D7-E7B3-4083-8B9C-51E6BD864F2C}">
      <dgm:prSet/>
      <dgm:spPr/>
      <dgm:t>
        <a:bodyPr/>
        <a:lstStyle/>
        <a:p>
          <a:endParaRPr lang="nb-NO"/>
        </a:p>
      </dgm:t>
    </dgm:pt>
    <dgm:pt modelId="{F432FDEB-220B-486A-A746-A64ACC69FF43}" type="sibTrans" cxnId="{3F4801D7-E7B3-4083-8B9C-51E6BD864F2C}">
      <dgm:prSet/>
      <dgm:spPr/>
      <dgm:t>
        <a:bodyPr/>
        <a:lstStyle/>
        <a:p>
          <a:endParaRPr lang="nb-NO"/>
        </a:p>
      </dgm:t>
    </dgm:pt>
    <dgm:pt modelId="{07A959BB-9F3C-40B9-8A32-1B67A1F58A6E}">
      <dgm:prSet/>
      <dgm:spPr/>
      <dgm:t>
        <a:bodyPr/>
        <a:lstStyle/>
        <a:p>
          <a:r>
            <a:rPr lang="nb-NO"/>
            <a:t>Frostherder plantene</a:t>
          </a:r>
        </a:p>
      </dgm:t>
    </dgm:pt>
    <dgm:pt modelId="{4171893F-2F93-43A8-BA0F-5CC0FC8BCE0C}" type="parTrans" cxnId="{83D741DB-3859-4358-A63B-EA48107B9CA4}">
      <dgm:prSet/>
      <dgm:spPr/>
      <dgm:t>
        <a:bodyPr/>
        <a:lstStyle/>
        <a:p>
          <a:endParaRPr lang="nb-NO"/>
        </a:p>
      </dgm:t>
    </dgm:pt>
    <dgm:pt modelId="{7B21C1BA-3397-4F6A-B3F1-598774C3342E}" type="sibTrans" cxnId="{83D741DB-3859-4358-A63B-EA48107B9CA4}">
      <dgm:prSet/>
      <dgm:spPr/>
      <dgm:t>
        <a:bodyPr/>
        <a:lstStyle/>
        <a:p>
          <a:endParaRPr lang="nb-NO"/>
        </a:p>
      </dgm:t>
    </dgm:pt>
    <dgm:pt modelId="{B723E5BA-E942-45CB-AD4B-5D028FCC4CD0}">
      <dgm:prSet/>
      <dgm:spPr/>
      <dgm:t>
        <a:bodyPr/>
        <a:lstStyle/>
        <a:p>
          <a:endParaRPr lang="nb-NO" dirty="0"/>
        </a:p>
      </dgm:t>
    </dgm:pt>
    <dgm:pt modelId="{4355831D-BEB8-45C9-9899-B5517D8A5E2C}" type="parTrans" cxnId="{CD57C223-BBB7-4082-8BCF-AB563950E89D}">
      <dgm:prSet/>
      <dgm:spPr/>
      <dgm:t>
        <a:bodyPr/>
        <a:lstStyle/>
        <a:p>
          <a:endParaRPr lang="nb-NO"/>
        </a:p>
      </dgm:t>
    </dgm:pt>
    <dgm:pt modelId="{06E3B953-E7B1-4B97-96F8-615DCA2310F1}" type="sibTrans" cxnId="{CD57C223-BBB7-4082-8BCF-AB563950E89D}">
      <dgm:prSet/>
      <dgm:spPr/>
      <dgm:t>
        <a:bodyPr/>
        <a:lstStyle/>
        <a:p>
          <a:endParaRPr lang="nb-NO"/>
        </a:p>
      </dgm:t>
    </dgm:pt>
    <dgm:pt modelId="{727590C5-2688-4F96-B1DF-60C690AA420E}">
      <dgm:prSet/>
      <dgm:spPr/>
      <dgm:t>
        <a:bodyPr/>
        <a:lstStyle/>
        <a:p>
          <a:endParaRPr lang="nb-NO" dirty="0"/>
        </a:p>
      </dgm:t>
    </dgm:pt>
    <dgm:pt modelId="{321BB8FC-6F01-4DF0-A159-51C6B5537F8F}" type="parTrans" cxnId="{28033A0C-18B2-4EB4-A283-69B924F70B5B}">
      <dgm:prSet/>
      <dgm:spPr/>
      <dgm:t>
        <a:bodyPr/>
        <a:lstStyle/>
        <a:p>
          <a:endParaRPr lang="nb-NO"/>
        </a:p>
      </dgm:t>
    </dgm:pt>
    <dgm:pt modelId="{D0A9EAF8-1761-44C4-B96C-23F79B508567}" type="sibTrans" cxnId="{28033A0C-18B2-4EB4-A283-69B924F70B5B}">
      <dgm:prSet/>
      <dgm:spPr/>
      <dgm:t>
        <a:bodyPr/>
        <a:lstStyle/>
        <a:p>
          <a:endParaRPr lang="nb-NO"/>
        </a:p>
      </dgm:t>
    </dgm:pt>
    <dgm:pt modelId="{CC7CC794-E508-4D4D-B34F-7F7A28383E71}">
      <dgm:prSet/>
      <dgm:spPr/>
      <dgm:t>
        <a:bodyPr/>
        <a:lstStyle/>
        <a:p>
          <a:endParaRPr lang="nb-NO" dirty="0"/>
        </a:p>
      </dgm:t>
    </dgm:pt>
    <dgm:pt modelId="{875C1C00-0859-4CE9-B6FC-BA6D31E0D166}" type="parTrans" cxnId="{344DEC99-741B-4D0C-8B16-079CAD12B211}">
      <dgm:prSet/>
      <dgm:spPr/>
      <dgm:t>
        <a:bodyPr/>
        <a:lstStyle/>
        <a:p>
          <a:endParaRPr lang="nb-NO"/>
        </a:p>
      </dgm:t>
    </dgm:pt>
    <dgm:pt modelId="{698F6A60-EC12-47C1-9A78-CD8CA5191C71}" type="sibTrans" cxnId="{344DEC99-741B-4D0C-8B16-079CAD12B211}">
      <dgm:prSet/>
      <dgm:spPr/>
      <dgm:t>
        <a:bodyPr/>
        <a:lstStyle/>
        <a:p>
          <a:endParaRPr lang="nb-NO"/>
        </a:p>
      </dgm:t>
    </dgm:pt>
    <dgm:pt modelId="{E7D5C0FE-1F59-4A93-99D7-8C67B39FEF5C}" type="pres">
      <dgm:prSet presAssocID="{BBF1A74E-23B1-4E98-923B-09828AE34421}" presName="linear" presStyleCnt="0">
        <dgm:presLayoutVars>
          <dgm:animLvl val="lvl"/>
          <dgm:resizeHandles val="exact"/>
        </dgm:presLayoutVars>
      </dgm:prSet>
      <dgm:spPr/>
    </dgm:pt>
    <dgm:pt modelId="{E3C822DC-449F-45F9-B94F-7278A801DC63}" type="pres">
      <dgm:prSet presAssocID="{43204835-C113-4886-B96B-FCE715DE33A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8F31B94-60EB-43ED-9B6F-88529EB76B55}" type="pres">
      <dgm:prSet presAssocID="{43204835-C113-4886-B96B-FCE715DE33A2}" presName="childText" presStyleLbl="revTx" presStyleIdx="0" presStyleCnt="2">
        <dgm:presLayoutVars>
          <dgm:bulletEnabled val="1"/>
        </dgm:presLayoutVars>
      </dgm:prSet>
      <dgm:spPr/>
    </dgm:pt>
    <dgm:pt modelId="{A32A8F0C-A3C6-4224-AF94-8199BC256D16}" type="pres">
      <dgm:prSet presAssocID="{DCB06FD2-5EC9-4ADF-BB36-3F21E3CD005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9F28DCF-E2B8-491D-8F5C-89799F01A7EC}" type="pres">
      <dgm:prSet presAssocID="{DCB06FD2-5EC9-4ADF-BB36-3F21E3CD005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8033A0C-18B2-4EB4-A283-69B924F70B5B}" srcId="{43204835-C113-4886-B96B-FCE715DE33A2}" destId="{727590C5-2688-4F96-B1DF-60C690AA420E}" srcOrd="1" destOrd="0" parTransId="{321BB8FC-6F01-4DF0-A159-51C6B5537F8F}" sibTransId="{D0A9EAF8-1761-44C4-B96C-23F79B508567}"/>
    <dgm:cxn modelId="{CD57C223-BBB7-4082-8BCF-AB563950E89D}" srcId="{43204835-C113-4886-B96B-FCE715DE33A2}" destId="{B723E5BA-E942-45CB-AD4B-5D028FCC4CD0}" srcOrd="3" destOrd="0" parTransId="{4355831D-BEB8-45C9-9899-B5517D8A5E2C}" sibTransId="{06E3B953-E7B1-4B97-96F8-615DCA2310F1}"/>
    <dgm:cxn modelId="{56C18B24-CB2A-4FAC-A738-6EEBADC128B9}" srcId="{BBF1A74E-23B1-4E98-923B-09828AE34421}" destId="{43204835-C113-4886-B96B-FCE715DE33A2}" srcOrd="0" destOrd="0" parTransId="{E408E50A-FCD8-48A2-A3FF-E62FB2406E2A}" sibTransId="{F5F729D8-701A-45A7-A97C-F79987DDBC15}"/>
    <dgm:cxn modelId="{75603D2E-2D04-47C4-81D7-EBBC28E5FCEA}" type="presOf" srcId="{B723E5BA-E942-45CB-AD4B-5D028FCC4CD0}" destId="{58F31B94-60EB-43ED-9B6F-88529EB76B55}" srcOrd="0" destOrd="3" presId="urn:microsoft.com/office/officeart/2005/8/layout/vList2"/>
    <dgm:cxn modelId="{6A5C7745-B5D3-4340-ABCF-9185A6813034}" type="presOf" srcId="{727590C5-2688-4F96-B1DF-60C690AA420E}" destId="{58F31B94-60EB-43ED-9B6F-88529EB76B55}" srcOrd="0" destOrd="1" presId="urn:microsoft.com/office/officeart/2005/8/layout/vList2"/>
    <dgm:cxn modelId="{E53F2349-AFDA-4FAE-A833-876316DC1C01}" srcId="{BBF1A74E-23B1-4E98-923B-09828AE34421}" destId="{DCB06FD2-5EC9-4ADF-BB36-3F21E3CD0054}" srcOrd="1" destOrd="0" parTransId="{FC04BB75-6C12-4CBD-94EA-4F1C525799B7}" sibTransId="{7E73DD32-8AA1-49E1-B7C8-2C8DC00553CA}"/>
    <dgm:cxn modelId="{85D65B70-3FB6-40D4-993D-DB34D063E5F1}" type="presOf" srcId="{2CD619AC-F99B-493A-BC52-3B41B8F95349}" destId="{58F31B94-60EB-43ED-9B6F-88529EB76B55}" srcOrd="0" destOrd="0" presId="urn:microsoft.com/office/officeart/2005/8/layout/vList2"/>
    <dgm:cxn modelId="{8EC13073-41AA-480B-BF0D-66EEE667C6E4}" type="presOf" srcId="{9A02D641-9E2B-4A8D-BEEC-DB3EBE4C78BB}" destId="{D9F28DCF-E2B8-491D-8F5C-89799F01A7EC}" srcOrd="0" destOrd="0" presId="urn:microsoft.com/office/officeart/2005/8/layout/vList2"/>
    <dgm:cxn modelId="{A8D8D686-6CE9-4F08-BA2C-929EC87D1D2C}" type="presOf" srcId="{DCB06FD2-5EC9-4ADF-BB36-3F21E3CD0054}" destId="{A32A8F0C-A3C6-4224-AF94-8199BC256D16}" srcOrd="0" destOrd="0" presId="urn:microsoft.com/office/officeart/2005/8/layout/vList2"/>
    <dgm:cxn modelId="{3530638C-4403-4C61-8317-802E7EC54A54}" srcId="{DCB06FD2-5EC9-4ADF-BB36-3F21E3CD0054}" destId="{9A02D641-9E2B-4A8D-BEEC-DB3EBE4C78BB}" srcOrd="0" destOrd="0" parTransId="{4B2C471C-32AD-47F6-B7C8-89413CDE38EE}" sibTransId="{AE7CC6DE-42E3-4BB0-B207-FA7B0645D43C}"/>
    <dgm:cxn modelId="{344DEC99-741B-4D0C-8B16-079CAD12B211}" srcId="{43204835-C113-4886-B96B-FCE715DE33A2}" destId="{CC7CC794-E508-4D4D-B34F-7F7A28383E71}" srcOrd="2" destOrd="0" parTransId="{875C1C00-0859-4CE9-B6FC-BA6D31E0D166}" sibTransId="{698F6A60-EC12-47C1-9A78-CD8CA5191C71}"/>
    <dgm:cxn modelId="{A2AECBA6-6288-4A70-8119-059E8DB57072}" type="presOf" srcId="{43204835-C113-4886-B96B-FCE715DE33A2}" destId="{E3C822DC-449F-45F9-B94F-7278A801DC63}" srcOrd="0" destOrd="0" presId="urn:microsoft.com/office/officeart/2005/8/layout/vList2"/>
    <dgm:cxn modelId="{55039EB2-03F6-46C4-8EC9-D1B042745F1A}" type="presOf" srcId="{BBF1A74E-23B1-4E98-923B-09828AE34421}" destId="{E7D5C0FE-1F59-4A93-99D7-8C67B39FEF5C}" srcOrd="0" destOrd="0" presId="urn:microsoft.com/office/officeart/2005/8/layout/vList2"/>
    <dgm:cxn modelId="{B78B79D5-960D-4371-96D2-0B033133E76A}" srcId="{43204835-C113-4886-B96B-FCE715DE33A2}" destId="{2CD619AC-F99B-493A-BC52-3B41B8F95349}" srcOrd="0" destOrd="0" parTransId="{CACD1A77-E3C6-433E-ACB0-DB0194D85D86}" sibTransId="{10438127-6FB2-450B-91C2-A0BD186BAF3F}"/>
    <dgm:cxn modelId="{3F4801D7-E7B3-4083-8B9C-51E6BD864F2C}" srcId="{DCB06FD2-5EC9-4ADF-BB36-3F21E3CD0054}" destId="{0964AB74-5AA8-472D-85BD-63BF794C9CBD}" srcOrd="1" destOrd="0" parTransId="{AA1D34E1-E7A9-4B7D-969E-4CA4F296A934}" sibTransId="{F432FDEB-220B-486A-A746-A64ACC69FF43}"/>
    <dgm:cxn modelId="{83D741DB-3859-4358-A63B-EA48107B9CA4}" srcId="{DCB06FD2-5EC9-4ADF-BB36-3F21E3CD0054}" destId="{07A959BB-9F3C-40B9-8A32-1B67A1F58A6E}" srcOrd="2" destOrd="0" parTransId="{4171893F-2F93-43A8-BA0F-5CC0FC8BCE0C}" sibTransId="{7B21C1BA-3397-4F6A-B3F1-598774C3342E}"/>
    <dgm:cxn modelId="{27F4E5DF-0139-44E5-9CCB-62418DDCADEC}" type="presOf" srcId="{0964AB74-5AA8-472D-85BD-63BF794C9CBD}" destId="{D9F28DCF-E2B8-491D-8F5C-89799F01A7EC}" srcOrd="0" destOrd="1" presId="urn:microsoft.com/office/officeart/2005/8/layout/vList2"/>
    <dgm:cxn modelId="{4335C3E5-F87B-4B9D-8B48-57BC6989C4FE}" type="presOf" srcId="{CC7CC794-E508-4D4D-B34F-7F7A28383E71}" destId="{58F31B94-60EB-43ED-9B6F-88529EB76B55}" srcOrd="0" destOrd="2" presId="urn:microsoft.com/office/officeart/2005/8/layout/vList2"/>
    <dgm:cxn modelId="{6DA1D8E7-9AB2-4A30-BDA8-150688AC17D4}" type="presOf" srcId="{07A959BB-9F3C-40B9-8A32-1B67A1F58A6E}" destId="{D9F28DCF-E2B8-491D-8F5C-89799F01A7EC}" srcOrd="0" destOrd="2" presId="urn:microsoft.com/office/officeart/2005/8/layout/vList2"/>
    <dgm:cxn modelId="{E82FE019-2E6E-4DD5-84A7-0BC8BBEC213C}" type="presParOf" srcId="{E7D5C0FE-1F59-4A93-99D7-8C67B39FEF5C}" destId="{E3C822DC-449F-45F9-B94F-7278A801DC63}" srcOrd="0" destOrd="0" presId="urn:microsoft.com/office/officeart/2005/8/layout/vList2"/>
    <dgm:cxn modelId="{A3305F27-B50D-4118-B95E-4CC1A011370D}" type="presParOf" srcId="{E7D5C0FE-1F59-4A93-99D7-8C67B39FEF5C}" destId="{58F31B94-60EB-43ED-9B6F-88529EB76B55}" srcOrd="1" destOrd="0" presId="urn:microsoft.com/office/officeart/2005/8/layout/vList2"/>
    <dgm:cxn modelId="{62A85838-5E35-4714-9174-479187C83D4B}" type="presParOf" srcId="{E7D5C0FE-1F59-4A93-99D7-8C67B39FEF5C}" destId="{A32A8F0C-A3C6-4224-AF94-8199BC256D16}" srcOrd="2" destOrd="0" presId="urn:microsoft.com/office/officeart/2005/8/layout/vList2"/>
    <dgm:cxn modelId="{AF3B17CC-B593-4A50-A9CA-5E06054EEF9D}" type="presParOf" srcId="{E7D5C0FE-1F59-4A93-99D7-8C67B39FEF5C}" destId="{D9F28DCF-E2B8-491D-8F5C-89799F01A7E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32BA2C-85DB-4A36-8D0A-6D390343314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1A32DBF7-15B3-4F4D-A108-746D47C94A96}">
      <dgm:prSet custT="1"/>
      <dgm:spPr/>
      <dgm:t>
        <a:bodyPr/>
        <a:lstStyle/>
        <a:p>
          <a:r>
            <a:rPr lang="en-US" sz="2800" dirty="0" err="1"/>
            <a:t>Voksing</a:t>
          </a:r>
          <a:r>
            <a:rPr lang="en-US" sz="2800" dirty="0"/>
            <a:t> &amp; </a:t>
          </a:r>
          <a:r>
            <a:rPr lang="en-US" sz="2800" dirty="0" err="1"/>
            <a:t>pakking</a:t>
          </a:r>
          <a:endParaRPr lang="nb-NO" sz="2800" dirty="0"/>
        </a:p>
      </dgm:t>
    </dgm:pt>
    <dgm:pt modelId="{1AD32FD2-3FA3-4076-92CD-48DE98468C57}" type="parTrans" cxnId="{21591742-4D8F-4833-843F-A7FBB4FFE1DE}">
      <dgm:prSet/>
      <dgm:spPr/>
      <dgm:t>
        <a:bodyPr/>
        <a:lstStyle/>
        <a:p>
          <a:endParaRPr lang="nb-NO"/>
        </a:p>
      </dgm:t>
    </dgm:pt>
    <dgm:pt modelId="{8A635C79-1B62-4B7F-A80E-104001D8CCD1}" type="sibTrans" cxnId="{21591742-4D8F-4833-843F-A7FBB4FFE1DE}">
      <dgm:prSet/>
      <dgm:spPr/>
      <dgm:t>
        <a:bodyPr/>
        <a:lstStyle/>
        <a:p>
          <a:endParaRPr lang="nb-NO"/>
        </a:p>
      </dgm:t>
    </dgm:pt>
    <dgm:pt modelId="{99C68D36-EE39-4987-8201-B10116579967}">
      <dgm:prSet custT="1"/>
      <dgm:spPr/>
      <dgm:t>
        <a:bodyPr/>
        <a:lstStyle/>
        <a:p>
          <a:r>
            <a:rPr lang="en-US" sz="1600" dirty="0" err="1"/>
            <a:t>Nå</a:t>
          </a:r>
          <a:r>
            <a:rPr lang="en-US" sz="1600" dirty="0"/>
            <a:t> </a:t>
          </a:r>
          <a:r>
            <a:rPr lang="en-US" sz="1600" dirty="0" err="1"/>
            <a:t>skal</a:t>
          </a:r>
          <a:r>
            <a:rPr lang="en-US" sz="1600" dirty="0"/>
            <a:t> </a:t>
          </a:r>
          <a:r>
            <a:rPr lang="en-US" sz="1600" dirty="0" err="1"/>
            <a:t>plantene</a:t>
          </a:r>
          <a:r>
            <a:rPr lang="en-US" sz="1600" dirty="0"/>
            <a:t> </a:t>
          </a:r>
          <a:r>
            <a:rPr lang="en-US" sz="1600" dirty="0" err="1"/>
            <a:t>påføres</a:t>
          </a:r>
          <a:r>
            <a:rPr lang="en-US" sz="1600" dirty="0"/>
            <a:t> et lag med </a:t>
          </a:r>
          <a:r>
            <a:rPr lang="en-US" sz="1600" dirty="0" err="1"/>
            <a:t>voks</a:t>
          </a:r>
          <a:r>
            <a:rPr lang="en-US" sz="1600" dirty="0"/>
            <a:t>, </a:t>
          </a:r>
          <a:r>
            <a:rPr lang="en-US" sz="1600" dirty="0" err="1"/>
            <a:t>derettes</a:t>
          </a:r>
          <a:r>
            <a:rPr lang="en-US" sz="1600" dirty="0"/>
            <a:t> </a:t>
          </a:r>
          <a:r>
            <a:rPr lang="en-US" sz="1600" dirty="0" err="1"/>
            <a:t>pakkes</a:t>
          </a:r>
          <a:r>
            <a:rPr lang="en-US" sz="1600" dirty="0"/>
            <a:t> de </a:t>
          </a:r>
          <a:r>
            <a:rPr lang="en-US" sz="1600" dirty="0" err="1"/>
            <a:t>i</a:t>
          </a:r>
          <a:r>
            <a:rPr lang="en-US" sz="1600" dirty="0"/>
            <a:t> </a:t>
          </a:r>
          <a:r>
            <a:rPr lang="en-US" sz="1600" dirty="0" err="1"/>
            <a:t>kasser</a:t>
          </a:r>
          <a:r>
            <a:rPr lang="en-US" sz="1600" dirty="0"/>
            <a:t>.</a:t>
          </a:r>
          <a:endParaRPr lang="nb-NO" sz="1600" dirty="0"/>
        </a:p>
      </dgm:t>
    </dgm:pt>
    <dgm:pt modelId="{CF979C21-4ADD-4906-839B-74DA1150444C}" type="parTrans" cxnId="{12594344-66EB-4DDB-A153-D53E90AF7EBD}">
      <dgm:prSet/>
      <dgm:spPr/>
      <dgm:t>
        <a:bodyPr/>
        <a:lstStyle/>
        <a:p>
          <a:endParaRPr lang="nb-NO"/>
        </a:p>
      </dgm:t>
    </dgm:pt>
    <dgm:pt modelId="{FB53661D-9EAF-4083-A5C6-33264EA765E7}" type="sibTrans" cxnId="{12594344-66EB-4DDB-A153-D53E90AF7EBD}">
      <dgm:prSet/>
      <dgm:spPr/>
      <dgm:t>
        <a:bodyPr/>
        <a:lstStyle/>
        <a:p>
          <a:endParaRPr lang="nb-NO"/>
        </a:p>
      </dgm:t>
    </dgm:pt>
    <dgm:pt modelId="{46340EE2-DE21-4585-8DFE-61F202E8B4B7}">
      <dgm:prSet custT="1"/>
      <dgm:spPr/>
      <dgm:t>
        <a:bodyPr/>
        <a:lstStyle/>
        <a:p>
          <a:r>
            <a:rPr lang="en-US" sz="1600" dirty="0" err="1"/>
            <a:t>Hvorfor</a:t>
          </a:r>
          <a:r>
            <a:rPr lang="en-US" sz="1600" dirty="0"/>
            <a:t> </a:t>
          </a:r>
          <a:r>
            <a:rPr lang="en-US" sz="1600" dirty="0" err="1"/>
            <a:t>påføre</a:t>
          </a:r>
          <a:r>
            <a:rPr lang="en-US" sz="1600" dirty="0"/>
            <a:t> </a:t>
          </a:r>
          <a:r>
            <a:rPr lang="en-US" sz="1600" dirty="0" err="1"/>
            <a:t>voks</a:t>
          </a:r>
          <a:r>
            <a:rPr lang="en-US" sz="1600" dirty="0"/>
            <a:t>?</a:t>
          </a:r>
          <a:endParaRPr lang="nb-NO" sz="1600" dirty="0"/>
        </a:p>
      </dgm:t>
    </dgm:pt>
    <dgm:pt modelId="{82A612FC-FDB5-4E15-BC74-5897B38E3D55}" type="parTrans" cxnId="{042B6FE8-E1E3-43DB-AAD9-7E8AF06B1E46}">
      <dgm:prSet/>
      <dgm:spPr/>
      <dgm:t>
        <a:bodyPr/>
        <a:lstStyle/>
        <a:p>
          <a:endParaRPr lang="nb-NO"/>
        </a:p>
      </dgm:t>
    </dgm:pt>
    <dgm:pt modelId="{5207884C-26F7-494F-BD1E-4851AC709131}" type="sibTrans" cxnId="{042B6FE8-E1E3-43DB-AAD9-7E8AF06B1E46}">
      <dgm:prSet/>
      <dgm:spPr/>
      <dgm:t>
        <a:bodyPr/>
        <a:lstStyle/>
        <a:p>
          <a:endParaRPr lang="nb-NO"/>
        </a:p>
      </dgm:t>
    </dgm:pt>
    <dgm:pt modelId="{851BDA56-60F6-4733-8887-F762845EDE9C}">
      <dgm:prSet custT="1"/>
      <dgm:spPr/>
      <dgm:t>
        <a:bodyPr/>
        <a:lstStyle/>
        <a:p>
          <a:r>
            <a:rPr lang="en-US" sz="1600" dirty="0" err="1"/>
            <a:t>Fordi</a:t>
          </a:r>
          <a:r>
            <a:rPr lang="en-US" sz="1600" dirty="0"/>
            <a:t> planter </a:t>
          </a:r>
          <a:r>
            <a:rPr lang="en-US" sz="1600" dirty="0" err="1"/>
            <a:t>som</a:t>
          </a:r>
          <a:r>
            <a:rPr lang="en-US" sz="1600" dirty="0"/>
            <a:t> har et </a:t>
          </a:r>
          <a:r>
            <a:rPr lang="en-US" sz="1600" dirty="0" err="1"/>
            <a:t>voksbelegg</a:t>
          </a:r>
          <a:r>
            <a:rPr lang="en-US" sz="1600" dirty="0"/>
            <a:t> </a:t>
          </a:r>
          <a:r>
            <a:rPr lang="en-US" sz="1600" dirty="0" err="1"/>
            <a:t>ønsker</a:t>
          </a:r>
          <a:r>
            <a:rPr lang="en-US" sz="1600" dirty="0"/>
            <a:t> </a:t>
          </a:r>
          <a:r>
            <a:rPr lang="en-US" sz="1600" dirty="0" err="1"/>
            <a:t>ikke</a:t>
          </a:r>
          <a:r>
            <a:rPr lang="en-US" sz="1600" dirty="0"/>
            <a:t> </a:t>
          </a:r>
          <a:r>
            <a:rPr lang="en-US" sz="1600" dirty="0" err="1"/>
            <a:t>gransnutebilen</a:t>
          </a:r>
          <a:r>
            <a:rPr lang="en-US" sz="1600" dirty="0"/>
            <a:t> å </a:t>
          </a:r>
          <a:r>
            <a:rPr lang="en-US" sz="1600" dirty="0" err="1"/>
            <a:t>gnage</a:t>
          </a:r>
          <a:r>
            <a:rPr lang="en-US" sz="1600" dirty="0"/>
            <a:t> </a:t>
          </a:r>
          <a:r>
            <a:rPr lang="en-US" sz="1600" dirty="0" err="1"/>
            <a:t>på</a:t>
          </a:r>
          <a:r>
            <a:rPr lang="en-US" sz="1600" dirty="0"/>
            <a:t>. </a:t>
          </a:r>
          <a:endParaRPr lang="nb-NO" sz="1600" dirty="0"/>
        </a:p>
      </dgm:t>
    </dgm:pt>
    <dgm:pt modelId="{4B3774AC-10E4-410E-B9EF-A5668B3740C9}" type="parTrans" cxnId="{35174807-09EA-4A5C-B790-68A6FFC57810}">
      <dgm:prSet/>
      <dgm:spPr/>
      <dgm:t>
        <a:bodyPr/>
        <a:lstStyle/>
        <a:p>
          <a:endParaRPr lang="nb-NO"/>
        </a:p>
      </dgm:t>
    </dgm:pt>
    <dgm:pt modelId="{6A03C220-DDB1-4EF0-9941-B0C2C6A2B71A}" type="sibTrans" cxnId="{35174807-09EA-4A5C-B790-68A6FFC57810}">
      <dgm:prSet/>
      <dgm:spPr/>
      <dgm:t>
        <a:bodyPr/>
        <a:lstStyle/>
        <a:p>
          <a:endParaRPr lang="nb-NO"/>
        </a:p>
      </dgm:t>
    </dgm:pt>
    <dgm:pt modelId="{AE12F2A1-4D0A-4E1E-9D62-23055EE5789C}">
      <dgm:prSet custT="1"/>
      <dgm:spPr/>
      <dgm:t>
        <a:bodyPr/>
        <a:lstStyle/>
        <a:p>
          <a:r>
            <a:rPr lang="en-US" sz="1600" dirty="0" err="1"/>
            <a:t>Hvofor</a:t>
          </a:r>
          <a:r>
            <a:rPr lang="en-US" sz="1600" dirty="0"/>
            <a:t> </a:t>
          </a:r>
          <a:r>
            <a:rPr lang="en-US" sz="1600" dirty="0" err="1"/>
            <a:t>pakke</a:t>
          </a:r>
          <a:r>
            <a:rPr lang="en-US" sz="1600" dirty="0"/>
            <a:t> </a:t>
          </a:r>
          <a:r>
            <a:rPr lang="en-US" sz="1600" dirty="0" err="1"/>
            <a:t>plantene</a:t>
          </a:r>
          <a:r>
            <a:rPr lang="en-US" sz="1600" dirty="0"/>
            <a:t> </a:t>
          </a:r>
          <a:r>
            <a:rPr lang="en-US" sz="1600" dirty="0" err="1"/>
            <a:t>i</a:t>
          </a:r>
          <a:r>
            <a:rPr lang="en-US" sz="1600" dirty="0"/>
            <a:t> </a:t>
          </a:r>
          <a:r>
            <a:rPr lang="en-US" sz="1600" dirty="0" err="1"/>
            <a:t>trekasser</a:t>
          </a:r>
          <a:r>
            <a:rPr lang="en-US" sz="1600" dirty="0"/>
            <a:t>?</a:t>
          </a:r>
          <a:endParaRPr lang="nb-NO" sz="1600" dirty="0"/>
        </a:p>
      </dgm:t>
    </dgm:pt>
    <dgm:pt modelId="{E8C04E17-3C0A-4FAF-9F4A-6826E169927B}" type="parTrans" cxnId="{78DE97FC-52A5-48BB-856D-A5518F1EC153}">
      <dgm:prSet/>
      <dgm:spPr/>
      <dgm:t>
        <a:bodyPr/>
        <a:lstStyle/>
        <a:p>
          <a:endParaRPr lang="nb-NO"/>
        </a:p>
      </dgm:t>
    </dgm:pt>
    <dgm:pt modelId="{22893B8D-6E70-4BB3-8CB0-E125A5299AA9}" type="sibTrans" cxnId="{78DE97FC-52A5-48BB-856D-A5518F1EC153}">
      <dgm:prSet/>
      <dgm:spPr/>
      <dgm:t>
        <a:bodyPr/>
        <a:lstStyle/>
        <a:p>
          <a:endParaRPr lang="nb-NO"/>
        </a:p>
      </dgm:t>
    </dgm:pt>
    <dgm:pt modelId="{EF565336-BF59-42C4-8579-663555B9E62C}">
      <dgm:prSet custT="1"/>
      <dgm:spPr/>
      <dgm:t>
        <a:bodyPr/>
        <a:lstStyle/>
        <a:p>
          <a:r>
            <a:rPr lang="en-US" sz="1600" dirty="0"/>
            <a:t>Det </a:t>
          </a:r>
          <a:r>
            <a:rPr lang="en-US" sz="1600" dirty="0" err="1"/>
            <a:t>gjør</a:t>
          </a:r>
          <a:r>
            <a:rPr lang="en-US" sz="1600" dirty="0"/>
            <a:t> </a:t>
          </a:r>
          <a:r>
            <a:rPr lang="en-US" sz="1600" dirty="0" err="1"/>
            <a:t>handtering</a:t>
          </a:r>
          <a:r>
            <a:rPr lang="en-US" sz="1600" dirty="0"/>
            <a:t>/</a:t>
          </a:r>
          <a:r>
            <a:rPr lang="en-US" sz="1600" dirty="0" err="1"/>
            <a:t>frakt</a:t>
          </a:r>
          <a:r>
            <a:rPr lang="en-US" sz="1600" dirty="0"/>
            <a:t> </a:t>
          </a:r>
          <a:r>
            <a:rPr lang="en-US" sz="1600" dirty="0" err="1"/>
            <a:t>til</a:t>
          </a:r>
          <a:r>
            <a:rPr lang="en-US" sz="1600" dirty="0"/>
            <a:t> </a:t>
          </a:r>
          <a:r>
            <a:rPr lang="en-US" sz="1600" dirty="0" err="1"/>
            <a:t>skogen</a:t>
          </a:r>
          <a:r>
            <a:rPr lang="en-US" sz="1600" dirty="0"/>
            <a:t> </a:t>
          </a:r>
          <a:r>
            <a:rPr lang="en-US" sz="1600" dirty="0" err="1"/>
            <a:t>enklere</a:t>
          </a:r>
          <a:r>
            <a:rPr lang="en-US" sz="1600" dirty="0"/>
            <a:t>.</a:t>
          </a:r>
          <a:endParaRPr lang="nb-NO" sz="1600" dirty="0"/>
        </a:p>
      </dgm:t>
    </dgm:pt>
    <dgm:pt modelId="{9B95F69B-09E8-437E-A461-15B0DDBF4CBC}" type="parTrans" cxnId="{BD77B107-E41C-4F80-8B93-198D641E0801}">
      <dgm:prSet/>
      <dgm:spPr/>
      <dgm:t>
        <a:bodyPr/>
        <a:lstStyle/>
        <a:p>
          <a:endParaRPr lang="nb-NO"/>
        </a:p>
      </dgm:t>
    </dgm:pt>
    <dgm:pt modelId="{CCA61214-C602-4BAB-AE8C-2B9F3B1C7DF9}" type="sibTrans" cxnId="{BD77B107-E41C-4F80-8B93-198D641E0801}">
      <dgm:prSet/>
      <dgm:spPr/>
      <dgm:t>
        <a:bodyPr/>
        <a:lstStyle/>
        <a:p>
          <a:endParaRPr lang="nb-NO"/>
        </a:p>
      </dgm:t>
    </dgm:pt>
    <dgm:pt modelId="{84FB1739-6015-421E-AC74-0BBA68FE79E4}" type="pres">
      <dgm:prSet presAssocID="{0232BA2C-85DB-4A36-8D0A-6D390343314F}" presName="Name0" presStyleCnt="0">
        <dgm:presLayoutVars>
          <dgm:dir/>
          <dgm:animLvl val="lvl"/>
          <dgm:resizeHandles val="exact"/>
        </dgm:presLayoutVars>
      </dgm:prSet>
      <dgm:spPr/>
    </dgm:pt>
    <dgm:pt modelId="{5E7C4EE6-D374-4F80-BE87-9C6C794CE2A8}" type="pres">
      <dgm:prSet presAssocID="{1A32DBF7-15B3-4F4D-A108-746D47C94A96}" presName="linNode" presStyleCnt="0"/>
      <dgm:spPr/>
    </dgm:pt>
    <dgm:pt modelId="{50D3BE83-0636-4A78-A2CD-F32A6F959E77}" type="pres">
      <dgm:prSet presAssocID="{1A32DBF7-15B3-4F4D-A108-746D47C94A96}" presName="parentText" presStyleLbl="node1" presStyleIdx="0" presStyleCnt="4" custScaleX="192363" custLinFactNeighborX="28268" custLinFactNeighborY="1092">
        <dgm:presLayoutVars>
          <dgm:chMax val="1"/>
          <dgm:bulletEnabled val="1"/>
        </dgm:presLayoutVars>
      </dgm:prSet>
      <dgm:spPr/>
    </dgm:pt>
    <dgm:pt modelId="{3534B36B-52BE-4FC4-8C0F-B983CE58C305}" type="pres">
      <dgm:prSet presAssocID="{8A635C79-1B62-4B7F-A80E-104001D8CCD1}" presName="sp" presStyleCnt="0"/>
      <dgm:spPr/>
    </dgm:pt>
    <dgm:pt modelId="{0519AE78-6172-421E-8D6B-DCF6F52CD3D0}" type="pres">
      <dgm:prSet presAssocID="{99C68D36-EE39-4987-8201-B10116579967}" presName="linNode" presStyleCnt="0"/>
      <dgm:spPr/>
    </dgm:pt>
    <dgm:pt modelId="{EA38AFA0-AD03-475E-8ECE-8DD329E795FB}" type="pres">
      <dgm:prSet presAssocID="{99C68D36-EE39-4987-8201-B10116579967}" presName="parentText" presStyleLbl="node1" presStyleIdx="1" presStyleCnt="4" custScaleX="277778">
        <dgm:presLayoutVars>
          <dgm:chMax val="1"/>
          <dgm:bulletEnabled val="1"/>
        </dgm:presLayoutVars>
      </dgm:prSet>
      <dgm:spPr/>
    </dgm:pt>
    <dgm:pt modelId="{CA0CEC90-4E48-426D-BC50-0288014E8311}" type="pres">
      <dgm:prSet presAssocID="{FB53661D-9EAF-4083-A5C6-33264EA765E7}" presName="sp" presStyleCnt="0"/>
      <dgm:spPr/>
    </dgm:pt>
    <dgm:pt modelId="{18BAF4AE-DF01-4492-AE2E-18888EC77668}" type="pres">
      <dgm:prSet presAssocID="{46340EE2-DE21-4585-8DFE-61F202E8B4B7}" presName="linNode" presStyleCnt="0"/>
      <dgm:spPr/>
    </dgm:pt>
    <dgm:pt modelId="{C700C073-E76A-4322-9BB8-AA2C4103D416}" type="pres">
      <dgm:prSet presAssocID="{46340EE2-DE21-4585-8DFE-61F202E8B4B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CCF4DC1-1131-4B66-8A77-F1FE103412F6}" type="pres">
      <dgm:prSet presAssocID="{46340EE2-DE21-4585-8DFE-61F202E8B4B7}" presName="descendantText" presStyleLbl="alignAccFollowNode1" presStyleIdx="0" presStyleCnt="2">
        <dgm:presLayoutVars>
          <dgm:bulletEnabled val="1"/>
        </dgm:presLayoutVars>
      </dgm:prSet>
      <dgm:spPr/>
    </dgm:pt>
    <dgm:pt modelId="{FD498C7D-0A1A-4814-B000-33B3ED9E2F8D}" type="pres">
      <dgm:prSet presAssocID="{5207884C-26F7-494F-BD1E-4851AC709131}" presName="sp" presStyleCnt="0"/>
      <dgm:spPr/>
    </dgm:pt>
    <dgm:pt modelId="{9BE85514-5CA9-44E3-94E5-896597CFA23F}" type="pres">
      <dgm:prSet presAssocID="{AE12F2A1-4D0A-4E1E-9D62-23055EE5789C}" presName="linNode" presStyleCnt="0"/>
      <dgm:spPr/>
    </dgm:pt>
    <dgm:pt modelId="{421E917F-DC8C-46E2-8384-33DBB21AD031}" type="pres">
      <dgm:prSet presAssocID="{AE12F2A1-4D0A-4E1E-9D62-23055EE5789C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B18A80FA-C437-4A5C-B9DE-F195ED70ED18}" type="pres">
      <dgm:prSet presAssocID="{AE12F2A1-4D0A-4E1E-9D62-23055EE5789C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35174807-09EA-4A5C-B790-68A6FFC57810}" srcId="{46340EE2-DE21-4585-8DFE-61F202E8B4B7}" destId="{851BDA56-60F6-4733-8887-F762845EDE9C}" srcOrd="0" destOrd="0" parTransId="{4B3774AC-10E4-410E-B9EF-A5668B3740C9}" sibTransId="{6A03C220-DDB1-4EF0-9941-B0C2C6A2B71A}"/>
    <dgm:cxn modelId="{BD77B107-E41C-4F80-8B93-198D641E0801}" srcId="{AE12F2A1-4D0A-4E1E-9D62-23055EE5789C}" destId="{EF565336-BF59-42C4-8579-663555B9E62C}" srcOrd="0" destOrd="0" parTransId="{9B95F69B-09E8-437E-A461-15B0DDBF4CBC}" sibTransId="{CCA61214-C602-4BAB-AE8C-2B9F3B1C7DF9}"/>
    <dgm:cxn modelId="{9C639A28-67BD-492C-80CB-063BFE36096D}" type="presOf" srcId="{AE12F2A1-4D0A-4E1E-9D62-23055EE5789C}" destId="{421E917F-DC8C-46E2-8384-33DBB21AD031}" srcOrd="0" destOrd="0" presId="urn:microsoft.com/office/officeart/2005/8/layout/vList5"/>
    <dgm:cxn modelId="{C66C083C-FD21-42F9-A2A7-52053589C3CB}" type="presOf" srcId="{851BDA56-60F6-4733-8887-F762845EDE9C}" destId="{DCCF4DC1-1131-4B66-8A77-F1FE103412F6}" srcOrd="0" destOrd="0" presId="urn:microsoft.com/office/officeart/2005/8/layout/vList5"/>
    <dgm:cxn modelId="{7454A53D-0CAD-4F81-966A-2CFD1906DBCB}" type="presOf" srcId="{99C68D36-EE39-4987-8201-B10116579967}" destId="{EA38AFA0-AD03-475E-8ECE-8DD329E795FB}" srcOrd="0" destOrd="0" presId="urn:microsoft.com/office/officeart/2005/8/layout/vList5"/>
    <dgm:cxn modelId="{A7C5E141-40EE-41E8-9CA8-9C1BF3782980}" type="presOf" srcId="{46340EE2-DE21-4585-8DFE-61F202E8B4B7}" destId="{C700C073-E76A-4322-9BB8-AA2C4103D416}" srcOrd="0" destOrd="0" presId="urn:microsoft.com/office/officeart/2005/8/layout/vList5"/>
    <dgm:cxn modelId="{21591742-4D8F-4833-843F-A7FBB4FFE1DE}" srcId="{0232BA2C-85DB-4A36-8D0A-6D390343314F}" destId="{1A32DBF7-15B3-4F4D-A108-746D47C94A96}" srcOrd="0" destOrd="0" parTransId="{1AD32FD2-3FA3-4076-92CD-48DE98468C57}" sibTransId="{8A635C79-1B62-4B7F-A80E-104001D8CCD1}"/>
    <dgm:cxn modelId="{12594344-66EB-4DDB-A153-D53E90AF7EBD}" srcId="{0232BA2C-85DB-4A36-8D0A-6D390343314F}" destId="{99C68D36-EE39-4987-8201-B10116579967}" srcOrd="1" destOrd="0" parTransId="{CF979C21-4ADD-4906-839B-74DA1150444C}" sibTransId="{FB53661D-9EAF-4083-A5C6-33264EA765E7}"/>
    <dgm:cxn modelId="{72BA3FD8-25DD-45F3-9CCB-720E9D59A660}" type="presOf" srcId="{0232BA2C-85DB-4A36-8D0A-6D390343314F}" destId="{84FB1739-6015-421E-AC74-0BBA68FE79E4}" srcOrd="0" destOrd="0" presId="urn:microsoft.com/office/officeart/2005/8/layout/vList5"/>
    <dgm:cxn modelId="{7CAA84D8-06B5-45C8-B218-8205974C0936}" type="presOf" srcId="{1A32DBF7-15B3-4F4D-A108-746D47C94A96}" destId="{50D3BE83-0636-4A78-A2CD-F32A6F959E77}" srcOrd="0" destOrd="0" presId="urn:microsoft.com/office/officeart/2005/8/layout/vList5"/>
    <dgm:cxn modelId="{FDF52FE5-1BAE-451B-A116-2E69138F98E6}" type="presOf" srcId="{EF565336-BF59-42C4-8579-663555B9E62C}" destId="{B18A80FA-C437-4A5C-B9DE-F195ED70ED18}" srcOrd="0" destOrd="0" presId="urn:microsoft.com/office/officeart/2005/8/layout/vList5"/>
    <dgm:cxn modelId="{042B6FE8-E1E3-43DB-AAD9-7E8AF06B1E46}" srcId="{0232BA2C-85DB-4A36-8D0A-6D390343314F}" destId="{46340EE2-DE21-4585-8DFE-61F202E8B4B7}" srcOrd="2" destOrd="0" parTransId="{82A612FC-FDB5-4E15-BC74-5897B38E3D55}" sibTransId="{5207884C-26F7-494F-BD1E-4851AC709131}"/>
    <dgm:cxn modelId="{78DE97FC-52A5-48BB-856D-A5518F1EC153}" srcId="{0232BA2C-85DB-4A36-8D0A-6D390343314F}" destId="{AE12F2A1-4D0A-4E1E-9D62-23055EE5789C}" srcOrd="3" destOrd="0" parTransId="{E8C04E17-3C0A-4FAF-9F4A-6826E169927B}" sibTransId="{22893B8D-6E70-4BB3-8CB0-E125A5299AA9}"/>
    <dgm:cxn modelId="{9E052D44-B902-4152-80AC-35C607BF6700}" type="presParOf" srcId="{84FB1739-6015-421E-AC74-0BBA68FE79E4}" destId="{5E7C4EE6-D374-4F80-BE87-9C6C794CE2A8}" srcOrd="0" destOrd="0" presId="urn:microsoft.com/office/officeart/2005/8/layout/vList5"/>
    <dgm:cxn modelId="{91937FE9-32DB-42AB-B9DB-E013095D565D}" type="presParOf" srcId="{5E7C4EE6-D374-4F80-BE87-9C6C794CE2A8}" destId="{50D3BE83-0636-4A78-A2CD-F32A6F959E77}" srcOrd="0" destOrd="0" presId="urn:microsoft.com/office/officeart/2005/8/layout/vList5"/>
    <dgm:cxn modelId="{B9BB07B8-B72E-484D-B6D7-1D5CFA35CF3A}" type="presParOf" srcId="{84FB1739-6015-421E-AC74-0BBA68FE79E4}" destId="{3534B36B-52BE-4FC4-8C0F-B983CE58C305}" srcOrd="1" destOrd="0" presId="urn:microsoft.com/office/officeart/2005/8/layout/vList5"/>
    <dgm:cxn modelId="{CAF6A13E-D0A5-4F32-AEC8-88248599A1A8}" type="presParOf" srcId="{84FB1739-6015-421E-AC74-0BBA68FE79E4}" destId="{0519AE78-6172-421E-8D6B-DCF6F52CD3D0}" srcOrd="2" destOrd="0" presId="urn:microsoft.com/office/officeart/2005/8/layout/vList5"/>
    <dgm:cxn modelId="{F325A8F0-B9AB-4E3E-BBB4-8FDB92FE17E6}" type="presParOf" srcId="{0519AE78-6172-421E-8D6B-DCF6F52CD3D0}" destId="{EA38AFA0-AD03-475E-8ECE-8DD329E795FB}" srcOrd="0" destOrd="0" presId="urn:microsoft.com/office/officeart/2005/8/layout/vList5"/>
    <dgm:cxn modelId="{8460CFF8-1AB4-48C6-AD25-457D6D03C7A5}" type="presParOf" srcId="{84FB1739-6015-421E-AC74-0BBA68FE79E4}" destId="{CA0CEC90-4E48-426D-BC50-0288014E8311}" srcOrd="3" destOrd="0" presId="urn:microsoft.com/office/officeart/2005/8/layout/vList5"/>
    <dgm:cxn modelId="{E974FC48-07C4-4682-A18F-87408E8CA121}" type="presParOf" srcId="{84FB1739-6015-421E-AC74-0BBA68FE79E4}" destId="{18BAF4AE-DF01-4492-AE2E-18888EC77668}" srcOrd="4" destOrd="0" presId="urn:microsoft.com/office/officeart/2005/8/layout/vList5"/>
    <dgm:cxn modelId="{FAD33E96-D511-4EF8-A8FB-7A3D71AB8BB7}" type="presParOf" srcId="{18BAF4AE-DF01-4492-AE2E-18888EC77668}" destId="{C700C073-E76A-4322-9BB8-AA2C4103D416}" srcOrd="0" destOrd="0" presId="urn:microsoft.com/office/officeart/2005/8/layout/vList5"/>
    <dgm:cxn modelId="{4D31EE40-0259-456E-B8FA-6A9532EAF53D}" type="presParOf" srcId="{18BAF4AE-DF01-4492-AE2E-18888EC77668}" destId="{DCCF4DC1-1131-4B66-8A77-F1FE103412F6}" srcOrd="1" destOrd="0" presId="urn:microsoft.com/office/officeart/2005/8/layout/vList5"/>
    <dgm:cxn modelId="{2AB89A08-51AC-4C24-949F-6ECC06FB5343}" type="presParOf" srcId="{84FB1739-6015-421E-AC74-0BBA68FE79E4}" destId="{FD498C7D-0A1A-4814-B000-33B3ED9E2F8D}" srcOrd="5" destOrd="0" presId="urn:microsoft.com/office/officeart/2005/8/layout/vList5"/>
    <dgm:cxn modelId="{ECDA5D43-B7E6-46D4-8206-63685C48E2F0}" type="presParOf" srcId="{84FB1739-6015-421E-AC74-0BBA68FE79E4}" destId="{9BE85514-5CA9-44E3-94E5-896597CFA23F}" srcOrd="6" destOrd="0" presId="urn:microsoft.com/office/officeart/2005/8/layout/vList5"/>
    <dgm:cxn modelId="{046745B1-5CA7-4DB8-A7A9-3270C9AA3F16}" type="presParOf" srcId="{9BE85514-5CA9-44E3-94E5-896597CFA23F}" destId="{421E917F-DC8C-46E2-8384-33DBB21AD031}" srcOrd="0" destOrd="0" presId="urn:microsoft.com/office/officeart/2005/8/layout/vList5"/>
    <dgm:cxn modelId="{544C62C2-1C1E-4ABA-8226-6560643A89B1}" type="presParOf" srcId="{9BE85514-5CA9-44E3-94E5-896597CFA23F}" destId="{B18A80FA-C437-4A5C-B9DE-F195ED70ED1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76B96C-ED8E-4F16-B45B-5F439F55AD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DA68BDD-392B-49AC-B7FF-22B54A129929}">
      <dgm:prSet/>
      <dgm:spPr/>
      <dgm:t>
        <a:bodyPr/>
        <a:lstStyle/>
        <a:p>
          <a:r>
            <a:rPr lang="en-US"/>
            <a:t>Skogplantene er nå klare for salg og utplanting i skogen. </a:t>
          </a:r>
          <a:endParaRPr lang="nb-NO"/>
        </a:p>
      </dgm:t>
    </dgm:pt>
    <dgm:pt modelId="{B1E0438D-2CA9-4AEB-960C-7E976AAC8593}" type="parTrans" cxnId="{2603F241-47B7-4C45-9C48-A0B9264E65C2}">
      <dgm:prSet/>
      <dgm:spPr/>
      <dgm:t>
        <a:bodyPr/>
        <a:lstStyle/>
        <a:p>
          <a:endParaRPr lang="nb-NO"/>
        </a:p>
      </dgm:t>
    </dgm:pt>
    <dgm:pt modelId="{963ECAFE-8E22-4615-BC79-87DDC43163C2}" type="sibTrans" cxnId="{2603F241-47B7-4C45-9C48-A0B9264E65C2}">
      <dgm:prSet/>
      <dgm:spPr/>
      <dgm:t>
        <a:bodyPr/>
        <a:lstStyle/>
        <a:p>
          <a:endParaRPr lang="nb-NO"/>
        </a:p>
      </dgm:t>
    </dgm:pt>
    <dgm:pt modelId="{082DAC92-9468-46A3-8BDF-7E742C1888D7}" type="pres">
      <dgm:prSet presAssocID="{FC76B96C-ED8E-4F16-B45B-5F439F55ADDF}" presName="Name0" presStyleCnt="0">
        <dgm:presLayoutVars>
          <dgm:dir/>
          <dgm:animLvl val="lvl"/>
          <dgm:resizeHandles val="exact"/>
        </dgm:presLayoutVars>
      </dgm:prSet>
      <dgm:spPr/>
    </dgm:pt>
    <dgm:pt modelId="{3118214E-C391-4730-BD42-5C4F60A705D2}" type="pres">
      <dgm:prSet presAssocID="{EDA68BDD-392B-49AC-B7FF-22B54A129929}" presName="linNode" presStyleCnt="0"/>
      <dgm:spPr/>
    </dgm:pt>
    <dgm:pt modelId="{F722C0A9-6700-4D9C-B3E2-84EEDBFC9C7A}" type="pres">
      <dgm:prSet presAssocID="{EDA68BDD-392B-49AC-B7FF-22B54A129929}" presName="parentText" presStyleLbl="node1" presStyleIdx="0" presStyleCnt="1" custScaleX="270167">
        <dgm:presLayoutVars>
          <dgm:chMax val="1"/>
          <dgm:bulletEnabled val="1"/>
        </dgm:presLayoutVars>
      </dgm:prSet>
      <dgm:spPr/>
    </dgm:pt>
  </dgm:ptLst>
  <dgm:cxnLst>
    <dgm:cxn modelId="{479EA93B-C4E7-4DEA-BFDF-641F151AAA84}" type="presOf" srcId="{EDA68BDD-392B-49AC-B7FF-22B54A129929}" destId="{F722C0A9-6700-4D9C-B3E2-84EEDBFC9C7A}" srcOrd="0" destOrd="0" presId="urn:microsoft.com/office/officeart/2005/8/layout/vList5"/>
    <dgm:cxn modelId="{2603F241-47B7-4C45-9C48-A0B9264E65C2}" srcId="{FC76B96C-ED8E-4F16-B45B-5F439F55ADDF}" destId="{EDA68BDD-392B-49AC-B7FF-22B54A129929}" srcOrd="0" destOrd="0" parTransId="{B1E0438D-2CA9-4AEB-960C-7E976AAC8593}" sibTransId="{963ECAFE-8E22-4615-BC79-87DDC43163C2}"/>
    <dgm:cxn modelId="{B6553F47-49F9-4CFF-8B9C-94A8B6B949C1}" type="presOf" srcId="{FC76B96C-ED8E-4F16-B45B-5F439F55ADDF}" destId="{082DAC92-9468-46A3-8BDF-7E742C1888D7}" srcOrd="0" destOrd="0" presId="urn:microsoft.com/office/officeart/2005/8/layout/vList5"/>
    <dgm:cxn modelId="{5862901C-042B-4909-BE5C-5D4B0450DDF1}" type="presParOf" srcId="{082DAC92-9468-46A3-8BDF-7E742C1888D7}" destId="{3118214E-C391-4730-BD42-5C4F60A705D2}" srcOrd="0" destOrd="0" presId="urn:microsoft.com/office/officeart/2005/8/layout/vList5"/>
    <dgm:cxn modelId="{E479F6D0-7A64-4EC7-9B9D-2C70208CE0DB}" type="presParOf" srcId="{3118214E-C391-4730-BD42-5C4F60A705D2}" destId="{F722C0A9-6700-4D9C-B3E2-84EEDBFC9C7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DDE984-E71C-4150-8C26-DB2EE20FFAC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907E49A-99A5-4832-A6AA-AEE17876494A}">
      <dgm:prSet/>
      <dgm:spPr/>
      <dgm:t>
        <a:bodyPr/>
        <a:lstStyle/>
        <a:p>
          <a:r>
            <a:rPr lang="nb-NO"/>
            <a:t>Planter med optimal kvalitet</a:t>
          </a:r>
          <a:endParaRPr lang="en-US"/>
        </a:p>
      </dgm:t>
    </dgm:pt>
    <dgm:pt modelId="{AF17287B-9628-471B-A3BC-6D9746619FF5}" type="parTrans" cxnId="{AE019FAB-39F3-4D92-8D6E-2F0EA3763269}">
      <dgm:prSet/>
      <dgm:spPr/>
      <dgm:t>
        <a:bodyPr/>
        <a:lstStyle/>
        <a:p>
          <a:endParaRPr lang="en-US"/>
        </a:p>
      </dgm:t>
    </dgm:pt>
    <dgm:pt modelId="{50B286AE-BB0E-4568-8BFD-808BE6611F3E}" type="sibTrans" cxnId="{AE019FAB-39F3-4D92-8D6E-2F0EA3763269}">
      <dgm:prSet/>
      <dgm:spPr/>
      <dgm:t>
        <a:bodyPr/>
        <a:lstStyle/>
        <a:p>
          <a:endParaRPr lang="en-US"/>
        </a:p>
      </dgm:t>
    </dgm:pt>
    <dgm:pt modelId="{71E922BC-1454-4822-9581-555FEE69C50C}">
      <dgm:prSet/>
      <dgm:spPr/>
      <dgm:t>
        <a:bodyPr/>
        <a:lstStyle/>
        <a:p>
          <a:r>
            <a:rPr lang="nb-NO"/>
            <a:t>Gjødsling; vanlig og med Arcadian </a:t>
          </a:r>
          <a:endParaRPr lang="en-US"/>
        </a:p>
      </dgm:t>
    </dgm:pt>
    <dgm:pt modelId="{2CE0BC33-1D0B-434D-9B73-3793C28C7CD9}" type="parTrans" cxnId="{14F9EB33-6D89-4369-B1E9-63A20F55DFCD}">
      <dgm:prSet/>
      <dgm:spPr/>
      <dgm:t>
        <a:bodyPr/>
        <a:lstStyle/>
        <a:p>
          <a:endParaRPr lang="en-US"/>
        </a:p>
      </dgm:t>
    </dgm:pt>
    <dgm:pt modelId="{AD574D80-E218-4E02-A744-1BC83EA3DFC2}" type="sibTrans" cxnId="{14F9EB33-6D89-4369-B1E9-63A20F55DFCD}">
      <dgm:prSet/>
      <dgm:spPr/>
      <dgm:t>
        <a:bodyPr/>
        <a:lstStyle/>
        <a:p>
          <a:endParaRPr lang="en-US"/>
        </a:p>
      </dgm:t>
    </dgm:pt>
    <dgm:pt modelId="{30FBDBF6-0C33-4E34-85E5-174A4956E878}">
      <dgm:prSet/>
      <dgm:spPr/>
      <dgm:t>
        <a:bodyPr/>
        <a:lstStyle/>
        <a:p>
          <a:r>
            <a:rPr lang="nb-NO"/>
            <a:t>Bred diameter – opp mot 1 cm</a:t>
          </a:r>
          <a:endParaRPr lang="en-US"/>
        </a:p>
      </dgm:t>
    </dgm:pt>
    <dgm:pt modelId="{83BFF1DE-4B8A-414A-A43D-3BD7CAE00A6A}" type="parTrans" cxnId="{D32E2597-DA82-47BD-B4D4-23A2231CB4DB}">
      <dgm:prSet/>
      <dgm:spPr/>
      <dgm:t>
        <a:bodyPr/>
        <a:lstStyle/>
        <a:p>
          <a:endParaRPr lang="en-US"/>
        </a:p>
      </dgm:t>
    </dgm:pt>
    <dgm:pt modelId="{F1ABECAA-3304-4405-9C06-638D150AEA93}" type="sibTrans" cxnId="{D32E2597-DA82-47BD-B4D4-23A2231CB4DB}">
      <dgm:prSet/>
      <dgm:spPr/>
      <dgm:t>
        <a:bodyPr/>
        <a:lstStyle/>
        <a:p>
          <a:endParaRPr lang="en-US"/>
        </a:p>
      </dgm:t>
    </dgm:pt>
    <dgm:pt modelId="{727E28B3-4FF6-4B71-BAD7-CAC6EC75AA98}">
      <dgm:prSet/>
      <dgm:spPr/>
      <dgm:t>
        <a:bodyPr/>
        <a:lstStyle/>
        <a:p>
          <a:r>
            <a:rPr lang="nb-NO"/>
            <a:t>Store planter</a:t>
          </a:r>
          <a:endParaRPr lang="en-US"/>
        </a:p>
      </dgm:t>
    </dgm:pt>
    <dgm:pt modelId="{8544C8B8-F994-43C9-A551-E054E2DEAA8E}" type="parTrans" cxnId="{ACA6D5BD-4576-45B3-B17A-62D2DE5F1885}">
      <dgm:prSet/>
      <dgm:spPr/>
      <dgm:t>
        <a:bodyPr/>
        <a:lstStyle/>
        <a:p>
          <a:endParaRPr lang="en-US"/>
        </a:p>
      </dgm:t>
    </dgm:pt>
    <dgm:pt modelId="{C9C913AE-BD6F-4BDF-B859-8127D4943507}" type="sibTrans" cxnId="{ACA6D5BD-4576-45B3-B17A-62D2DE5F1885}">
      <dgm:prSet/>
      <dgm:spPr/>
      <dgm:t>
        <a:bodyPr/>
        <a:lstStyle/>
        <a:p>
          <a:endParaRPr lang="en-US"/>
        </a:p>
      </dgm:t>
    </dgm:pt>
    <dgm:pt modelId="{C3952066-EB8F-47B4-8714-DE63DA3F86E2}">
      <dgm:prSet/>
      <dgm:spPr/>
      <dgm:t>
        <a:bodyPr/>
        <a:lstStyle/>
        <a:p>
          <a:r>
            <a:rPr lang="nb-NO"/>
            <a:t>Meget gode røtter</a:t>
          </a:r>
          <a:endParaRPr lang="en-US"/>
        </a:p>
      </dgm:t>
    </dgm:pt>
    <dgm:pt modelId="{187266AF-6CAA-4EC1-9FD2-068768CCB317}" type="parTrans" cxnId="{2126F350-4C1D-46A3-AB02-31943C80D0DF}">
      <dgm:prSet/>
      <dgm:spPr/>
      <dgm:t>
        <a:bodyPr/>
        <a:lstStyle/>
        <a:p>
          <a:endParaRPr lang="en-US"/>
        </a:p>
      </dgm:t>
    </dgm:pt>
    <dgm:pt modelId="{251679C9-8E1E-4EA2-B6BB-996049D5CD9A}" type="sibTrans" cxnId="{2126F350-4C1D-46A3-AB02-31943C80D0DF}">
      <dgm:prSet/>
      <dgm:spPr/>
      <dgm:t>
        <a:bodyPr/>
        <a:lstStyle/>
        <a:p>
          <a:endParaRPr lang="en-US"/>
        </a:p>
      </dgm:t>
    </dgm:pt>
    <dgm:pt modelId="{A3864E5D-5C81-4C85-BBD5-946EA883B5B6}">
      <dgm:prSet/>
      <dgm:spPr/>
      <dgm:t>
        <a:bodyPr/>
        <a:lstStyle/>
        <a:p>
          <a:r>
            <a:rPr lang="nb-NO"/>
            <a:t>Kjemikalier og eller mekanisk beskyttelse</a:t>
          </a:r>
          <a:endParaRPr lang="en-US"/>
        </a:p>
      </dgm:t>
    </dgm:pt>
    <dgm:pt modelId="{D35F67D4-850D-4FA2-A688-BA36328C5F10}" type="parTrans" cxnId="{E314590D-DAEA-426A-ABF1-24FFEA2F7623}">
      <dgm:prSet/>
      <dgm:spPr/>
      <dgm:t>
        <a:bodyPr/>
        <a:lstStyle/>
        <a:p>
          <a:endParaRPr lang="en-US"/>
        </a:p>
      </dgm:t>
    </dgm:pt>
    <dgm:pt modelId="{4F3D6BEC-9235-429E-97CD-FBBB6A300AC6}" type="sibTrans" cxnId="{E314590D-DAEA-426A-ABF1-24FFEA2F7623}">
      <dgm:prSet/>
      <dgm:spPr/>
      <dgm:t>
        <a:bodyPr/>
        <a:lstStyle/>
        <a:p>
          <a:endParaRPr lang="en-US"/>
        </a:p>
      </dgm:t>
    </dgm:pt>
    <dgm:pt modelId="{FF01CBDB-7D9B-4CC3-B479-E391E2AAC9F8}" type="pres">
      <dgm:prSet presAssocID="{1DDDE984-E71C-4150-8C26-DB2EE20FFAC3}" presName="diagram" presStyleCnt="0">
        <dgm:presLayoutVars>
          <dgm:dir/>
          <dgm:resizeHandles val="exact"/>
        </dgm:presLayoutVars>
      </dgm:prSet>
      <dgm:spPr/>
    </dgm:pt>
    <dgm:pt modelId="{ECF142E7-5303-4B95-809E-DCECEA6F8B23}" type="pres">
      <dgm:prSet presAssocID="{2907E49A-99A5-4832-A6AA-AEE17876494A}" presName="node" presStyleLbl="node1" presStyleIdx="0" presStyleCnt="6">
        <dgm:presLayoutVars>
          <dgm:bulletEnabled val="1"/>
        </dgm:presLayoutVars>
      </dgm:prSet>
      <dgm:spPr/>
    </dgm:pt>
    <dgm:pt modelId="{EF24FD5A-FFBD-4A47-BC51-F22352618263}" type="pres">
      <dgm:prSet presAssocID="{50B286AE-BB0E-4568-8BFD-808BE6611F3E}" presName="sibTrans" presStyleCnt="0"/>
      <dgm:spPr/>
    </dgm:pt>
    <dgm:pt modelId="{2F5B4559-D541-4D58-B618-714DB175A09B}" type="pres">
      <dgm:prSet presAssocID="{71E922BC-1454-4822-9581-555FEE69C50C}" presName="node" presStyleLbl="node1" presStyleIdx="1" presStyleCnt="6">
        <dgm:presLayoutVars>
          <dgm:bulletEnabled val="1"/>
        </dgm:presLayoutVars>
      </dgm:prSet>
      <dgm:spPr/>
    </dgm:pt>
    <dgm:pt modelId="{D1DC4D5A-0472-4BBC-8D06-F20A8B21D7C4}" type="pres">
      <dgm:prSet presAssocID="{AD574D80-E218-4E02-A744-1BC83EA3DFC2}" presName="sibTrans" presStyleCnt="0"/>
      <dgm:spPr/>
    </dgm:pt>
    <dgm:pt modelId="{8AC73070-EABB-4A04-9658-53AAFD8F55B4}" type="pres">
      <dgm:prSet presAssocID="{30FBDBF6-0C33-4E34-85E5-174A4956E878}" presName="node" presStyleLbl="node1" presStyleIdx="2" presStyleCnt="6">
        <dgm:presLayoutVars>
          <dgm:bulletEnabled val="1"/>
        </dgm:presLayoutVars>
      </dgm:prSet>
      <dgm:spPr/>
    </dgm:pt>
    <dgm:pt modelId="{32F4365E-DA5C-4CF8-ABE6-3423E769E207}" type="pres">
      <dgm:prSet presAssocID="{F1ABECAA-3304-4405-9C06-638D150AEA93}" presName="sibTrans" presStyleCnt="0"/>
      <dgm:spPr/>
    </dgm:pt>
    <dgm:pt modelId="{29E352C3-9B63-47EB-9320-D855B2C99CDD}" type="pres">
      <dgm:prSet presAssocID="{727E28B3-4FF6-4B71-BAD7-CAC6EC75AA98}" presName="node" presStyleLbl="node1" presStyleIdx="3" presStyleCnt="6">
        <dgm:presLayoutVars>
          <dgm:bulletEnabled val="1"/>
        </dgm:presLayoutVars>
      </dgm:prSet>
      <dgm:spPr/>
    </dgm:pt>
    <dgm:pt modelId="{FEEC2446-9A95-4874-8620-D980D07872B2}" type="pres">
      <dgm:prSet presAssocID="{C9C913AE-BD6F-4BDF-B859-8127D4943507}" presName="sibTrans" presStyleCnt="0"/>
      <dgm:spPr/>
    </dgm:pt>
    <dgm:pt modelId="{413136D9-177D-4CA1-980C-71D9864989C8}" type="pres">
      <dgm:prSet presAssocID="{C3952066-EB8F-47B4-8714-DE63DA3F86E2}" presName="node" presStyleLbl="node1" presStyleIdx="4" presStyleCnt="6">
        <dgm:presLayoutVars>
          <dgm:bulletEnabled val="1"/>
        </dgm:presLayoutVars>
      </dgm:prSet>
      <dgm:spPr/>
    </dgm:pt>
    <dgm:pt modelId="{C8F165E2-9C07-4529-97CB-B74D75FF6D09}" type="pres">
      <dgm:prSet presAssocID="{251679C9-8E1E-4EA2-B6BB-996049D5CD9A}" presName="sibTrans" presStyleCnt="0"/>
      <dgm:spPr/>
    </dgm:pt>
    <dgm:pt modelId="{C6A036E5-92F4-4197-8E8E-E23EBDBE7BF2}" type="pres">
      <dgm:prSet presAssocID="{A3864E5D-5C81-4C85-BBD5-946EA883B5B6}" presName="node" presStyleLbl="node1" presStyleIdx="5" presStyleCnt="6">
        <dgm:presLayoutVars>
          <dgm:bulletEnabled val="1"/>
        </dgm:presLayoutVars>
      </dgm:prSet>
      <dgm:spPr/>
    </dgm:pt>
  </dgm:ptLst>
  <dgm:cxnLst>
    <dgm:cxn modelId="{E0D74D07-6793-489F-8BBC-363EC3615977}" type="presOf" srcId="{2907E49A-99A5-4832-A6AA-AEE17876494A}" destId="{ECF142E7-5303-4B95-809E-DCECEA6F8B23}" srcOrd="0" destOrd="0" presId="urn:microsoft.com/office/officeart/2005/8/layout/default"/>
    <dgm:cxn modelId="{E314590D-DAEA-426A-ABF1-24FFEA2F7623}" srcId="{1DDDE984-E71C-4150-8C26-DB2EE20FFAC3}" destId="{A3864E5D-5C81-4C85-BBD5-946EA883B5B6}" srcOrd="5" destOrd="0" parTransId="{D35F67D4-850D-4FA2-A688-BA36328C5F10}" sibTransId="{4F3D6BEC-9235-429E-97CD-FBBB6A300AC6}"/>
    <dgm:cxn modelId="{14F9EB33-6D89-4369-B1E9-63A20F55DFCD}" srcId="{1DDDE984-E71C-4150-8C26-DB2EE20FFAC3}" destId="{71E922BC-1454-4822-9581-555FEE69C50C}" srcOrd="1" destOrd="0" parTransId="{2CE0BC33-1D0B-434D-9B73-3793C28C7CD9}" sibTransId="{AD574D80-E218-4E02-A744-1BC83EA3DFC2}"/>
    <dgm:cxn modelId="{7D296E40-2C2A-4FB1-B69C-6889DD368AAE}" type="presOf" srcId="{727E28B3-4FF6-4B71-BAD7-CAC6EC75AA98}" destId="{29E352C3-9B63-47EB-9320-D855B2C99CDD}" srcOrd="0" destOrd="0" presId="urn:microsoft.com/office/officeart/2005/8/layout/default"/>
    <dgm:cxn modelId="{453AED6E-529C-42EA-8BFF-54B380F8F18C}" type="presOf" srcId="{71E922BC-1454-4822-9581-555FEE69C50C}" destId="{2F5B4559-D541-4D58-B618-714DB175A09B}" srcOrd="0" destOrd="0" presId="urn:microsoft.com/office/officeart/2005/8/layout/default"/>
    <dgm:cxn modelId="{2126F350-4C1D-46A3-AB02-31943C80D0DF}" srcId="{1DDDE984-E71C-4150-8C26-DB2EE20FFAC3}" destId="{C3952066-EB8F-47B4-8714-DE63DA3F86E2}" srcOrd="4" destOrd="0" parTransId="{187266AF-6CAA-4EC1-9FD2-068768CCB317}" sibTransId="{251679C9-8E1E-4EA2-B6BB-996049D5CD9A}"/>
    <dgm:cxn modelId="{8E135555-AD52-49DB-BBA2-C921D78828A9}" type="presOf" srcId="{C3952066-EB8F-47B4-8714-DE63DA3F86E2}" destId="{413136D9-177D-4CA1-980C-71D9864989C8}" srcOrd="0" destOrd="0" presId="urn:microsoft.com/office/officeart/2005/8/layout/default"/>
    <dgm:cxn modelId="{EDE52658-A9EF-4CEE-AADA-DEF41AB406C6}" type="presOf" srcId="{A3864E5D-5C81-4C85-BBD5-946EA883B5B6}" destId="{C6A036E5-92F4-4197-8E8E-E23EBDBE7BF2}" srcOrd="0" destOrd="0" presId="urn:microsoft.com/office/officeart/2005/8/layout/default"/>
    <dgm:cxn modelId="{25E67378-C9C4-4F69-B05F-F8AB2340397E}" type="presOf" srcId="{30FBDBF6-0C33-4E34-85E5-174A4956E878}" destId="{8AC73070-EABB-4A04-9658-53AAFD8F55B4}" srcOrd="0" destOrd="0" presId="urn:microsoft.com/office/officeart/2005/8/layout/default"/>
    <dgm:cxn modelId="{D32E2597-DA82-47BD-B4D4-23A2231CB4DB}" srcId="{1DDDE984-E71C-4150-8C26-DB2EE20FFAC3}" destId="{30FBDBF6-0C33-4E34-85E5-174A4956E878}" srcOrd="2" destOrd="0" parTransId="{83BFF1DE-4B8A-414A-A43D-3BD7CAE00A6A}" sibTransId="{F1ABECAA-3304-4405-9C06-638D150AEA93}"/>
    <dgm:cxn modelId="{9D92759D-7682-4422-959F-CC25CE696060}" type="presOf" srcId="{1DDDE984-E71C-4150-8C26-DB2EE20FFAC3}" destId="{FF01CBDB-7D9B-4CC3-B479-E391E2AAC9F8}" srcOrd="0" destOrd="0" presId="urn:microsoft.com/office/officeart/2005/8/layout/default"/>
    <dgm:cxn modelId="{AE019FAB-39F3-4D92-8D6E-2F0EA3763269}" srcId="{1DDDE984-E71C-4150-8C26-DB2EE20FFAC3}" destId="{2907E49A-99A5-4832-A6AA-AEE17876494A}" srcOrd="0" destOrd="0" parTransId="{AF17287B-9628-471B-A3BC-6D9746619FF5}" sibTransId="{50B286AE-BB0E-4568-8BFD-808BE6611F3E}"/>
    <dgm:cxn modelId="{ACA6D5BD-4576-45B3-B17A-62D2DE5F1885}" srcId="{1DDDE984-E71C-4150-8C26-DB2EE20FFAC3}" destId="{727E28B3-4FF6-4B71-BAD7-CAC6EC75AA98}" srcOrd="3" destOrd="0" parTransId="{8544C8B8-F994-43C9-A551-E054E2DEAA8E}" sibTransId="{C9C913AE-BD6F-4BDF-B859-8127D4943507}"/>
    <dgm:cxn modelId="{A80521CF-4038-4BB4-916A-CC7DDAAEB8D1}" type="presParOf" srcId="{FF01CBDB-7D9B-4CC3-B479-E391E2AAC9F8}" destId="{ECF142E7-5303-4B95-809E-DCECEA6F8B23}" srcOrd="0" destOrd="0" presId="urn:microsoft.com/office/officeart/2005/8/layout/default"/>
    <dgm:cxn modelId="{8A854EC9-2796-4687-BF82-6DCB5BAFA132}" type="presParOf" srcId="{FF01CBDB-7D9B-4CC3-B479-E391E2AAC9F8}" destId="{EF24FD5A-FFBD-4A47-BC51-F22352618263}" srcOrd="1" destOrd="0" presId="urn:microsoft.com/office/officeart/2005/8/layout/default"/>
    <dgm:cxn modelId="{2F16541E-9456-41AE-80CB-4F2990C27C5C}" type="presParOf" srcId="{FF01CBDB-7D9B-4CC3-B479-E391E2AAC9F8}" destId="{2F5B4559-D541-4D58-B618-714DB175A09B}" srcOrd="2" destOrd="0" presId="urn:microsoft.com/office/officeart/2005/8/layout/default"/>
    <dgm:cxn modelId="{E79D9AAC-4172-4465-8103-D0E9D6670C71}" type="presParOf" srcId="{FF01CBDB-7D9B-4CC3-B479-E391E2AAC9F8}" destId="{D1DC4D5A-0472-4BBC-8D06-F20A8B21D7C4}" srcOrd="3" destOrd="0" presId="urn:microsoft.com/office/officeart/2005/8/layout/default"/>
    <dgm:cxn modelId="{571E4EF6-8330-412F-AD2A-F6FCC119E61F}" type="presParOf" srcId="{FF01CBDB-7D9B-4CC3-B479-E391E2AAC9F8}" destId="{8AC73070-EABB-4A04-9658-53AAFD8F55B4}" srcOrd="4" destOrd="0" presId="urn:microsoft.com/office/officeart/2005/8/layout/default"/>
    <dgm:cxn modelId="{EB3C24C6-F9BA-447C-B05C-DAF4B019E41F}" type="presParOf" srcId="{FF01CBDB-7D9B-4CC3-B479-E391E2AAC9F8}" destId="{32F4365E-DA5C-4CF8-ABE6-3423E769E207}" srcOrd="5" destOrd="0" presId="urn:microsoft.com/office/officeart/2005/8/layout/default"/>
    <dgm:cxn modelId="{4BA6D66E-E1DA-4DFD-BB46-92075AE0918E}" type="presParOf" srcId="{FF01CBDB-7D9B-4CC3-B479-E391E2AAC9F8}" destId="{29E352C3-9B63-47EB-9320-D855B2C99CDD}" srcOrd="6" destOrd="0" presId="urn:microsoft.com/office/officeart/2005/8/layout/default"/>
    <dgm:cxn modelId="{B1CDCDCB-7B26-4251-BA88-21CEBF65BCFC}" type="presParOf" srcId="{FF01CBDB-7D9B-4CC3-B479-E391E2AAC9F8}" destId="{FEEC2446-9A95-4874-8620-D980D07872B2}" srcOrd="7" destOrd="0" presId="urn:microsoft.com/office/officeart/2005/8/layout/default"/>
    <dgm:cxn modelId="{F199F4F4-973C-4EF4-98FE-DB043F04D6F0}" type="presParOf" srcId="{FF01CBDB-7D9B-4CC3-B479-E391E2AAC9F8}" destId="{413136D9-177D-4CA1-980C-71D9864989C8}" srcOrd="8" destOrd="0" presId="urn:microsoft.com/office/officeart/2005/8/layout/default"/>
    <dgm:cxn modelId="{08496C77-A50A-4ECD-A36A-0E054F1C59CF}" type="presParOf" srcId="{FF01CBDB-7D9B-4CC3-B479-E391E2AAC9F8}" destId="{C8F165E2-9C07-4529-97CB-B74D75FF6D09}" srcOrd="9" destOrd="0" presId="urn:microsoft.com/office/officeart/2005/8/layout/default"/>
    <dgm:cxn modelId="{E750EC16-1537-4A96-A396-60679B8941E9}" type="presParOf" srcId="{FF01CBDB-7D9B-4CC3-B479-E391E2AAC9F8}" destId="{C6A036E5-92F4-4197-8E8E-E23EBDBE7BF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2F89E-55A6-4888-838F-C20679A4FFC3}">
      <dsp:nvSpPr>
        <dsp:cNvPr id="0" name=""/>
        <dsp:cNvSpPr/>
      </dsp:nvSpPr>
      <dsp:spPr>
        <a:xfrm>
          <a:off x="0" y="0"/>
          <a:ext cx="3847365" cy="8791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Frøene må såes i pottebrettene</a:t>
          </a:r>
        </a:p>
      </dsp:txBody>
      <dsp:txXfrm>
        <a:off x="42914" y="42914"/>
        <a:ext cx="3761537" cy="7932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81FBF-FD28-4CBF-8037-B150BC0429F6}">
      <dsp:nvSpPr>
        <dsp:cNvPr id="0" name=""/>
        <dsp:cNvSpPr/>
      </dsp:nvSpPr>
      <dsp:spPr>
        <a:xfrm>
          <a:off x="0" y="22"/>
          <a:ext cx="4112217" cy="899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Frøene som nå er sådd inn i pottebrettene blir satt ut i drivhusene og skal spire der.</a:t>
          </a:r>
          <a:endParaRPr lang="nb-NO" sz="1800" kern="1200"/>
        </a:p>
      </dsp:txBody>
      <dsp:txXfrm>
        <a:off x="43890" y="43912"/>
        <a:ext cx="4024437" cy="811316"/>
      </dsp:txXfrm>
    </dsp:sp>
    <dsp:sp modelId="{0C5ADC6A-4FBA-44BB-8A40-BA8BD0D83F94}">
      <dsp:nvSpPr>
        <dsp:cNvPr id="0" name=""/>
        <dsp:cNvSpPr/>
      </dsp:nvSpPr>
      <dsp:spPr>
        <a:xfrm rot="5400000">
          <a:off x="2439400" y="76427"/>
          <a:ext cx="719277" cy="26343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Stabil temperatur</a:t>
          </a:r>
          <a:endParaRPr lang="nb-NO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Kontrollert vanning</a:t>
          </a:r>
          <a:endParaRPr lang="nb-NO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Gjødsel</a:t>
          </a:r>
          <a:endParaRPr lang="nb-NO" sz="1300" kern="1200"/>
        </a:p>
      </dsp:txBody>
      <dsp:txXfrm rot="-5400000">
        <a:off x="1481844" y="1069095"/>
        <a:ext cx="2599277" cy="649053"/>
      </dsp:txXfrm>
    </dsp:sp>
    <dsp:sp modelId="{E10A3D64-C50F-4D51-84D1-8DC9F72D78C7}">
      <dsp:nvSpPr>
        <dsp:cNvPr id="0" name=""/>
        <dsp:cNvSpPr/>
      </dsp:nvSpPr>
      <dsp:spPr>
        <a:xfrm>
          <a:off x="0" y="944073"/>
          <a:ext cx="1481844" cy="899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Her får plantene:</a:t>
          </a:r>
          <a:endParaRPr lang="nb-NO" sz="1800" kern="1200"/>
        </a:p>
      </dsp:txBody>
      <dsp:txXfrm>
        <a:off x="43890" y="987963"/>
        <a:ext cx="1394064" cy="811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DC66-7D27-4DB0-B43F-EE5EDD102D6F}">
      <dsp:nvSpPr>
        <dsp:cNvPr id="0" name=""/>
        <dsp:cNvSpPr/>
      </dsp:nvSpPr>
      <dsp:spPr>
        <a:xfrm>
          <a:off x="0" y="47"/>
          <a:ext cx="3847364" cy="1893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Plantene har nå spiret og settes ut på «friland» for å vokse seg enda større og sterkere. </a:t>
          </a:r>
        </a:p>
      </dsp:txBody>
      <dsp:txXfrm>
        <a:off x="92409" y="92456"/>
        <a:ext cx="3662546" cy="1708195"/>
      </dsp:txXfrm>
    </dsp:sp>
    <dsp:sp modelId="{6DE4D63C-3807-4BF2-AA96-C4729A22B116}">
      <dsp:nvSpPr>
        <dsp:cNvPr id="0" name=""/>
        <dsp:cNvSpPr/>
      </dsp:nvSpPr>
      <dsp:spPr>
        <a:xfrm rot="5400000">
          <a:off x="1861557" y="1701859"/>
          <a:ext cx="1514411" cy="24647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200" kern="1200"/>
            <a:t>Kontrollert vanning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200" kern="1200"/>
            <a:t>Gjødsel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200" kern="1200"/>
            <a:t>Sol/dagslys</a:t>
          </a:r>
        </a:p>
      </dsp:txBody>
      <dsp:txXfrm rot="-5400000">
        <a:off x="1386404" y="2250940"/>
        <a:ext cx="2390791" cy="1366557"/>
      </dsp:txXfrm>
    </dsp:sp>
    <dsp:sp modelId="{F8F4B216-3B40-4A97-AFCE-413D5275CFE5}">
      <dsp:nvSpPr>
        <dsp:cNvPr id="0" name=""/>
        <dsp:cNvSpPr/>
      </dsp:nvSpPr>
      <dsp:spPr>
        <a:xfrm>
          <a:off x="0" y="1987711"/>
          <a:ext cx="1386403" cy="1893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Her får plantene:</a:t>
          </a:r>
        </a:p>
      </dsp:txBody>
      <dsp:txXfrm>
        <a:off x="67679" y="2055390"/>
        <a:ext cx="1251045" cy="1757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822DC-449F-45F9-B94F-7278A801DC63}">
      <dsp:nvSpPr>
        <dsp:cNvPr id="0" name=""/>
        <dsp:cNvSpPr/>
      </dsp:nvSpPr>
      <dsp:spPr>
        <a:xfrm>
          <a:off x="0" y="196511"/>
          <a:ext cx="3817966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Kortdagsbehandling:</a:t>
          </a:r>
        </a:p>
      </dsp:txBody>
      <dsp:txXfrm>
        <a:off x="44549" y="241060"/>
        <a:ext cx="3728868" cy="823502"/>
      </dsp:txXfrm>
    </dsp:sp>
    <dsp:sp modelId="{58F31B94-60EB-43ED-9B6F-88529EB76B55}">
      <dsp:nvSpPr>
        <dsp:cNvPr id="0" name=""/>
        <dsp:cNvSpPr/>
      </dsp:nvSpPr>
      <dsp:spPr>
        <a:xfrm>
          <a:off x="0" y="1109111"/>
          <a:ext cx="3817966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22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900" kern="1200" dirty="0"/>
            <a:t>Plantene skal nå gjøres klare for pakking og «fryser/vinter»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b-NO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b-NO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b-NO" sz="1900" kern="1200" dirty="0"/>
        </a:p>
      </dsp:txBody>
      <dsp:txXfrm>
        <a:off x="0" y="1109111"/>
        <a:ext cx="3817966" cy="1490400"/>
      </dsp:txXfrm>
    </dsp:sp>
    <dsp:sp modelId="{A32A8F0C-A3C6-4224-AF94-8199BC256D16}">
      <dsp:nvSpPr>
        <dsp:cNvPr id="0" name=""/>
        <dsp:cNvSpPr/>
      </dsp:nvSpPr>
      <dsp:spPr>
        <a:xfrm>
          <a:off x="0" y="2599511"/>
          <a:ext cx="3817966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Ved å kortdagsbehandle plantene:</a:t>
          </a:r>
        </a:p>
      </dsp:txBody>
      <dsp:txXfrm>
        <a:off x="44549" y="2644060"/>
        <a:ext cx="3728868" cy="823502"/>
      </dsp:txXfrm>
    </dsp:sp>
    <dsp:sp modelId="{D9F28DCF-E2B8-491D-8F5C-89799F01A7EC}">
      <dsp:nvSpPr>
        <dsp:cNvPr id="0" name=""/>
        <dsp:cNvSpPr/>
      </dsp:nvSpPr>
      <dsp:spPr>
        <a:xfrm>
          <a:off x="0" y="3512111"/>
          <a:ext cx="3817966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22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900" kern="1200"/>
            <a:t>Stopper vi høydeveksten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900" kern="1200"/>
            <a:t>Styrker diameterveksten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900" kern="1200"/>
            <a:t>Frostherder plantene</a:t>
          </a:r>
        </a:p>
      </dsp:txBody>
      <dsp:txXfrm>
        <a:off x="0" y="3512111"/>
        <a:ext cx="3817966" cy="943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3BE83-0636-4A78-A2CD-F32A6F959E77}">
      <dsp:nvSpPr>
        <dsp:cNvPr id="0" name=""/>
        <dsp:cNvSpPr/>
      </dsp:nvSpPr>
      <dsp:spPr>
        <a:xfrm>
          <a:off x="526940" y="9151"/>
          <a:ext cx="3585818" cy="704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Voksing</a:t>
          </a:r>
          <a:r>
            <a:rPr lang="en-US" sz="2800" kern="1200" dirty="0"/>
            <a:t> &amp; </a:t>
          </a:r>
          <a:r>
            <a:rPr lang="en-US" sz="2800" kern="1200" dirty="0" err="1"/>
            <a:t>pakking</a:t>
          </a:r>
          <a:endParaRPr lang="nb-NO" sz="2800" kern="1200" dirty="0"/>
        </a:p>
      </dsp:txBody>
      <dsp:txXfrm>
        <a:off x="561308" y="43519"/>
        <a:ext cx="3517082" cy="635306"/>
      </dsp:txXfrm>
    </dsp:sp>
    <dsp:sp modelId="{EA38AFA0-AD03-475E-8ECE-8DD329E795FB}">
      <dsp:nvSpPr>
        <dsp:cNvPr id="0" name=""/>
        <dsp:cNvSpPr/>
      </dsp:nvSpPr>
      <dsp:spPr>
        <a:xfrm>
          <a:off x="0" y="740708"/>
          <a:ext cx="5172973" cy="704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Nå</a:t>
          </a:r>
          <a:r>
            <a:rPr lang="en-US" sz="1600" kern="1200" dirty="0"/>
            <a:t> </a:t>
          </a:r>
          <a:r>
            <a:rPr lang="en-US" sz="1600" kern="1200" dirty="0" err="1"/>
            <a:t>skal</a:t>
          </a:r>
          <a:r>
            <a:rPr lang="en-US" sz="1600" kern="1200" dirty="0"/>
            <a:t> </a:t>
          </a:r>
          <a:r>
            <a:rPr lang="en-US" sz="1600" kern="1200" dirty="0" err="1"/>
            <a:t>plantene</a:t>
          </a:r>
          <a:r>
            <a:rPr lang="en-US" sz="1600" kern="1200" dirty="0"/>
            <a:t> </a:t>
          </a:r>
          <a:r>
            <a:rPr lang="en-US" sz="1600" kern="1200" dirty="0" err="1"/>
            <a:t>påføres</a:t>
          </a:r>
          <a:r>
            <a:rPr lang="en-US" sz="1600" kern="1200" dirty="0"/>
            <a:t> et lag med </a:t>
          </a:r>
          <a:r>
            <a:rPr lang="en-US" sz="1600" kern="1200" dirty="0" err="1"/>
            <a:t>voks</a:t>
          </a:r>
          <a:r>
            <a:rPr lang="en-US" sz="1600" kern="1200" dirty="0"/>
            <a:t>, </a:t>
          </a:r>
          <a:r>
            <a:rPr lang="en-US" sz="1600" kern="1200" dirty="0" err="1"/>
            <a:t>derettes</a:t>
          </a:r>
          <a:r>
            <a:rPr lang="en-US" sz="1600" kern="1200" dirty="0"/>
            <a:t> </a:t>
          </a:r>
          <a:r>
            <a:rPr lang="en-US" sz="1600" kern="1200" dirty="0" err="1"/>
            <a:t>pakkes</a:t>
          </a:r>
          <a:r>
            <a:rPr lang="en-US" sz="1600" kern="1200" dirty="0"/>
            <a:t> de </a:t>
          </a:r>
          <a:r>
            <a:rPr lang="en-US" sz="1600" kern="1200" dirty="0" err="1"/>
            <a:t>i</a:t>
          </a:r>
          <a:r>
            <a:rPr lang="en-US" sz="1600" kern="1200" dirty="0"/>
            <a:t> </a:t>
          </a:r>
          <a:r>
            <a:rPr lang="en-US" sz="1600" kern="1200" dirty="0" err="1"/>
            <a:t>kasser</a:t>
          </a:r>
          <a:r>
            <a:rPr lang="en-US" sz="1600" kern="1200" dirty="0"/>
            <a:t>.</a:t>
          </a:r>
          <a:endParaRPr lang="nb-NO" sz="1600" kern="1200" dirty="0"/>
        </a:p>
      </dsp:txBody>
      <dsp:txXfrm>
        <a:off x="34368" y="775076"/>
        <a:ext cx="5104237" cy="635306"/>
      </dsp:txXfrm>
    </dsp:sp>
    <dsp:sp modelId="{DCCF4DC1-1131-4B66-8A77-F1FE103412F6}">
      <dsp:nvSpPr>
        <dsp:cNvPr id="0" name=""/>
        <dsp:cNvSpPr/>
      </dsp:nvSpPr>
      <dsp:spPr>
        <a:xfrm rot="5400000">
          <a:off x="3239440" y="175005"/>
          <a:ext cx="563233" cy="331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Fordi</a:t>
          </a:r>
          <a:r>
            <a:rPr lang="en-US" sz="1600" kern="1200" dirty="0"/>
            <a:t> planter </a:t>
          </a:r>
          <a:r>
            <a:rPr lang="en-US" sz="1600" kern="1200" dirty="0" err="1"/>
            <a:t>som</a:t>
          </a:r>
          <a:r>
            <a:rPr lang="en-US" sz="1600" kern="1200" dirty="0"/>
            <a:t> har et </a:t>
          </a:r>
          <a:r>
            <a:rPr lang="en-US" sz="1600" kern="1200" dirty="0" err="1"/>
            <a:t>voksbelegg</a:t>
          </a:r>
          <a:r>
            <a:rPr lang="en-US" sz="1600" kern="1200" dirty="0"/>
            <a:t> </a:t>
          </a:r>
          <a:r>
            <a:rPr lang="en-US" sz="1600" kern="1200" dirty="0" err="1"/>
            <a:t>ønsker</a:t>
          </a:r>
          <a:r>
            <a:rPr lang="en-US" sz="1600" kern="1200" dirty="0"/>
            <a:t> </a:t>
          </a:r>
          <a:r>
            <a:rPr lang="en-US" sz="1600" kern="1200" dirty="0" err="1"/>
            <a:t>ikke</a:t>
          </a:r>
          <a:r>
            <a:rPr lang="en-US" sz="1600" kern="1200" dirty="0"/>
            <a:t> </a:t>
          </a:r>
          <a:r>
            <a:rPr lang="en-US" sz="1600" kern="1200" dirty="0" err="1"/>
            <a:t>gransnutebilen</a:t>
          </a:r>
          <a:r>
            <a:rPr lang="en-US" sz="1600" kern="1200" dirty="0"/>
            <a:t> å </a:t>
          </a:r>
          <a:r>
            <a:rPr lang="en-US" sz="1600" kern="1200" dirty="0" err="1"/>
            <a:t>gnage</a:t>
          </a:r>
          <a:r>
            <a:rPr lang="en-US" sz="1600" kern="1200" dirty="0"/>
            <a:t> </a:t>
          </a:r>
          <a:r>
            <a:rPr lang="en-US" sz="1600" kern="1200" dirty="0" err="1"/>
            <a:t>på</a:t>
          </a:r>
          <a:r>
            <a:rPr lang="en-US" sz="1600" kern="1200" dirty="0"/>
            <a:t>. </a:t>
          </a:r>
          <a:endParaRPr lang="nb-NO" sz="1600" kern="1200" dirty="0"/>
        </a:p>
      </dsp:txBody>
      <dsp:txXfrm rot="-5400000">
        <a:off x="1864089" y="1577852"/>
        <a:ext cx="3286441" cy="508243"/>
      </dsp:txXfrm>
    </dsp:sp>
    <dsp:sp modelId="{C700C073-E76A-4322-9BB8-AA2C4103D416}">
      <dsp:nvSpPr>
        <dsp:cNvPr id="0" name=""/>
        <dsp:cNvSpPr/>
      </dsp:nvSpPr>
      <dsp:spPr>
        <a:xfrm>
          <a:off x="0" y="1479952"/>
          <a:ext cx="1864089" cy="704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Hvorfor</a:t>
          </a:r>
          <a:r>
            <a:rPr lang="en-US" sz="1600" kern="1200" dirty="0"/>
            <a:t> </a:t>
          </a:r>
          <a:r>
            <a:rPr lang="en-US" sz="1600" kern="1200" dirty="0" err="1"/>
            <a:t>påføre</a:t>
          </a:r>
          <a:r>
            <a:rPr lang="en-US" sz="1600" kern="1200" dirty="0"/>
            <a:t> </a:t>
          </a:r>
          <a:r>
            <a:rPr lang="en-US" sz="1600" kern="1200" dirty="0" err="1"/>
            <a:t>voks</a:t>
          </a:r>
          <a:r>
            <a:rPr lang="en-US" sz="1600" kern="1200" dirty="0"/>
            <a:t>?</a:t>
          </a:r>
          <a:endParaRPr lang="nb-NO" sz="1600" kern="1200" dirty="0"/>
        </a:p>
      </dsp:txBody>
      <dsp:txXfrm>
        <a:off x="34368" y="1514320"/>
        <a:ext cx="1795353" cy="635306"/>
      </dsp:txXfrm>
    </dsp:sp>
    <dsp:sp modelId="{B18A80FA-C437-4A5C-B9DE-F195ED70ED18}">
      <dsp:nvSpPr>
        <dsp:cNvPr id="0" name=""/>
        <dsp:cNvSpPr/>
      </dsp:nvSpPr>
      <dsp:spPr>
        <a:xfrm rot="5400000">
          <a:off x="3239440" y="914249"/>
          <a:ext cx="563233" cy="331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Det </a:t>
          </a:r>
          <a:r>
            <a:rPr lang="en-US" sz="1600" kern="1200" dirty="0" err="1"/>
            <a:t>gjør</a:t>
          </a:r>
          <a:r>
            <a:rPr lang="en-US" sz="1600" kern="1200" dirty="0"/>
            <a:t> </a:t>
          </a:r>
          <a:r>
            <a:rPr lang="en-US" sz="1600" kern="1200" dirty="0" err="1"/>
            <a:t>handtering</a:t>
          </a:r>
          <a:r>
            <a:rPr lang="en-US" sz="1600" kern="1200" dirty="0"/>
            <a:t>/</a:t>
          </a:r>
          <a:r>
            <a:rPr lang="en-US" sz="1600" kern="1200" dirty="0" err="1"/>
            <a:t>frakt</a:t>
          </a:r>
          <a:r>
            <a:rPr lang="en-US" sz="1600" kern="1200" dirty="0"/>
            <a:t> </a:t>
          </a:r>
          <a:r>
            <a:rPr lang="en-US" sz="1600" kern="1200" dirty="0" err="1"/>
            <a:t>til</a:t>
          </a:r>
          <a:r>
            <a:rPr lang="en-US" sz="1600" kern="1200" dirty="0"/>
            <a:t> </a:t>
          </a:r>
          <a:r>
            <a:rPr lang="en-US" sz="1600" kern="1200" dirty="0" err="1"/>
            <a:t>skogen</a:t>
          </a:r>
          <a:r>
            <a:rPr lang="en-US" sz="1600" kern="1200" dirty="0"/>
            <a:t> </a:t>
          </a:r>
          <a:r>
            <a:rPr lang="en-US" sz="1600" kern="1200" dirty="0" err="1"/>
            <a:t>enklere</a:t>
          </a:r>
          <a:r>
            <a:rPr lang="en-US" sz="1600" kern="1200" dirty="0"/>
            <a:t>.</a:t>
          </a:r>
          <a:endParaRPr lang="nb-NO" sz="1600" kern="1200" dirty="0"/>
        </a:p>
      </dsp:txBody>
      <dsp:txXfrm rot="-5400000">
        <a:off x="1864089" y="2317096"/>
        <a:ext cx="3286441" cy="508243"/>
      </dsp:txXfrm>
    </dsp:sp>
    <dsp:sp modelId="{421E917F-DC8C-46E2-8384-33DBB21AD031}">
      <dsp:nvSpPr>
        <dsp:cNvPr id="0" name=""/>
        <dsp:cNvSpPr/>
      </dsp:nvSpPr>
      <dsp:spPr>
        <a:xfrm>
          <a:off x="0" y="2219196"/>
          <a:ext cx="1864089" cy="704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Hvofor</a:t>
          </a:r>
          <a:r>
            <a:rPr lang="en-US" sz="1600" kern="1200" dirty="0"/>
            <a:t> </a:t>
          </a:r>
          <a:r>
            <a:rPr lang="en-US" sz="1600" kern="1200" dirty="0" err="1"/>
            <a:t>pakke</a:t>
          </a:r>
          <a:r>
            <a:rPr lang="en-US" sz="1600" kern="1200" dirty="0"/>
            <a:t> </a:t>
          </a:r>
          <a:r>
            <a:rPr lang="en-US" sz="1600" kern="1200" dirty="0" err="1"/>
            <a:t>plantene</a:t>
          </a:r>
          <a:r>
            <a:rPr lang="en-US" sz="1600" kern="1200" dirty="0"/>
            <a:t> </a:t>
          </a:r>
          <a:r>
            <a:rPr lang="en-US" sz="1600" kern="1200" dirty="0" err="1"/>
            <a:t>i</a:t>
          </a:r>
          <a:r>
            <a:rPr lang="en-US" sz="1600" kern="1200" dirty="0"/>
            <a:t> </a:t>
          </a:r>
          <a:r>
            <a:rPr lang="en-US" sz="1600" kern="1200" dirty="0" err="1"/>
            <a:t>trekasser</a:t>
          </a:r>
          <a:r>
            <a:rPr lang="en-US" sz="1600" kern="1200" dirty="0"/>
            <a:t>?</a:t>
          </a:r>
          <a:endParaRPr lang="nb-NO" sz="1600" kern="1200" dirty="0"/>
        </a:p>
      </dsp:txBody>
      <dsp:txXfrm>
        <a:off x="34368" y="2253564"/>
        <a:ext cx="1795353" cy="6353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2C0A9-6700-4D9C-B3E2-84EEDBFC9C7A}">
      <dsp:nvSpPr>
        <dsp:cNvPr id="0" name=""/>
        <dsp:cNvSpPr/>
      </dsp:nvSpPr>
      <dsp:spPr>
        <a:xfrm>
          <a:off x="43361" y="0"/>
          <a:ext cx="3078488" cy="1096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Skogplantene er nå klare for salg og utplanting i skogen. </a:t>
          </a:r>
          <a:endParaRPr lang="nb-NO" sz="2200" kern="1200"/>
        </a:p>
      </dsp:txBody>
      <dsp:txXfrm>
        <a:off x="96907" y="53546"/>
        <a:ext cx="2971396" cy="9898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142E7-5303-4B95-809E-DCECEA6F8B23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Planter med optimal kvalitet</a:t>
          </a:r>
          <a:endParaRPr lang="en-US" sz="3300" kern="1200"/>
        </a:p>
      </dsp:txBody>
      <dsp:txXfrm>
        <a:off x="0" y="93057"/>
        <a:ext cx="3005666" cy="1803399"/>
      </dsp:txXfrm>
    </dsp:sp>
    <dsp:sp modelId="{2F5B4559-D541-4D58-B618-714DB175A09B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Gjødsling; vanlig og med Arcadian </a:t>
          </a:r>
          <a:endParaRPr lang="en-US" sz="3300" kern="1200"/>
        </a:p>
      </dsp:txBody>
      <dsp:txXfrm>
        <a:off x="3306233" y="93057"/>
        <a:ext cx="3005666" cy="1803399"/>
      </dsp:txXfrm>
    </dsp:sp>
    <dsp:sp modelId="{8AC73070-EABB-4A04-9658-53AAFD8F55B4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Bred diameter – opp mot 1 cm</a:t>
          </a:r>
          <a:endParaRPr lang="en-US" sz="3300" kern="1200"/>
        </a:p>
      </dsp:txBody>
      <dsp:txXfrm>
        <a:off x="6612466" y="93057"/>
        <a:ext cx="3005666" cy="1803399"/>
      </dsp:txXfrm>
    </dsp:sp>
    <dsp:sp modelId="{29E352C3-9B63-47EB-9320-D855B2C99CDD}">
      <dsp:nvSpPr>
        <dsp:cNvPr id="0" name=""/>
        <dsp:cNvSpPr/>
      </dsp:nvSpPr>
      <dsp:spPr>
        <a:xfrm>
          <a:off x="0" y="2197024"/>
          <a:ext cx="3005666" cy="180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Store planter</a:t>
          </a:r>
          <a:endParaRPr lang="en-US" sz="3300" kern="1200"/>
        </a:p>
      </dsp:txBody>
      <dsp:txXfrm>
        <a:off x="0" y="2197024"/>
        <a:ext cx="3005666" cy="1803399"/>
      </dsp:txXfrm>
    </dsp:sp>
    <dsp:sp modelId="{413136D9-177D-4CA1-980C-71D9864989C8}">
      <dsp:nvSpPr>
        <dsp:cNvPr id="0" name=""/>
        <dsp:cNvSpPr/>
      </dsp:nvSpPr>
      <dsp:spPr>
        <a:xfrm>
          <a:off x="3306233" y="2197024"/>
          <a:ext cx="3005666" cy="18033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Meget gode røtter</a:t>
          </a:r>
          <a:endParaRPr lang="en-US" sz="3300" kern="1200"/>
        </a:p>
      </dsp:txBody>
      <dsp:txXfrm>
        <a:off x="3306233" y="2197024"/>
        <a:ext cx="3005666" cy="1803399"/>
      </dsp:txXfrm>
    </dsp:sp>
    <dsp:sp modelId="{C6A036E5-92F4-4197-8E8E-E23EBDBE7BF2}">
      <dsp:nvSpPr>
        <dsp:cNvPr id="0" name=""/>
        <dsp:cNvSpPr/>
      </dsp:nvSpPr>
      <dsp:spPr>
        <a:xfrm>
          <a:off x="6612466" y="2197024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/>
            <a:t>Kjemikalier og eller mekanisk beskyttelse</a:t>
          </a:r>
          <a:endParaRPr lang="en-US" sz="3300" kern="1200"/>
        </a:p>
      </dsp:txBody>
      <dsp:txXfrm>
        <a:off x="6612466" y="2197024"/>
        <a:ext cx="3005666" cy="1803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CKTUEQBtaY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CKTUEQBta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gress, utendørs, tre, plante&#10;&#10;Beskrivelse som er generert med svært høy visshet">
            <a:extLst>
              <a:ext uri="{FF2B5EF4-FFF2-40B4-BE49-F238E27FC236}">
                <a16:creationId xmlns:a16="http://schemas.microsoft.com/office/drawing/2014/main" id="{207FC7B9-CFF4-4B75-93A3-1DA050981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0" t="6933" r="17428" b="1"/>
          <a:stretch/>
        </p:blipFill>
        <p:spPr>
          <a:xfrm>
            <a:off x="2976584" y="-461317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8CEB2D9-100A-414A-94FA-9127A07CA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48" y="2240219"/>
            <a:ext cx="4088190" cy="2369093"/>
          </a:xfrm>
        </p:spPr>
        <p:txBody>
          <a:bodyPr>
            <a:normAutofit/>
          </a:bodyPr>
          <a:lstStyle/>
          <a:p>
            <a:endParaRPr lang="nb-NO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2C8FD5-44B7-4422-BBED-D1BA4AC0C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33595" y="4953000"/>
            <a:ext cx="4079721" cy="1096901"/>
          </a:xfrm>
        </p:spPr>
        <p:txBody>
          <a:bodyPr>
            <a:normAutofit/>
          </a:bodyPr>
          <a:lstStyle/>
          <a:p>
            <a:endParaRPr lang="nb-NO" sz="1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Bilde 13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CDE84582-7236-441A-9DF7-C4BAFB4B9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3475591"/>
            <a:ext cx="5433229" cy="16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F61E02E6-77CB-44DB-9408-114D9C176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"/>
          <a:stretch/>
        </p:blipFill>
        <p:spPr>
          <a:xfrm>
            <a:off x="3078396" y="10"/>
            <a:ext cx="3030396" cy="2618824"/>
          </a:xfrm>
          <a:custGeom>
            <a:avLst/>
            <a:gdLst>
              <a:gd name="connsiteX0" fmla="*/ 398252 w 3030396"/>
              <a:gd name="connsiteY0" fmla="*/ 0 h 2618834"/>
              <a:gd name="connsiteX1" fmla="*/ 1887012 w 3030396"/>
              <a:gd name="connsiteY1" fmla="*/ 0 h 2618834"/>
              <a:gd name="connsiteX2" fmla="*/ 1887012 w 3030396"/>
              <a:gd name="connsiteY2" fmla="*/ 1 h 2618834"/>
              <a:gd name="connsiteX3" fmla="*/ 3030396 w 3030396"/>
              <a:gd name="connsiteY3" fmla="*/ 1 h 2618834"/>
              <a:gd name="connsiteX4" fmla="*/ 2639222 w 3030396"/>
              <a:gd name="connsiteY4" fmla="*/ 2618834 h 2618834"/>
              <a:gd name="connsiteX5" fmla="*/ 0 w 3030396"/>
              <a:gd name="connsiteY5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1479323-43CB-4505-8A26-07C54754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91" y="279373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Steg 6</a:t>
            </a:r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17514258-4C9F-4605-A696-B53008230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727341"/>
              </p:ext>
            </p:extLst>
          </p:nvPr>
        </p:nvGraphicFramePr>
        <p:xfrm>
          <a:off x="6081229" y="2898196"/>
          <a:ext cx="3165212" cy="109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1676E5E1-D1E3-4DA8-9ECF-718AB1D4F7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5" r="6228" b="2"/>
          <a:stretch/>
        </p:blipFill>
        <p:spPr>
          <a:xfrm>
            <a:off x="440943" y="10"/>
            <a:ext cx="3038117" cy="2618824"/>
          </a:xfrm>
          <a:custGeom>
            <a:avLst/>
            <a:gdLst>
              <a:gd name="connsiteX0" fmla="*/ 389438 w 3038117"/>
              <a:gd name="connsiteY0" fmla="*/ 0 h 2618834"/>
              <a:gd name="connsiteX1" fmla="*/ 3038117 w 3038117"/>
              <a:gd name="connsiteY1" fmla="*/ 0 h 2618834"/>
              <a:gd name="connsiteX2" fmla="*/ 2639865 w 3038117"/>
              <a:gd name="connsiteY2" fmla="*/ 2618834 h 2618834"/>
              <a:gd name="connsiteX3" fmla="*/ 0 w 3038117"/>
              <a:gd name="connsiteY3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6567040-0B93-4FD8-AD83-77C747E70E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70"/>
          <a:stretch/>
        </p:blipFill>
        <p:spPr>
          <a:xfrm>
            <a:off x="1" y="2618834"/>
            <a:ext cx="5717617" cy="4239166"/>
          </a:xfrm>
          <a:custGeom>
            <a:avLst/>
            <a:gdLst>
              <a:gd name="connsiteX0" fmla="*/ 440944 w 5717617"/>
              <a:gd name="connsiteY0" fmla="*/ 0 h 4239166"/>
              <a:gd name="connsiteX1" fmla="*/ 5717617 w 5717617"/>
              <a:gd name="connsiteY1" fmla="*/ 0 h 4239166"/>
              <a:gd name="connsiteX2" fmla="*/ 5084413 w 5717617"/>
              <a:gd name="connsiteY2" fmla="*/ 4239166 h 4239166"/>
              <a:gd name="connsiteX3" fmla="*/ 0 w 5717617"/>
              <a:gd name="connsiteY3" fmla="*/ 4239166 h 4239166"/>
              <a:gd name="connsiteX4" fmla="*/ 0 w 5717617"/>
              <a:gd name="connsiteY4" fmla="*/ 2965186 h 42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51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lassholder for innhold 4" descr="Et bilde som inneholder gress, utendørs, tre, frosk&#10;&#10;Automatisk generert beskrivelse">
            <a:extLst>
              <a:ext uri="{FF2B5EF4-FFF2-40B4-BE49-F238E27FC236}">
                <a16:creationId xmlns:a16="http://schemas.microsoft.com/office/drawing/2014/main" id="{8321337C-FCFD-4857-82FA-4AD4260DC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26" t="7141" r="622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22F6B29-6CA6-4EE7-B950-AB300833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 err="1"/>
              <a:t>Tiltak</a:t>
            </a:r>
            <a:r>
              <a:rPr lang="en-US" sz="4800" dirty="0"/>
              <a:t> mot </a:t>
            </a:r>
            <a:r>
              <a:rPr lang="en-US" sz="4800" dirty="0" err="1"/>
              <a:t>snutebiller</a:t>
            </a:r>
            <a:endParaRPr lang="en-US" sz="48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704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BA0881E-9D5A-4A11-8D6F-3E139AC1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nb-NO" dirty="0"/>
              <a:t>Tiltak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02490FDF-819C-4BF6-9193-5EC9E02689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34146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86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3AE9C1-A47B-4F0B-9D32-B18CDFA5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b-NO" dirty="0"/>
              <a:t>Tiltak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574AC2-FCDE-4AEA-B724-27C95FB2F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nb-NO" dirty="0"/>
              <a:t>Markberedning</a:t>
            </a:r>
          </a:p>
          <a:p>
            <a:endParaRPr lang="nb-NO" dirty="0"/>
          </a:p>
          <a:p>
            <a:r>
              <a:rPr lang="nb-NO" dirty="0"/>
              <a:t>Hogstføring</a:t>
            </a:r>
          </a:p>
          <a:p>
            <a:endParaRPr lang="nb-NO" dirty="0"/>
          </a:p>
          <a:p>
            <a:r>
              <a:rPr lang="nb-NO" dirty="0"/>
              <a:t>Skjermstilling</a:t>
            </a:r>
          </a:p>
          <a:p>
            <a:endParaRPr lang="nb-NO" dirty="0"/>
          </a:p>
          <a:p>
            <a:r>
              <a:rPr lang="nb-NO" dirty="0"/>
              <a:t>Annen vegetasjon; spiselig</a:t>
            </a:r>
          </a:p>
          <a:p>
            <a:endParaRPr lang="nb-NO" dirty="0"/>
          </a:p>
          <a:p>
            <a:r>
              <a:rPr lang="nb-NO" dirty="0"/>
              <a:t>Vent med planting</a:t>
            </a:r>
          </a:p>
        </p:txBody>
      </p:sp>
      <p:pic>
        <p:nvPicPr>
          <p:cNvPr id="6" name="Bilde 5" descr="Et bilde som inneholder utendørs, gress, natur, tørr&#10;&#10;Automatisk generert beskrivelse">
            <a:extLst>
              <a:ext uri="{FF2B5EF4-FFF2-40B4-BE49-F238E27FC236}">
                <a16:creationId xmlns:a16="http://schemas.microsoft.com/office/drawing/2014/main" id="{FBEB119B-FF46-4893-9DC6-C930C0FCC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9" r="3463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7" name="Isosceles Triangle 1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1205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535391-A835-43B2-AFC9-C1E32A26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r>
              <a:rPr lang="nb-NO" dirty="0"/>
              <a:t>Voks og muligheter (lyse ideer)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709363-6363-4A0E-B268-6851F1C86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nb-NO" dirty="0"/>
              <a:t>Lage 3 </a:t>
            </a:r>
            <a:r>
              <a:rPr lang="nb-NO" dirty="0" err="1"/>
              <a:t>årige</a:t>
            </a:r>
            <a:r>
              <a:rPr lang="nb-NO" dirty="0"/>
              <a:t> planter</a:t>
            </a:r>
          </a:p>
          <a:p>
            <a:r>
              <a:rPr lang="nb-NO" dirty="0"/>
              <a:t>Voks nede og kjemikalier over</a:t>
            </a:r>
          </a:p>
          <a:p>
            <a:r>
              <a:rPr lang="nb-NO" dirty="0"/>
              <a:t>Riktig og kvalitets produksjon av planter</a:t>
            </a:r>
          </a:p>
          <a:p>
            <a:r>
              <a:rPr lang="nb-NO" dirty="0"/>
              <a:t>Nedkjøling</a:t>
            </a:r>
          </a:p>
          <a:p>
            <a:r>
              <a:rPr lang="nb-NO" dirty="0"/>
              <a:t>Elastisk voks </a:t>
            </a:r>
          </a:p>
        </p:txBody>
      </p:sp>
      <p:pic>
        <p:nvPicPr>
          <p:cNvPr id="5" name="Picture 4" descr="Spa-innstilling for lys">
            <a:extLst>
              <a:ext uri="{FF2B5EF4-FFF2-40B4-BE49-F238E27FC236}">
                <a16:creationId xmlns:a16="http://schemas.microsoft.com/office/drawing/2014/main" id="{CF706366-7344-496C-9CB6-0650C271C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1" r="2958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015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2" name="Picture 4" descr="Plante som vokser i en asfaltsprekk">
            <a:extLst>
              <a:ext uri="{FF2B5EF4-FFF2-40B4-BE49-F238E27FC236}">
                <a16:creationId xmlns:a16="http://schemas.microsoft.com/office/drawing/2014/main" id="{2375327D-13A2-4B2F-A1F0-1CDDEF747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0" t="9091" r="198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067C74D-31BB-47D8-BE25-967F4855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 dirty="0"/>
              <a:t>«</a:t>
            </a:r>
            <a:r>
              <a:rPr lang="en-US" sz="3000"/>
              <a:t>Plantekostnaden</a:t>
            </a:r>
            <a:r>
              <a:rPr lang="en-US" sz="3000" dirty="0"/>
              <a:t> er av </a:t>
            </a:r>
            <a:r>
              <a:rPr lang="en-US" sz="3000"/>
              <a:t>underordnet</a:t>
            </a:r>
            <a:r>
              <a:rPr lang="en-US" sz="3000" dirty="0"/>
              <a:t> </a:t>
            </a:r>
            <a:r>
              <a:rPr lang="en-US" sz="3000"/>
              <a:t>betydning</a:t>
            </a:r>
            <a:r>
              <a:rPr lang="en-US" sz="3000" dirty="0"/>
              <a:t> om vi slipper </a:t>
            </a:r>
            <a:r>
              <a:rPr lang="en-US" sz="3000"/>
              <a:t>suppleringsplanting</a:t>
            </a:r>
            <a:r>
              <a:rPr lang="en-US" sz="3000" dirty="0"/>
              <a:t>»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55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910FA5AD-F345-4726-8E6C-8EE280D4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nb-NO" dirty="0"/>
              <a:t>1kr, 2 kr, 3 kr, 4kr, 5kr </a:t>
            </a:r>
            <a:br>
              <a:rPr lang="nb-NO" dirty="0"/>
            </a:br>
            <a:r>
              <a:rPr lang="nb-NO" dirty="0"/>
              <a:t>Ikke 10 kr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9276D4-8D0D-4FCC-8CEB-BC2B5F9F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nb-NO" dirty="0"/>
              <a:t>M 95 2 år: 2,90kr</a:t>
            </a:r>
          </a:p>
          <a:p>
            <a:r>
              <a:rPr lang="nb-NO" dirty="0"/>
              <a:t>Med voks: 3,70kr</a:t>
            </a:r>
          </a:p>
          <a:p>
            <a:endParaRPr lang="nb-NO" dirty="0"/>
          </a:p>
          <a:p>
            <a:r>
              <a:rPr lang="nb-NO" dirty="0"/>
              <a:t>En vekstsesong ekstra = + 1kr = 3,90kr</a:t>
            </a:r>
          </a:p>
          <a:p>
            <a:r>
              <a:rPr lang="nb-NO" dirty="0"/>
              <a:t>3 </a:t>
            </a:r>
            <a:r>
              <a:rPr lang="nb-NO" dirty="0" err="1"/>
              <a:t>årig</a:t>
            </a:r>
            <a:r>
              <a:rPr lang="nb-NO" dirty="0"/>
              <a:t> plante med voks og kjemi = +1+0,4 = 5,30kr</a:t>
            </a:r>
          </a:p>
        </p:txBody>
      </p:sp>
    </p:spTree>
    <p:extLst>
      <p:ext uri="{BB962C8B-B14F-4D97-AF65-F5344CB8AC3E}">
        <p14:creationId xmlns:p14="http://schemas.microsoft.com/office/powerpoint/2010/main" val="742732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B3D2D1-FCDF-4B92-82E3-887D752F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Prisliste </a:t>
            </a:r>
            <a:r>
              <a:rPr lang="nb-NO" dirty="0" err="1"/>
              <a:t>Svenska</a:t>
            </a:r>
            <a:r>
              <a:rPr lang="nb-NO" dirty="0"/>
              <a:t> </a:t>
            </a:r>
            <a:r>
              <a:rPr lang="nb-NO" dirty="0" err="1"/>
              <a:t>Skogsplantor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AFD8C585-5584-47BD-81C9-1A1D91BE4C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31614" y="2160590"/>
          <a:ext cx="5088809" cy="3881433"/>
        </p:xfrm>
        <a:graphic>
          <a:graphicData uri="http://schemas.openxmlformats.org/drawingml/2006/table">
            <a:tbl>
              <a:tblPr/>
              <a:tblGrid>
                <a:gridCol w="1339174">
                  <a:extLst>
                    <a:ext uri="{9D8B030D-6E8A-4147-A177-3AD203B41FA5}">
                      <a16:colId xmlns:a16="http://schemas.microsoft.com/office/drawing/2014/main" val="1496238110"/>
                    </a:ext>
                  </a:extLst>
                </a:gridCol>
                <a:gridCol w="1606940">
                  <a:extLst>
                    <a:ext uri="{9D8B030D-6E8A-4147-A177-3AD203B41FA5}">
                      <a16:colId xmlns:a16="http://schemas.microsoft.com/office/drawing/2014/main" val="2761117593"/>
                    </a:ext>
                  </a:extLst>
                </a:gridCol>
                <a:gridCol w="1071295">
                  <a:extLst>
                    <a:ext uri="{9D8B030D-6E8A-4147-A177-3AD203B41FA5}">
                      <a16:colId xmlns:a16="http://schemas.microsoft.com/office/drawing/2014/main" val="3366936665"/>
                    </a:ext>
                  </a:extLst>
                </a:gridCol>
                <a:gridCol w="1071400">
                  <a:extLst>
                    <a:ext uri="{9D8B030D-6E8A-4147-A177-3AD203B41FA5}">
                      <a16:colId xmlns:a16="http://schemas.microsoft.com/office/drawing/2014/main" val="946278876"/>
                    </a:ext>
                  </a:extLst>
                </a:gridCol>
              </a:tblGrid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F8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Vekstklasse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F8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Conniflex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F8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Ubehandlet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36751"/>
                  </a:ext>
                </a:extLst>
              </a:tr>
              <a:tr h="468449"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Ekstra stor dekkrot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Elite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6,50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975037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Premium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5,95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92571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Standard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5,55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19508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Stor dekkrot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Elite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5,80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089113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Premium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5,25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129432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Standard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4,90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94175"/>
                  </a:ext>
                </a:extLst>
              </a:tr>
              <a:tr h="468449"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Middels stor dekkrot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Elite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4.15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96568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Premium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3,80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745462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Standard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3,50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13404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 b="1">
                          <a:effectLst/>
                        </a:rPr>
                        <a:t>Liten dekkrot</a:t>
                      </a:r>
                      <a:endParaRPr lang="nb-NO" sz="1300">
                        <a:effectLst/>
                      </a:endParaRP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Elite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2,63 *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2.13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64917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Premium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2,43 *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1,93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273034"/>
                  </a:ext>
                </a:extLst>
              </a:tr>
              <a:tr h="267685"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 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Standard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>
                          <a:effectLst/>
                        </a:rPr>
                        <a:t>2,23 *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300" dirty="0">
                          <a:effectLst/>
                        </a:rPr>
                        <a:t>1,73</a:t>
                      </a:r>
                    </a:p>
                  </a:txBody>
                  <a:tcPr marL="66921" marR="66921" marT="33461" marB="33461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0765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1E957C6-FBEC-49B7-A7E5-58590674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Prisliste 2022 - Gran, furu og contorta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75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6FF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4524F4-58C9-41E2-96B7-29AACD80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1201859"/>
            <a:ext cx="3854945" cy="13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6FF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232540C-C9A9-4EF4-B5F2-DE40BC941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486879"/>
            <a:ext cx="3854945" cy="994261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FF0C5BA-8E3A-4AD5-A1B0-450CAFE45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035342"/>
            <a:ext cx="6410084" cy="48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E09BE339-5709-4C72-BB40-63F4B1D5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130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CEA9AA7-3DB5-4D67-A83D-2E2A3A27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98" y="1312320"/>
            <a:ext cx="5284738" cy="23690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Planteskuledrift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produkt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voks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og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moglegheiter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.”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699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ACB4CAE7-FF6F-4294-BAD0-93BBBBF3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nb-NO" dirty="0"/>
              <a:t>Beskrivelse av Norgesplanter AS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3B9F3D-4BF1-4D60-9E0A-55F0B6F5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 fontScale="92500" lnSpcReduction="10000"/>
          </a:bodyPr>
          <a:lstStyle/>
          <a:p>
            <a:r>
              <a:rPr lang="nb-NO" dirty="0"/>
              <a:t>Aksjeselskap</a:t>
            </a:r>
          </a:p>
          <a:p>
            <a:r>
              <a:rPr lang="nb-NO" dirty="0"/>
              <a:t>Stiftet 01.01.2017</a:t>
            </a:r>
          </a:p>
          <a:p>
            <a:r>
              <a:rPr lang="nb-NO" dirty="0"/>
              <a:t>Eid av Skogselskapet i Buskerud og Telemark og Telemark </a:t>
            </a:r>
            <a:r>
              <a:rPr lang="nb-NO" dirty="0" err="1"/>
              <a:t>Skogplanteskule</a:t>
            </a:r>
            <a:r>
              <a:rPr lang="nb-NO" dirty="0"/>
              <a:t> AS med 50% hver</a:t>
            </a:r>
          </a:p>
          <a:p>
            <a:r>
              <a:rPr lang="nb-NO" dirty="0"/>
              <a:t>To avdelinger; Gvarv i Telemark og Hokksund i Buskerud</a:t>
            </a:r>
          </a:p>
          <a:p>
            <a:r>
              <a:rPr lang="nb-NO" dirty="0"/>
              <a:t>Fast ansatte 5 </a:t>
            </a:r>
            <a:r>
              <a:rPr lang="nb-NO" dirty="0" err="1"/>
              <a:t>stk</a:t>
            </a:r>
            <a:r>
              <a:rPr lang="nb-NO" dirty="0"/>
              <a:t>, sesong ansatte ca. 35 - 40 stk.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Produserer 10,0 millioner planter, voksa planter 2,0 millioner</a:t>
            </a:r>
          </a:p>
          <a:p>
            <a:r>
              <a:rPr lang="nb-NO" dirty="0"/>
              <a:t>Skal produsere 10 millioner (2020)</a:t>
            </a:r>
          </a:p>
          <a:p>
            <a:r>
              <a:rPr lang="nb-NO" dirty="0"/>
              <a:t>Målsetting på 15 millioner (2023-26)</a:t>
            </a:r>
          </a:p>
          <a:p>
            <a:r>
              <a:rPr lang="nb-NO" dirty="0"/>
              <a:t>Omsetning ca. 20 millioner kr.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855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7339AA7-9149-4FB5-AE5F-A401AC876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1" r="-2" b="9180"/>
          <a:stretch/>
        </p:blipFill>
        <p:spPr>
          <a:xfrm>
            <a:off x="6410593" y="-1852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CED359F-AF61-431B-98E3-1BC8E964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Steg 1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FDE38789-0489-439E-867F-8A6F06595C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493072"/>
              </p:ext>
            </p:extLst>
          </p:nvPr>
        </p:nvGraphicFramePr>
        <p:xfrm>
          <a:off x="2556296" y="1270000"/>
          <a:ext cx="3851123" cy="87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Min film">
            <a:hlinkClick r:id="" action="ppaction://media"/>
            <a:extLst>
              <a:ext uri="{FF2B5EF4-FFF2-40B4-BE49-F238E27FC236}">
                <a16:creationId xmlns:a16="http://schemas.microsoft.com/office/drawing/2014/main" id="{EE1F19AE-0727-474B-98CE-C603AA8E0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875" y="2318192"/>
            <a:ext cx="6308363" cy="35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Bilde 3" descr="Et bilde som inneholder gress, gjerde, utendørs, felt&#10;&#10;Beskrivelse som er generert med svært høy visshet">
            <a:extLst>
              <a:ext uri="{FF2B5EF4-FFF2-40B4-BE49-F238E27FC236}">
                <a16:creationId xmlns:a16="http://schemas.microsoft.com/office/drawing/2014/main" id="{F0298486-1CED-4B1C-9A2D-EFB62E6E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0" t="9091" r="17069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4FA59DC-7354-47FE-9AD5-08D20725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57" y="1220774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Steg 2 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9639E048-5ADF-442E-973F-3D36C86AAD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871302"/>
              </p:ext>
            </p:extLst>
          </p:nvPr>
        </p:nvGraphicFramePr>
        <p:xfrm>
          <a:off x="677335" y="4050831"/>
          <a:ext cx="4116234" cy="1843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07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gress, himmel, utendørs, spor&#10;&#10;Beskrivelse som er generert med svært høy visshet">
            <a:extLst>
              <a:ext uri="{FF2B5EF4-FFF2-40B4-BE49-F238E27FC236}">
                <a16:creationId xmlns:a16="http://schemas.microsoft.com/office/drawing/2014/main" id="{E908B44B-76C3-4F27-9175-20A3C8E08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6" r="7486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464DEBB-19B8-4087-A2CC-F5E6C5662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5" y="1127171"/>
            <a:ext cx="3851123" cy="1320800"/>
          </a:xfrm>
        </p:spPr>
        <p:txBody>
          <a:bodyPr>
            <a:normAutofit/>
          </a:bodyPr>
          <a:lstStyle/>
          <a:p>
            <a:pPr algn="ctr"/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Steg 3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A0709398-E740-4C0F-A5DA-5A099E3BDF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206260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292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167FD4-C99F-4B83-BE49-AEE68E1D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168" y="636760"/>
            <a:ext cx="2681502" cy="1320800"/>
          </a:xfrm>
        </p:spPr>
        <p:txBody>
          <a:bodyPr/>
          <a:lstStyle/>
          <a:p>
            <a:pPr algn="ctr"/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Steg 4</a:t>
            </a:r>
          </a:p>
        </p:txBody>
      </p:sp>
      <p:graphicFrame>
        <p:nvGraphicFramePr>
          <p:cNvPr id="12" name="Plassholder for innhold 11">
            <a:extLst>
              <a:ext uri="{FF2B5EF4-FFF2-40B4-BE49-F238E27FC236}">
                <a16:creationId xmlns:a16="http://schemas.microsoft.com/office/drawing/2014/main" id="{DAD1BA88-04D4-4479-BD14-3889AF0473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524719"/>
              </p:ext>
            </p:extLst>
          </p:nvPr>
        </p:nvGraphicFramePr>
        <p:xfrm>
          <a:off x="217715" y="1488613"/>
          <a:ext cx="3817966" cy="465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Min film 4">
            <a:hlinkClick r:id="" action="ppaction://media"/>
            <a:extLst>
              <a:ext uri="{FF2B5EF4-FFF2-40B4-BE49-F238E27FC236}">
                <a16:creationId xmlns:a16="http://schemas.microsoft.com/office/drawing/2014/main" id="{E41392AC-0390-497E-8B89-FF0B3D3FF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6825" y="1488613"/>
            <a:ext cx="6497804" cy="365501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45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tre, benk, bakke&#10;&#10;Beskrivelse som er generert med svært høy visshet">
            <a:extLst>
              <a:ext uri="{FF2B5EF4-FFF2-40B4-BE49-F238E27FC236}">
                <a16:creationId xmlns:a16="http://schemas.microsoft.com/office/drawing/2014/main" id="{EF57517E-DB34-43F9-A5B0-62E3ED6B0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7" b="9209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287D416-769D-4400-B174-F66019C8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Steg 5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573F68BD-91A2-4B50-9914-76641D98C7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963341"/>
              </p:ext>
            </p:extLst>
          </p:nvPr>
        </p:nvGraphicFramePr>
        <p:xfrm>
          <a:off x="279800" y="1889940"/>
          <a:ext cx="5178026" cy="2924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Bilde 7">
            <a:hlinkClick r:id="rId8"/>
            <a:extLst>
              <a:ext uri="{FF2B5EF4-FFF2-40B4-BE49-F238E27FC236}">
                <a16:creationId xmlns:a16="http://schemas.microsoft.com/office/drawing/2014/main" id="{D58D29B5-D2DD-41DE-B082-219949C6B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2408" y="5269706"/>
            <a:ext cx="1509674" cy="119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3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1655F5-5C63-4FC3-A0E6-0321B5B6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Sortering, voksing og pakking av plantene</a:t>
            </a:r>
            <a:br>
              <a:rPr lang="nb-NO" dirty="0"/>
            </a:br>
            <a:r>
              <a:rPr lang="nb-NO" dirty="0"/>
              <a:t>Rengjøring av pottebrett</a:t>
            </a:r>
          </a:p>
        </p:txBody>
      </p:sp>
      <p:pic>
        <p:nvPicPr>
          <p:cNvPr id="5" name="Media på Internett 4" title="Young Tree - Waxing Automation">
            <a:hlinkClick r:id="" action="ppaction://media"/>
            <a:extLst>
              <a:ext uri="{FF2B5EF4-FFF2-40B4-BE49-F238E27FC236}">
                <a16:creationId xmlns:a16="http://schemas.microsoft.com/office/drawing/2014/main" id="{3DA4B7F5-E838-4273-B944-4013635433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89668" y="280624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7978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455</Words>
  <Application>Microsoft Office PowerPoint</Application>
  <PresentationFormat>Widescreen</PresentationFormat>
  <Paragraphs>129</Paragraphs>
  <Slides>18</Slides>
  <Notes>0</Notes>
  <HiddenSlides>0</HiddenSlides>
  <MMClips>3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3" baseType="lpstr">
      <vt:lpstr>Arial</vt:lpstr>
      <vt:lpstr>Montserrat</vt:lpstr>
      <vt:lpstr>Trebuchet MS</vt:lpstr>
      <vt:lpstr>Wingdings 3</vt:lpstr>
      <vt:lpstr>Fasett</vt:lpstr>
      <vt:lpstr>PowerPoint-presentasjon</vt:lpstr>
      <vt:lpstr>“Planteskuledrift – produkt, voks og moglegheiter.”  </vt:lpstr>
      <vt:lpstr>Beskrivelse av Norgesplanter AS</vt:lpstr>
      <vt:lpstr>Steg 1</vt:lpstr>
      <vt:lpstr>Steg 2 </vt:lpstr>
      <vt:lpstr>Steg 3</vt:lpstr>
      <vt:lpstr>Steg 4</vt:lpstr>
      <vt:lpstr>Steg 5</vt:lpstr>
      <vt:lpstr>Sortering, voksing og pakking av plantene Rengjøring av pottebrett</vt:lpstr>
      <vt:lpstr>Steg 6</vt:lpstr>
      <vt:lpstr>Tiltak mot snutebiller</vt:lpstr>
      <vt:lpstr>Tiltak</vt:lpstr>
      <vt:lpstr>Tiltak</vt:lpstr>
      <vt:lpstr>Voks og muligheter (lyse ideer)</vt:lpstr>
      <vt:lpstr>«Plantekostnaden er av underordnet betydning om vi slipper suppleringsplanting»</vt:lpstr>
      <vt:lpstr>1kr, 2 kr, 3 kr, 4kr, 5kr  Ikke 10 kr</vt:lpstr>
      <vt:lpstr>Prisliste Svenska Skogsplantor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Lars Kihle</dc:creator>
  <cp:lastModifiedBy>Lars Kihle</cp:lastModifiedBy>
  <cp:revision>12</cp:revision>
  <dcterms:created xsi:type="dcterms:W3CDTF">2018-11-22T13:24:42Z</dcterms:created>
  <dcterms:modified xsi:type="dcterms:W3CDTF">2021-10-26T19:32:46Z</dcterms:modified>
</cp:coreProperties>
</file>