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74" r:id="rId6"/>
    <p:sldId id="260" r:id="rId7"/>
    <p:sldId id="264" r:id="rId8"/>
    <p:sldId id="265" r:id="rId9"/>
    <p:sldId id="262" r:id="rId10"/>
    <p:sldId id="266" r:id="rId11"/>
    <p:sldId id="271" r:id="rId12"/>
    <p:sldId id="276" r:id="rId13"/>
    <p:sldId id="259" r:id="rId14"/>
    <p:sldId id="267" r:id="rId15"/>
    <p:sldId id="268" r:id="rId16"/>
    <p:sldId id="269" r:id="rId17"/>
    <p:sldId id="275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A"/>
    <a:srgbClr val="DBEBEC"/>
    <a:srgbClr val="006600"/>
    <a:srgbClr val="339933"/>
    <a:srgbClr val="FF0000"/>
    <a:srgbClr val="CC0A1C"/>
    <a:srgbClr val="EF3340"/>
    <a:srgbClr val="000000"/>
    <a:srgbClr val="E6007E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0A3D2-A780-4F88-B3B2-B0C3213A1F6A}" v="67" dt="2021-10-26T12:10:16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098" autoAdjust="0"/>
  </p:normalViewPr>
  <p:slideViewPr>
    <p:cSldViewPr snapToGrid="0">
      <p:cViewPr varScale="1">
        <p:scale>
          <a:sx n="115" d="100"/>
          <a:sy n="115" d="100"/>
        </p:scale>
        <p:origin x="1986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tterstad, Gunvor Fossholt" userId="3028680d-080f-46f9-a39b-4471783fe0e2" providerId="ADAL" clId="{8B20A3D2-A780-4F88-B3B2-B0C3213A1F6A}"/>
    <pc:docChg chg="undo custSel addSld delSld modSld">
      <pc:chgData name="Ytterstad, Gunvor Fossholt" userId="3028680d-080f-46f9-a39b-4471783fe0e2" providerId="ADAL" clId="{8B20A3D2-A780-4F88-B3B2-B0C3213A1F6A}" dt="2021-10-26T12:59:18.457" v="16247" actId="20577"/>
      <pc:docMkLst>
        <pc:docMk/>
      </pc:docMkLst>
      <pc:sldChg chg="modSp mod">
        <pc:chgData name="Ytterstad, Gunvor Fossholt" userId="3028680d-080f-46f9-a39b-4471783fe0e2" providerId="ADAL" clId="{8B20A3D2-A780-4F88-B3B2-B0C3213A1F6A}" dt="2021-10-13T14:35:18.670" v="73" actId="20577"/>
        <pc:sldMkLst>
          <pc:docMk/>
          <pc:sldMk cId="4223962394" sldId="257"/>
        </pc:sldMkLst>
        <pc:spChg chg="mod">
          <ac:chgData name="Ytterstad, Gunvor Fossholt" userId="3028680d-080f-46f9-a39b-4471783fe0e2" providerId="ADAL" clId="{8B20A3D2-A780-4F88-B3B2-B0C3213A1F6A}" dt="2021-10-13T14:35:11.448" v="48" actId="20577"/>
          <ac:spMkLst>
            <pc:docMk/>
            <pc:sldMk cId="4223962394" sldId="257"/>
            <ac:spMk id="3" creationId="{117B6939-CB60-41BE-9F4A-C07245C16B73}"/>
          </ac:spMkLst>
        </pc:spChg>
        <pc:spChg chg="mod">
          <ac:chgData name="Ytterstad, Gunvor Fossholt" userId="3028680d-080f-46f9-a39b-4471783fe0e2" providerId="ADAL" clId="{8B20A3D2-A780-4F88-B3B2-B0C3213A1F6A}" dt="2021-10-13T14:35:18.670" v="73" actId="20577"/>
          <ac:spMkLst>
            <pc:docMk/>
            <pc:sldMk cId="4223962394" sldId="257"/>
            <ac:spMk id="4" creationId="{EA54DE88-4D31-48B2-B2C1-553386B05317}"/>
          </ac:spMkLst>
        </pc:spChg>
      </pc:sldChg>
      <pc:sldChg chg="modSp new del mod">
        <pc:chgData name="Ytterstad, Gunvor Fossholt" userId="3028680d-080f-46f9-a39b-4471783fe0e2" providerId="ADAL" clId="{8B20A3D2-A780-4F88-B3B2-B0C3213A1F6A}" dt="2021-10-13T17:39:17.412" v="9411" actId="47"/>
        <pc:sldMkLst>
          <pc:docMk/>
          <pc:sldMk cId="2504201712" sldId="258"/>
        </pc:sldMkLst>
        <pc:spChg chg="mod">
          <ac:chgData name="Ytterstad, Gunvor Fossholt" userId="3028680d-080f-46f9-a39b-4471783fe0e2" providerId="ADAL" clId="{8B20A3D2-A780-4F88-B3B2-B0C3213A1F6A}" dt="2021-10-13T17:35:54.011" v="9005" actId="13926"/>
          <ac:spMkLst>
            <pc:docMk/>
            <pc:sldMk cId="2504201712" sldId="258"/>
            <ac:spMk id="3" creationId="{C740752C-B796-48BF-932A-5CDD6483C2E5}"/>
          </ac:spMkLst>
        </pc:spChg>
      </pc:sldChg>
      <pc:sldChg chg="del">
        <pc:chgData name="Ytterstad, Gunvor Fossholt" userId="3028680d-080f-46f9-a39b-4471783fe0e2" providerId="ADAL" clId="{8B20A3D2-A780-4F88-B3B2-B0C3213A1F6A}" dt="2021-10-13T14:34:52.468" v="0" actId="47"/>
        <pc:sldMkLst>
          <pc:docMk/>
          <pc:sldMk cId="4158618533" sldId="258"/>
        </pc:sldMkLst>
      </pc:sldChg>
      <pc:sldChg chg="del">
        <pc:chgData name="Ytterstad, Gunvor Fossholt" userId="3028680d-080f-46f9-a39b-4471783fe0e2" providerId="ADAL" clId="{8B20A3D2-A780-4F88-B3B2-B0C3213A1F6A}" dt="2021-10-13T14:34:54.428" v="6" actId="47"/>
        <pc:sldMkLst>
          <pc:docMk/>
          <pc:sldMk cId="2861429427" sldId="259"/>
        </pc:sldMkLst>
      </pc:sldChg>
      <pc:sldChg chg="addSp delSp modSp new mod">
        <pc:chgData name="Ytterstad, Gunvor Fossholt" userId="3028680d-080f-46f9-a39b-4471783fe0e2" providerId="ADAL" clId="{8B20A3D2-A780-4F88-B3B2-B0C3213A1F6A}" dt="2021-10-26T11:30:57.073" v="14384" actId="1076"/>
        <pc:sldMkLst>
          <pc:docMk/>
          <pc:sldMk cId="3755220707" sldId="259"/>
        </pc:sldMkLst>
        <pc:spChg chg="mod">
          <ac:chgData name="Ytterstad, Gunvor Fossholt" userId="3028680d-080f-46f9-a39b-4471783fe0e2" providerId="ADAL" clId="{8B20A3D2-A780-4F88-B3B2-B0C3213A1F6A}" dt="2021-10-13T17:14:12.870" v="7799" actId="1076"/>
          <ac:spMkLst>
            <pc:docMk/>
            <pc:sldMk cId="3755220707" sldId="259"/>
            <ac:spMk id="2" creationId="{520F4C4E-6B0F-43D4-993F-9E2417CD2F9E}"/>
          </ac:spMkLst>
        </pc:spChg>
        <pc:spChg chg="add del mod">
          <ac:chgData name="Ytterstad, Gunvor Fossholt" userId="3028680d-080f-46f9-a39b-4471783fe0e2" providerId="ADAL" clId="{8B20A3D2-A780-4F88-B3B2-B0C3213A1F6A}" dt="2021-10-26T11:30:16.440" v="14379" actId="14100"/>
          <ac:spMkLst>
            <pc:docMk/>
            <pc:sldMk cId="3755220707" sldId="259"/>
            <ac:spMk id="3" creationId="{06F633AD-A1E4-45E7-AD28-61227408C463}"/>
          </ac:spMkLst>
        </pc:spChg>
        <pc:spChg chg="add del mod">
          <ac:chgData name="Ytterstad, Gunvor Fossholt" userId="3028680d-080f-46f9-a39b-4471783fe0e2" providerId="ADAL" clId="{8B20A3D2-A780-4F88-B3B2-B0C3213A1F6A}" dt="2021-10-26T11:28:58.626" v="14365" actId="21"/>
          <ac:spMkLst>
            <pc:docMk/>
            <pc:sldMk cId="3755220707" sldId="259"/>
            <ac:spMk id="4" creationId="{B87FEB49-3C15-4D98-B227-1A6D32996A53}"/>
          </ac:spMkLst>
        </pc:spChg>
        <pc:spChg chg="add mod">
          <ac:chgData name="Ytterstad, Gunvor Fossholt" userId="3028680d-080f-46f9-a39b-4471783fe0e2" providerId="ADAL" clId="{8B20A3D2-A780-4F88-B3B2-B0C3213A1F6A}" dt="2021-10-22T11:28:02.792" v="9449" actId="20577"/>
          <ac:spMkLst>
            <pc:docMk/>
            <pc:sldMk cId="3755220707" sldId="259"/>
            <ac:spMk id="4" creationId="{C63319D1-7115-4C78-A745-C7D0D2B7F3F5}"/>
          </ac:spMkLst>
        </pc:spChg>
        <pc:picChg chg="add del mod">
          <ac:chgData name="Ytterstad, Gunvor Fossholt" userId="3028680d-080f-46f9-a39b-4471783fe0e2" providerId="ADAL" clId="{8B20A3D2-A780-4F88-B3B2-B0C3213A1F6A}" dt="2021-10-26T11:29:24.152" v="14373"/>
          <ac:picMkLst>
            <pc:docMk/>
            <pc:sldMk cId="3755220707" sldId="259"/>
            <ac:picMk id="5" creationId="{3C538391-858C-43A2-BBEF-2D01BD302BE6}"/>
          </ac:picMkLst>
        </pc:picChg>
        <pc:picChg chg="add del mod">
          <ac:chgData name="Ytterstad, Gunvor Fossholt" userId="3028680d-080f-46f9-a39b-4471783fe0e2" providerId="ADAL" clId="{8B20A3D2-A780-4F88-B3B2-B0C3213A1F6A}" dt="2021-10-26T11:29:13.414" v="14369"/>
          <ac:picMkLst>
            <pc:docMk/>
            <pc:sldMk cId="3755220707" sldId="259"/>
            <ac:picMk id="3074" creationId="{A01D72E2-9E36-441E-8E80-2D5C2A01EC16}"/>
          </ac:picMkLst>
        </pc:picChg>
        <pc:picChg chg="add mod">
          <ac:chgData name="Ytterstad, Gunvor Fossholt" userId="3028680d-080f-46f9-a39b-4471783fe0e2" providerId="ADAL" clId="{8B20A3D2-A780-4F88-B3B2-B0C3213A1F6A}" dt="2021-10-26T11:30:57.073" v="14384" actId="1076"/>
          <ac:picMkLst>
            <pc:docMk/>
            <pc:sldMk cId="3755220707" sldId="259"/>
            <ac:picMk id="3076" creationId="{4697FB82-4331-4703-A4EB-C1DD995ADB2C}"/>
          </ac:picMkLst>
        </pc:picChg>
      </pc:sldChg>
      <pc:sldChg chg="addSp delSp modSp new mod">
        <pc:chgData name="Ytterstad, Gunvor Fossholt" userId="3028680d-080f-46f9-a39b-4471783fe0e2" providerId="ADAL" clId="{8B20A3D2-A780-4F88-B3B2-B0C3213A1F6A}" dt="2021-10-26T11:05:28.786" v="14283" actId="1076"/>
        <pc:sldMkLst>
          <pc:docMk/>
          <pc:sldMk cId="2057447459" sldId="260"/>
        </pc:sldMkLst>
        <pc:spChg chg="mod">
          <ac:chgData name="Ytterstad, Gunvor Fossholt" userId="3028680d-080f-46f9-a39b-4471783fe0e2" providerId="ADAL" clId="{8B20A3D2-A780-4F88-B3B2-B0C3213A1F6A}" dt="2021-10-26T11:01:03.071" v="14191" actId="1076"/>
          <ac:spMkLst>
            <pc:docMk/>
            <pc:sldMk cId="2057447459" sldId="260"/>
            <ac:spMk id="2" creationId="{3284FC3D-141C-499B-87ED-DAFC68EF67E3}"/>
          </ac:spMkLst>
        </pc:spChg>
        <pc:spChg chg="del mod">
          <ac:chgData name="Ytterstad, Gunvor Fossholt" userId="3028680d-080f-46f9-a39b-4471783fe0e2" providerId="ADAL" clId="{8B20A3D2-A780-4F88-B3B2-B0C3213A1F6A}" dt="2021-10-26T08:01:00.913" v="10201" actId="478"/>
          <ac:spMkLst>
            <pc:docMk/>
            <pc:sldMk cId="2057447459" sldId="260"/>
            <ac:spMk id="3" creationId="{C1B8D21E-2B9D-4B89-B083-3F993D4E21D8}"/>
          </ac:spMkLst>
        </pc:spChg>
        <pc:spChg chg="add del mod">
          <ac:chgData name="Ytterstad, Gunvor Fossholt" userId="3028680d-080f-46f9-a39b-4471783fe0e2" providerId="ADAL" clId="{8B20A3D2-A780-4F88-B3B2-B0C3213A1F6A}" dt="2021-10-26T08:01:07.440" v="10203" actId="478"/>
          <ac:spMkLst>
            <pc:docMk/>
            <pc:sldMk cId="2057447459" sldId="260"/>
            <ac:spMk id="4" creationId="{91ACB055-1528-4FDC-8D5F-4FC452237F30}"/>
          </ac:spMkLst>
        </pc:spChg>
        <pc:spChg chg="add del mod">
          <ac:chgData name="Ytterstad, Gunvor Fossholt" userId="3028680d-080f-46f9-a39b-4471783fe0e2" providerId="ADAL" clId="{8B20A3D2-A780-4F88-B3B2-B0C3213A1F6A}" dt="2021-10-26T08:01:04.720" v="10202" actId="478"/>
          <ac:spMkLst>
            <pc:docMk/>
            <pc:sldMk cId="2057447459" sldId="260"/>
            <ac:spMk id="5" creationId="{9F116C9D-66A4-47A1-AC90-C18B2F2E5367}"/>
          </ac:spMkLst>
        </pc:spChg>
        <pc:spChg chg="add mod">
          <ac:chgData name="Ytterstad, Gunvor Fossholt" userId="3028680d-080f-46f9-a39b-4471783fe0e2" providerId="ADAL" clId="{8B20A3D2-A780-4F88-B3B2-B0C3213A1F6A}" dt="2021-10-26T11:03:34.207" v="14244" actId="20577"/>
          <ac:spMkLst>
            <pc:docMk/>
            <pc:sldMk cId="2057447459" sldId="260"/>
            <ac:spMk id="7" creationId="{A013D705-9DE1-4AB2-A88D-D298E7AFAC57}"/>
          </ac:spMkLst>
        </pc:spChg>
        <pc:spChg chg="add del">
          <ac:chgData name="Ytterstad, Gunvor Fossholt" userId="3028680d-080f-46f9-a39b-4471783fe0e2" providerId="ADAL" clId="{8B20A3D2-A780-4F88-B3B2-B0C3213A1F6A}" dt="2021-10-26T10:59:38.081" v="14187" actId="478"/>
          <ac:spMkLst>
            <pc:docMk/>
            <pc:sldMk cId="2057447459" sldId="260"/>
            <ac:spMk id="8" creationId="{C9CBA85D-E9ED-4D6A-8F44-9538B3A2D036}"/>
          </ac:spMkLst>
        </pc:spChg>
        <pc:spChg chg="add mod">
          <ac:chgData name="Ytterstad, Gunvor Fossholt" userId="3028680d-080f-46f9-a39b-4471783fe0e2" providerId="ADAL" clId="{8B20A3D2-A780-4F88-B3B2-B0C3213A1F6A}" dt="2021-10-26T11:05:28.786" v="14283" actId="1076"/>
          <ac:spMkLst>
            <pc:docMk/>
            <pc:sldMk cId="2057447459" sldId="260"/>
            <ac:spMk id="9" creationId="{B2642EC5-C54B-4AD6-BFFA-F75C645759CA}"/>
          </ac:spMkLst>
        </pc:spChg>
        <pc:spChg chg="del">
          <ac:chgData name="Ytterstad, Gunvor Fossholt" userId="3028680d-080f-46f9-a39b-4471783fe0e2" providerId="ADAL" clId="{8B20A3D2-A780-4F88-B3B2-B0C3213A1F6A}" dt="2021-10-26T08:01:59.922" v="10208" actId="478"/>
          <ac:spMkLst>
            <pc:docMk/>
            <pc:sldMk cId="2057447459" sldId="260"/>
            <ac:spMk id="10" creationId="{D2684921-CF29-4758-85DC-5B085C34C1ED}"/>
          </ac:spMkLst>
        </pc:spChg>
        <pc:spChg chg="del">
          <ac:chgData name="Ytterstad, Gunvor Fossholt" userId="3028680d-080f-46f9-a39b-4471783fe0e2" providerId="ADAL" clId="{8B20A3D2-A780-4F88-B3B2-B0C3213A1F6A}" dt="2021-10-26T08:01:29.416" v="10204" actId="478"/>
          <ac:spMkLst>
            <pc:docMk/>
            <pc:sldMk cId="2057447459" sldId="260"/>
            <ac:spMk id="11" creationId="{EB76C108-FFFA-42A6-9A47-9EE864A33D2A}"/>
          </ac:spMkLst>
        </pc:spChg>
        <pc:spChg chg="del">
          <ac:chgData name="Ytterstad, Gunvor Fossholt" userId="3028680d-080f-46f9-a39b-4471783fe0e2" providerId="ADAL" clId="{8B20A3D2-A780-4F88-B3B2-B0C3213A1F6A}" dt="2021-10-26T08:01:46.001" v="10206" actId="478"/>
          <ac:spMkLst>
            <pc:docMk/>
            <pc:sldMk cId="2057447459" sldId="260"/>
            <ac:spMk id="12" creationId="{C91538A3-E56B-4A61-AD3E-B210BE5B1BAF}"/>
          </ac:spMkLst>
        </pc:spChg>
        <pc:spChg chg="del">
          <ac:chgData name="Ytterstad, Gunvor Fossholt" userId="3028680d-080f-46f9-a39b-4471783fe0e2" providerId="ADAL" clId="{8B20A3D2-A780-4F88-B3B2-B0C3213A1F6A}" dt="2021-10-26T08:01:33.353" v="10205" actId="478"/>
          <ac:spMkLst>
            <pc:docMk/>
            <pc:sldMk cId="2057447459" sldId="260"/>
            <ac:spMk id="13" creationId="{5D01DB85-46B9-4AB6-85F3-600EA04690E0}"/>
          </ac:spMkLst>
        </pc:spChg>
        <pc:spChg chg="add del mod">
          <ac:chgData name="Ytterstad, Gunvor Fossholt" userId="3028680d-080f-46f9-a39b-4471783fe0e2" providerId="ADAL" clId="{8B20A3D2-A780-4F88-B3B2-B0C3213A1F6A}" dt="2021-10-26T08:15:11.108" v="11062" actId="478"/>
          <ac:spMkLst>
            <pc:docMk/>
            <pc:sldMk cId="2057447459" sldId="260"/>
            <ac:spMk id="14" creationId="{E236FC01-ED44-4B2C-BF43-15632D6F2A0B}"/>
          </ac:spMkLst>
        </pc:spChg>
        <pc:spChg chg="add mod">
          <ac:chgData name="Ytterstad, Gunvor Fossholt" userId="3028680d-080f-46f9-a39b-4471783fe0e2" providerId="ADAL" clId="{8B20A3D2-A780-4F88-B3B2-B0C3213A1F6A}" dt="2021-10-26T11:05:23.455" v="14282" actId="207"/>
          <ac:spMkLst>
            <pc:docMk/>
            <pc:sldMk cId="2057447459" sldId="260"/>
            <ac:spMk id="15" creationId="{BDFA3E6B-C3B4-4646-998B-859205B6F9EA}"/>
          </ac:spMkLst>
        </pc:spChg>
      </pc:sldChg>
      <pc:sldChg chg="del">
        <pc:chgData name="Ytterstad, Gunvor Fossholt" userId="3028680d-080f-46f9-a39b-4471783fe0e2" providerId="ADAL" clId="{8B20A3D2-A780-4F88-B3B2-B0C3213A1F6A}" dt="2021-10-13T14:34:54.221" v="5" actId="47"/>
        <pc:sldMkLst>
          <pc:docMk/>
          <pc:sldMk cId="3828893810" sldId="260"/>
        </pc:sldMkLst>
      </pc:sldChg>
      <pc:sldChg chg="del">
        <pc:chgData name="Ytterstad, Gunvor Fossholt" userId="3028680d-080f-46f9-a39b-4471783fe0e2" providerId="ADAL" clId="{8B20A3D2-A780-4F88-B3B2-B0C3213A1F6A}" dt="2021-10-13T14:34:53.626" v="3" actId="47"/>
        <pc:sldMkLst>
          <pc:docMk/>
          <pc:sldMk cId="3629627096" sldId="261"/>
        </pc:sldMkLst>
      </pc:sldChg>
      <pc:sldChg chg="modSp new del mod">
        <pc:chgData name="Ytterstad, Gunvor Fossholt" userId="3028680d-080f-46f9-a39b-4471783fe0e2" providerId="ADAL" clId="{8B20A3D2-A780-4F88-B3B2-B0C3213A1F6A}" dt="2021-10-13T16:51:00.190" v="6097" actId="47"/>
        <pc:sldMkLst>
          <pc:docMk/>
          <pc:sldMk cId="4195623478" sldId="261"/>
        </pc:sldMkLst>
        <pc:spChg chg="mod">
          <ac:chgData name="Ytterstad, Gunvor Fossholt" userId="3028680d-080f-46f9-a39b-4471783fe0e2" providerId="ADAL" clId="{8B20A3D2-A780-4F88-B3B2-B0C3213A1F6A}" dt="2021-10-13T15:18:38.307" v="1801" actId="20577"/>
          <ac:spMkLst>
            <pc:docMk/>
            <pc:sldMk cId="4195623478" sldId="261"/>
            <ac:spMk id="2" creationId="{B2FC70E8-7C30-4896-8A30-E3ACB5511E61}"/>
          </ac:spMkLst>
        </pc:spChg>
      </pc:sldChg>
      <pc:sldChg chg="del">
        <pc:chgData name="Ytterstad, Gunvor Fossholt" userId="3028680d-080f-46f9-a39b-4471783fe0e2" providerId="ADAL" clId="{8B20A3D2-A780-4F88-B3B2-B0C3213A1F6A}" dt="2021-10-13T14:34:54.691" v="7" actId="47"/>
        <pc:sldMkLst>
          <pc:docMk/>
          <pc:sldMk cId="2184375775" sldId="262"/>
        </pc:sldMkLst>
      </pc:sldChg>
      <pc:sldChg chg="addSp delSp modSp new mod">
        <pc:chgData name="Ytterstad, Gunvor Fossholt" userId="3028680d-080f-46f9-a39b-4471783fe0e2" providerId="ADAL" clId="{8B20A3D2-A780-4F88-B3B2-B0C3213A1F6A}" dt="2021-10-26T11:07:53.659" v="14305" actId="207"/>
        <pc:sldMkLst>
          <pc:docMk/>
          <pc:sldMk cId="2862155057" sldId="262"/>
        </pc:sldMkLst>
        <pc:spChg chg="mod">
          <ac:chgData name="Ytterstad, Gunvor Fossholt" userId="3028680d-080f-46f9-a39b-4471783fe0e2" providerId="ADAL" clId="{8B20A3D2-A780-4F88-B3B2-B0C3213A1F6A}" dt="2021-10-26T09:45:11.128" v="12887" actId="20577"/>
          <ac:spMkLst>
            <pc:docMk/>
            <pc:sldMk cId="2862155057" sldId="262"/>
            <ac:spMk id="2" creationId="{C580C980-AC80-4A2F-A97D-06965002FF6C}"/>
          </ac:spMkLst>
        </pc:spChg>
        <pc:spChg chg="mod">
          <ac:chgData name="Ytterstad, Gunvor Fossholt" userId="3028680d-080f-46f9-a39b-4471783fe0e2" providerId="ADAL" clId="{8B20A3D2-A780-4F88-B3B2-B0C3213A1F6A}" dt="2021-10-26T11:07:20.935" v="14299" actId="21"/>
          <ac:spMkLst>
            <pc:docMk/>
            <pc:sldMk cId="2862155057" sldId="262"/>
            <ac:spMk id="3" creationId="{4D9BB9E7-7614-4B86-923D-D28C6C9C6D39}"/>
          </ac:spMkLst>
        </pc:spChg>
        <pc:spChg chg="add del mod">
          <ac:chgData name="Ytterstad, Gunvor Fossholt" userId="3028680d-080f-46f9-a39b-4471783fe0e2" providerId="ADAL" clId="{8B20A3D2-A780-4F88-B3B2-B0C3213A1F6A}" dt="2021-10-26T09:42:52.818" v="12831" actId="478"/>
          <ac:spMkLst>
            <pc:docMk/>
            <pc:sldMk cId="2862155057" sldId="262"/>
            <ac:spMk id="4" creationId="{10DEEE0D-FC34-462E-A871-A2E20C57C45A}"/>
          </ac:spMkLst>
        </pc:spChg>
        <pc:spChg chg="add mod">
          <ac:chgData name="Ytterstad, Gunvor Fossholt" userId="3028680d-080f-46f9-a39b-4471783fe0e2" providerId="ADAL" clId="{8B20A3D2-A780-4F88-B3B2-B0C3213A1F6A}" dt="2021-10-26T11:07:53.659" v="14305" actId="207"/>
          <ac:spMkLst>
            <pc:docMk/>
            <pc:sldMk cId="2862155057" sldId="262"/>
            <ac:spMk id="5" creationId="{F1C7BD49-0EDC-4B6A-AE8F-68B5031BF0B7}"/>
          </ac:spMkLst>
        </pc:spChg>
      </pc:sldChg>
      <pc:sldChg chg="del">
        <pc:chgData name="Ytterstad, Gunvor Fossholt" userId="3028680d-080f-46f9-a39b-4471783fe0e2" providerId="ADAL" clId="{8B20A3D2-A780-4F88-B3B2-B0C3213A1F6A}" dt="2021-10-13T14:34:55.046" v="8" actId="47"/>
        <pc:sldMkLst>
          <pc:docMk/>
          <pc:sldMk cId="2423198903" sldId="263"/>
        </pc:sldMkLst>
      </pc:sldChg>
      <pc:sldChg chg="modSp new del mod">
        <pc:chgData name="Ytterstad, Gunvor Fossholt" userId="3028680d-080f-46f9-a39b-4471783fe0e2" providerId="ADAL" clId="{8B20A3D2-A780-4F88-B3B2-B0C3213A1F6A}" dt="2021-10-13T16:58:58.822" v="6707" actId="47"/>
        <pc:sldMkLst>
          <pc:docMk/>
          <pc:sldMk cId="2915470778" sldId="263"/>
        </pc:sldMkLst>
        <pc:spChg chg="mod">
          <ac:chgData name="Ytterstad, Gunvor Fossholt" userId="3028680d-080f-46f9-a39b-4471783fe0e2" providerId="ADAL" clId="{8B20A3D2-A780-4F88-B3B2-B0C3213A1F6A}" dt="2021-10-13T15:58:15.379" v="3243" actId="20577"/>
          <ac:spMkLst>
            <pc:docMk/>
            <pc:sldMk cId="2915470778" sldId="263"/>
            <ac:spMk id="2" creationId="{4AC42F30-E5FB-45D7-B370-BC2F5A3D576D}"/>
          </ac:spMkLst>
        </pc:spChg>
        <pc:spChg chg="mod">
          <ac:chgData name="Ytterstad, Gunvor Fossholt" userId="3028680d-080f-46f9-a39b-4471783fe0e2" providerId="ADAL" clId="{8B20A3D2-A780-4F88-B3B2-B0C3213A1F6A}" dt="2021-10-13T15:58:04.957" v="3216"/>
          <ac:spMkLst>
            <pc:docMk/>
            <pc:sldMk cId="2915470778" sldId="263"/>
            <ac:spMk id="3" creationId="{9B5FFD09-B4A6-40E1-AD07-EC54EC184BAD}"/>
          </ac:spMkLst>
        </pc:spChg>
      </pc:sldChg>
      <pc:sldChg chg="del">
        <pc:chgData name="Ytterstad, Gunvor Fossholt" userId="3028680d-080f-46f9-a39b-4471783fe0e2" providerId="ADAL" clId="{8B20A3D2-A780-4F88-B3B2-B0C3213A1F6A}" dt="2021-10-13T14:34:53.974" v="4" actId="47"/>
        <pc:sldMkLst>
          <pc:docMk/>
          <pc:sldMk cId="3413580099" sldId="264"/>
        </pc:sldMkLst>
      </pc:sldChg>
      <pc:sldChg chg="addSp delSp modSp new mod">
        <pc:chgData name="Ytterstad, Gunvor Fossholt" userId="3028680d-080f-46f9-a39b-4471783fe0e2" providerId="ADAL" clId="{8B20A3D2-A780-4F88-B3B2-B0C3213A1F6A}" dt="2021-10-26T11:12:57.517" v="14325" actId="1076"/>
        <pc:sldMkLst>
          <pc:docMk/>
          <pc:sldMk cId="3705150490" sldId="264"/>
        </pc:sldMkLst>
        <pc:spChg chg="mod">
          <ac:chgData name="Ytterstad, Gunvor Fossholt" userId="3028680d-080f-46f9-a39b-4471783fe0e2" providerId="ADAL" clId="{8B20A3D2-A780-4F88-B3B2-B0C3213A1F6A}" dt="2021-10-26T09:18:42.913" v="11952" actId="115"/>
          <ac:spMkLst>
            <pc:docMk/>
            <pc:sldMk cId="3705150490" sldId="264"/>
            <ac:spMk id="2" creationId="{9295AF57-A1D1-4D76-935E-45E357B9BAF7}"/>
          </ac:spMkLst>
        </pc:spChg>
        <pc:spChg chg="mod">
          <ac:chgData name="Ytterstad, Gunvor Fossholt" userId="3028680d-080f-46f9-a39b-4471783fe0e2" providerId="ADAL" clId="{8B20A3D2-A780-4F88-B3B2-B0C3213A1F6A}" dt="2021-10-26T11:11:22.341" v="14319" actId="20577"/>
          <ac:spMkLst>
            <pc:docMk/>
            <pc:sldMk cId="3705150490" sldId="264"/>
            <ac:spMk id="3" creationId="{60BA196A-2011-414C-A5B0-5E246EC05EBD}"/>
          </ac:spMkLst>
        </pc:spChg>
        <pc:spChg chg="add del mod">
          <ac:chgData name="Ytterstad, Gunvor Fossholt" userId="3028680d-080f-46f9-a39b-4471783fe0e2" providerId="ADAL" clId="{8B20A3D2-A780-4F88-B3B2-B0C3213A1F6A}" dt="2021-10-26T08:31:51.020" v="11346" actId="478"/>
          <ac:spMkLst>
            <pc:docMk/>
            <pc:sldMk cId="3705150490" sldId="264"/>
            <ac:spMk id="4" creationId="{83A580C6-A69F-4A7C-AB50-5DF463B9C223}"/>
          </ac:spMkLst>
        </pc:spChg>
        <pc:spChg chg="add mod">
          <ac:chgData name="Ytterstad, Gunvor Fossholt" userId="3028680d-080f-46f9-a39b-4471783fe0e2" providerId="ADAL" clId="{8B20A3D2-A780-4F88-B3B2-B0C3213A1F6A}" dt="2021-10-26T11:11:38.949" v="14320" actId="1076"/>
          <ac:spMkLst>
            <pc:docMk/>
            <pc:sldMk cId="3705150490" sldId="264"/>
            <ac:spMk id="5" creationId="{1241C667-0A5D-48DE-8844-F81429E02C64}"/>
          </ac:spMkLst>
        </pc:spChg>
        <pc:picChg chg="add mod">
          <ac:chgData name="Ytterstad, Gunvor Fossholt" userId="3028680d-080f-46f9-a39b-4471783fe0e2" providerId="ADAL" clId="{8B20A3D2-A780-4F88-B3B2-B0C3213A1F6A}" dt="2021-10-26T11:12:57.517" v="14325" actId="1076"/>
          <ac:picMkLst>
            <pc:docMk/>
            <pc:sldMk cId="3705150490" sldId="264"/>
            <ac:picMk id="6" creationId="{3A9FD970-4116-411C-A9C3-BE89F0C16E4F}"/>
          </ac:picMkLst>
        </pc:picChg>
      </pc:sldChg>
      <pc:sldChg chg="del">
        <pc:chgData name="Ytterstad, Gunvor Fossholt" userId="3028680d-080f-46f9-a39b-4471783fe0e2" providerId="ADAL" clId="{8B20A3D2-A780-4F88-B3B2-B0C3213A1F6A}" dt="2021-10-13T14:34:52.871" v="1" actId="47"/>
        <pc:sldMkLst>
          <pc:docMk/>
          <pc:sldMk cId="3752595840" sldId="265"/>
        </pc:sldMkLst>
      </pc:sldChg>
      <pc:sldChg chg="addSp delSp modSp new mod">
        <pc:chgData name="Ytterstad, Gunvor Fossholt" userId="3028680d-080f-46f9-a39b-4471783fe0e2" providerId="ADAL" clId="{8B20A3D2-A780-4F88-B3B2-B0C3213A1F6A}" dt="2021-10-26T11:14:52.946" v="14337" actId="1076"/>
        <pc:sldMkLst>
          <pc:docMk/>
          <pc:sldMk cId="4026584290" sldId="265"/>
        </pc:sldMkLst>
        <pc:spChg chg="mod">
          <ac:chgData name="Ytterstad, Gunvor Fossholt" userId="3028680d-080f-46f9-a39b-4471783fe0e2" providerId="ADAL" clId="{8B20A3D2-A780-4F88-B3B2-B0C3213A1F6A}" dt="2021-10-26T09:25:37.035" v="11963" actId="6549"/>
          <ac:spMkLst>
            <pc:docMk/>
            <pc:sldMk cId="4026584290" sldId="265"/>
            <ac:spMk id="2" creationId="{F7A77379-F351-4E28-9118-B671BF324E54}"/>
          </ac:spMkLst>
        </pc:spChg>
        <pc:spChg chg="add del mod">
          <ac:chgData name="Ytterstad, Gunvor Fossholt" userId="3028680d-080f-46f9-a39b-4471783fe0e2" providerId="ADAL" clId="{8B20A3D2-A780-4F88-B3B2-B0C3213A1F6A}" dt="2021-10-26T11:14:52.946" v="14337" actId="1076"/>
          <ac:spMkLst>
            <pc:docMk/>
            <pc:sldMk cId="4026584290" sldId="265"/>
            <ac:spMk id="3" creationId="{C6434929-79DA-4E5A-9CDD-672AAB17C82F}"/>
          </ac:spMkLst>
        </pc:spChg>
        <pc:spChg chg="add del mod">
          <ac:chgData name="Ytterstad, Gunvor Fossholt" userId="3028680d-080f-46f9-a39b-4471783fe0e2" providerId="ADAL" clId="{8B20A3D2-A780-4F88-B3B2-B0C3213A1F6A}" dt="2021-10-13T16:15:52.633" v="3884"/>
          <ac:spMkLst>
            <pc:docMk/>
            <pc:sldMk cId="4026584290" sldId="265"/>
            <ac:spMk id="4" creationId="{056BD8C9-99C0-45CF-9816-F188770B0C5B}"/>
          </ac:spMkLst>
        </pc:spChg>
        <pc:spChg chg="add mod">
          <ac:chgData name="Ytterstad, Gunvor Fossholt" userId="3028680d-080f-46f9-a39b-4471783fe0e2" providerId="ADAL" clId="{8B20A3D2-A780-4F88-B3B2-B0C3213A1F6A}" dt="2021-10-26T11:14:43.511" v="14336" actId="1076"/>
          <ac:spMkLst>
            <pc:docMk/>
            <pc:sldMk cId="4026584290" sldId="265"/>
            <ac:spMk id="4" creationId="{ACAA551D-1677-4A10-B013-107307BBAE96}"/>
          </ac:spMkLst>
        </pc:spChg>
        <pc:spChg chg="add del mod">
          <ac:chgData name="Ytterstad, Gunvor Fossholt" userId="3028680d-080f-46f9-a39b-4471783fe0e2" providerId="ADAL" clId="{8B20A3D2-A780-4F88-B3B2-B0C3213A1F6A}" dt="2021-10-26T09:26:00.281" v="11965" actId="478"/>
          <ac:spMkLst>
            <pc:docMk/>
            <pc:sldMk cId="4026584290" sldId="265"/>
            <ac:spMk id="5" creationId="{F6A974BF-E843-4100-9B0C-F34ACA193860}"/>
          </ac:spMkLst>
        </pc:spChg>
        <pc:picChg chg="add mod">
          <ac:chgData name="Ytterstad, Gunvor Fossholt" userId="3028680d-080f-46f9-a39b-4471783fe0e2" providerId="ADAL" clId="{8B20A3D2-A780-4F88-B3B2-B0C3213A1F6A}" dt="2021-10-26T11:14:39.289" v="14335" actId="14100"/>
          <ac:picMkLst>
            <pc:docMk/>
            <pc:sldMk cId="4026584290" sldId="265"/>
            <ac:picMk id="1026" creationId="{F946066F-82A6-458B-A7C4-2F3D2F6AEEC0}"/>
          </ac:picMkLst>
        </pc:picChg>
      </pc:sldChg>
      <pc:sldChg chg="addSp delSp modSp new mod">
        <pc:chgData name="Ytterstad, Gunvor Fossholt" userId="3028680d-080f-46f9-a39b-4471783fe0e2" providerId="ADAL" clId="{8B20A3D2-A780-4F88-B3B2-B0C3213A1F6A}" dt="2021-10-26T11:24:59.701" v="14358" actId="1076"/>
        <pc:sldMkLst>
          <pc:docMk/>
          <pc:sldMk cId="2380135701" sldId="266"/>
        </pc:sldMkLst>
        <pc:spChg chg="mod">
          <ac:chgData name="Ytterstad, Gunvor Fossholt" userId="3028680d-080f-46f9-a39b-4471783fe0e2" providerId="ADAL" clId="{8B20A3D2-A780-4F88-B3B2-B0C3213A1F6A}" dt="2021-10-26T09:47:23.988" v="13024" actId="20577"/>
          <ac:spMkLst>
            <pc:docMk/>
            <pc:sldMk cId="2380135701" sldId="266"/>
            <ac:spMk id="2" creationId="{F90B73DC-6DD6-450F-BF75-DC3441D0FB6B}"/>
          </ac:spMkLst>
        </pc:spChg>
        <pc:spChg chg="mod">
          <ac:chgData name="Ytterstad, Gunvor Fossholt" userId="3028680d-080f-46f9-a39b-4471783fe0e2" providerId="ADAL" clId="{8B20A3D2-A780-4F88-B3B2-B0C3213A1F6A}" dt="2021-10-26T11:24:48.170" v="14356" actId="14100"/>
          <ac:spMkLst>
            <pc:docMk/>
            <pc:sldMk cId="2380135701" sldId="266"/>
            <ac:spMk id="3" creationId="{E73F56E5-0556-4681-B0F5-29EA5F9AC226}"/>
          </ac:spMkLst>
        </pc:spChg>
        <pc:spChg chg="mod">
          <ac:chgData name="Ytterstad, Gunvor Fossholt" userId="3028680d-080f-46f9-a39b-4471783fe0e2" providerId="ADAL" clId="{8B20A3D2-A780-4F88-B3B2-B0C3213A1F6A}" dt="2021-10-26T11:08:05.149" v="14306" actId="114"/>
          <ac:spMkLst>
            <pc:docMk/>
            <pc:sldMk cId="2380135701" sldId="266"/>
            <ac:spMk id="4" creationId="{0BAE2256-5B3F-455F-800C-66AEDF9DAF6F}"/>
          </ac:spMkLst>
        </pc:spChg>
        <pc:picChg chg="add del mod">
          <ac:chgData name="Ytterstad, Gunvor Fossholt" userId="3028680d-080f-46f9-a39b-4471783fe0e2" providerId="ADAL" clId="{8B20A3D2-A780-4F88-B3B2-B0C3213A1F6A}" dt="2021-10-26T11:17:32.542" v="14339" actId="21"/>
          <ac:picMkLst>
            <pc:docMk/>
            <pc:sldMk cId="2380135701" sldId="266"/>
            <ac:picMk id="6" creationId="{46A84DC5-3F7C-4664-83F4-468B14E7063F}"/>
          </ac:picMkLst>
        </pc:picChg>
        <pc:picChg chg="add mod">
          <ac:chgData name="Ytterstad, Gunvor Fossholt" userId="3028680d-080f-46f9-a39b-4471783fe0e2" providerId="ADAL" clId="{8B20A3D2-A780-4F88-B3B2-B0C3213A1F6A}" dt="2021-10-26T11:24:59.701" v="14358" actId="1076"/>
          <ac:picMkLst>
            <pc:docMk/>
            <pc:sldMk cId="2380135701" sldId="266"/>
            <ac:picMk id="7" creationId="{CCAD698E-4DDA-481A-AE56-F969FAFF0227}"/>
          </ac:picMkLst>
        </pc:picChg>
      </pc:sldChg>
      <pc:sldChg chg="new del">
        <pc:chgData name="Ytterstad, Gunvor Fossholt" userId="3028680d-080f-46f9-a39b-4471783fe0e2" providerId="ADAL" clId="{8B20A3D2-A780-4F88-B3B2-B0C3213A1F6A}" dt="2021-10-13T16:27:18.718" v="4729" actId="47"/>
        <pc:sldMkLst>
          <pc:docMk/>
          <pc:sldMk cId="2400930858" sldId="266"/>
        </pc:sldMkLst>
      </pc:sldChg>
      <pc:sldChg chg="del">
        <pc:chgData name="Ytterstad, Gunvor Fossholt" userId="3028680d-080f-46f9-a39b-4471783fe0e2" providerId="ADAL" clId="{8B20A3D2-A780-4F88-B3B2-B0C3213A1F6A}" dt="2021-10-13T14:34:53.203" v="2" actId="47"/>
        <pc:sldMkLst>
          <pc:docMk/>
          <pc:sldMk cId="2696820763" sldId="266"/>
        </pc:sldMkLst>
      </pc:sldChg>
      <pc:sldChg chg="del">
        <pc:chgData name="Ytterstad, Gunvor Fossholt" userId="3028680d-080f-46f9-a39b-4471783fe0e2" providerId="ADAL" clId="{8B20A3D2-A780-4F88-B3B2-B0C3213A1F6A}" dt="2021-10-13T14:34:55.648" v="9" actId="47"/>
        <pc:sldMkLst>
          <pc:docMk/>
          <pc:sldMk cId="175508556" sldId="267"/>
        </pc:sldMkLst>
      </pc:sldChg>
      <pc:sldChg chg="addSp modSp new mod">
        <pc:chgData name="Ytterstad, Gunvor Fossholt" userId="3028680d-080f-46f9-a39b-4471783fe0e2" providerId="ADAL" clId="{8B20A3D2-A780-4F88-B3B2-B0C3213A1F6A}" dt="2021-10-26T12:05:08.626" v="15002" actId="20577"/>
        <pc:sldMkLst>
          <pc:docMk/>
          <pc:sldMk cId="3884590985" sldId="267"/>
        </pc:sldMkLst>
        <pc:spChg chg="mod">
          <ac:chgData name="Ytterstad, Gunvor Fossholt" userId="3028680d-080f-46f9-a39b-4471783fe0e2" providerId="ADAL" clId="{8B20A3D2-A780-4F88-B3B2-B0C3213A1F6A}" dt="2021-10-13T17:15:11.255" v="7837" actId="20577"/>
          <ac:spMkLst>
            <pc:docMk/>
            <pc:sldMk cId="3884590985" sldId="267"/>
            <ac:spMk id="2" creationId="{BEFBA380-1F00-4918-86AC-DD6364A1639D}"/>
          </ac:spMkLst>
        </pc:spChg>
        <pc:spChg chg="mod">
          <ac:chgData name="Ytterstad, Gunvor Fossholt" userId="3028680d-080f-46f9-a39b-4471783fe0e2" providerId="ADAL" clId="{8B20A3D2-A780-4F88-B3B2-B0C3213A1F6A}" dt="2021-10-26T12:05:08.626" v="15002" actId="20577"/>
          <ac:spMkLst>
            <pc:docMk/>
            <pc:sldMk cId="3884590985" sldId="267"/>
            <ac:spMk id="3" creationId="{AE07782E-50E7-478D-9352-B19311C35BB8}"/>
          </ac:spMkLst>
        </pc:spChg>
        <pc:picChg chg="add mod">
          <ac:chgData name="Ytterstad, Gunvor Fossholt" userId="3028680d-080f-46f9-a39b-4471783fe0e2" providerId="ADAL" clId="{8B20A3D2-A780-4F88-B3B2-B0C3213A1F6A}" dt="2021-10-26T12:04:41.587" v="14968" actId="1076"/>
          <ac:picMkLst>
            <pc:docMk/>
            <pc:sldMk cId="3884590985" sldId="267"/>
            <ac:picMk id="5122" creationId="{EC67D9B0-A2A9-4E44-95A3-4D98B1A42529}"/>
          </ac:picMkLst>
        </pc:picChg>
      </pc:sldChg>
      <pc:sldChg chg="addSp delSp modSp new mod modNotesTx">
        <pc:chgData name="Ytterstad, Gunvor Fossholt" userId="3028680d-080f-46f9-a39b-4471783fe0e2" providerId="ADAL" clId="{8B20A3D2-A780-4F88-B3B2-B0C3213A1F6A}" dt="2021-10-26T12:00:23.775" v="14942" actId="14100"/>
        <pc:sldMkLst>
          <pc:docMk/>
          <pc:sldMk cId="3806962302" sldId="268"/>
        </pc:sldMkLst>
        <pc:spChg chg="mod">
          <ac:chgData name="Ytterstad, Gunvor Fossholt" userId="3028680d-080f-46f9-a39b-4471783fe0e2" providerId="ADAL" clId="{8B20A3D2-A780-4F88-B3B2-B0C3213A1F6A}" dt="2021-10-26T11:56:28.729" v="14691" actId="20577"/>
          <ac:spMkLst>
            <pc:docMk/>
            <pc:sldMk cId="3806962302" sldId="268"/>
            <ac:spMk id="2" creationId="{4A251D85-46FE-49B2-BBB2-FF7E94D37E53}"/>
          </ac:spMkLst>
        </pc:spChg>
        <pc:spChg chg="mod">
          <ac:chgData name="Ytterstad, Gunvor Fossholt" userId="3028680d-080f-46f9-a39b-4471783fe0e2" providerId="ADAL" clId="{8B20A3D2-A780-4F88-B3B2-B0C3213A1F6A}" dt="2021-10-26T12:00:23.775" v="14942" actId="14100"/>
          <ac:spMkLst>
            <pc:docMk/>
            <pc:sldMk cId="3806962302" sldId="268"/>
            <ac:spMk id="3" creationId="{051E268C-E218-493F-B5FD-986D88DFFDA1}"/>
          </ac:spMkLst>
        </pc:spChg>
        <pc:picChg chg="add del mod">
          <ac:chgData name="Ytterstad, Gunvor Fossholt" userId="3028680d-080f-46f9-a39b-4471783fe0e2" providerId="ADAL" clId="{8B20A3D2-A780-4F88-B3B2-B0C3213A1F6A}" dt="2021-10-26T11:38:24.887" v="14464" actId="478"/>
          <ac:picMkLst>
            <pc:docMk/>
            <pc:sldMk cId="3806962302" sldId="268"/>
            <ac:picMk id="4" creationId="{605D0A2D-5221-4C37-A50E-A64967A337AE}"/>
          </ac:picMkLst>
        </pc:picChg>
        <pc:picChg chg="add mod modCrop">
          <ac:chgData name="Ytterstad, Gunvor Fossholt" userId="3028680d-080f-46f9-a39b-4471783fe0e2" providerId="ADAL" clId="{8B20A3D2-A780-4F88-B3B2-B0C3213A1F6A}" dt="2021-10-26T12:00:19.574" v="14940" actId="1076"/>
          <ac:picMkLst>
            <pc:docMk/>
            <pc:sldMk cId="3806962302" sldId="268"/>
            <ac:picMk id="6" creationId="{F56B5428-C12E-48FA-BF52-B16BF72843E3}"/>
          </ac:picMkLst>
        </pc:picChg>
      </pc:sldChg>
      <pc:sldChg chg="addSp modSp new mod modNotesTx">
        <pc:chgData name="Ytterstad, Gunvor Fossholt" userId="3028680d-080f-46f9-a39b-4471783fe0e2" providerId="ADAL" clId="{8B20A3D2-A780-4F88-B3B2-B0C3213A1F6A}" dt="2021-10-26T12:59:18.457" v="16247" actId="20577"/>
        <pc:sldMkLst>
          <pc:docMk/>
          <pc:sldMk cId="1722470241" sldId="269"/>
        </pc:sldMkLst>
        <pc:spChg chg="mod">
          <ac:chgData name="Ytterstad, Gunvor Fossholt" userId="3028680d-080f-46f9-a39b-4471783fe0e2" providerId="ADAL" clId="{8B20A3D2-A780-4F88-B3B2-B0C3213A1F6A}" dt="2021-10-13T17:36:51.065" v="9090" actId="20577"/>
          <ac:spMkLst>
            <pc:docMk/>
            <pc:sldMk cId="1722470241" sldId="269"/>
            <ac:spMk id="2" creationId="{079B16A6-0A4E-4810-8CA9-B8097D0C700A}"/>
          </ac:spMkLst>
        </pc:spChg>
        <pc:spChg chg="mod">
          <ac:chgData name="Ytterstad, Gunvor Fossholt" userId="3028680d-080f-46f9-a39b-4471783fe0e2" providerId="ADAL" clId="{8B20A3D2-A780-4F88-B3B2-B0C3213A1F6A}" dt="2021-10-26T11:18:08.640" v="14344" actId="1076"/>
          <ac:spMkLst>
            <pc:docMk/>
            <pc:sldMk cId="1722470241" sldId="269"/>
            <ac:spMk id="3" creationId="{464F2A63-0B9D-43B1-985C-528E3E01A777}"/>
          </ac:spMkLst>
        </pc:spChg>
        <pc:spChg chg="add mod">
          <ac:chgData name="Ytterstad, Gunvor Fossholt" userId="3028680d-080f-46f9-a39b-4471783fe0e2" providerId="ADAL" clId="{8B20A3D2-A780-4F88-B3B2-B0C3213A1F6A}" dt="2021-10-22T11:29:06.026" v="9453" actId="20577"/>
          <ac:spMkLst>
            <pc:docMk/>
            <pc:sldMk cId="1722470241" sldId="269"/>
            <ac:spMk id="4" creationId="{7EA8B5A6-FF35-40F0-B4B5-C48D89356537}"/>
          </ac:spMkLst>
        </pc:spChg>
        <pc:picChg chg="add mod">
          <ac:chgData name="Ytterstad, Gunvor Fossholt" userId="3028680d-080f-46f9-a39b-4471783fe0e2" providerId="ADAL" clId="{8B20A3D2-A780-4F88-B3B2-B0C3213A1F6A}" dt="2021-10-26T11:18:17.440" v="14346" actId="1076"/>
          <ac:picMkLst>
            <pc:docMk/>
            <pc:sldMk cId="1722470241" sldId="269"/>
            <ac:picMk id="4" creationId="{4188C9B1-8F8F-4672-A4D6-C75F2BF2FC19}"/>
          </ac:picMkLst>
        </pc:picChg>
      </pc:sldChg>
      <pc:sldChg chg="delSp modSp add del mod">
        <pc:chgData name="Ytterstad, Gunvor Fossholt" userId="3028680d-080f-46f9-a39b-4471783fe0e2" providerId="ADAL" clId="{8B20A3D2-A780-4F88-B3B2-B0C3213A1F6A}" dt="2021-10-26T10:02:28.120" v="13406" actId="47"/>
        <pc:sldMkLst>
          <pc:docMk/>
          <pc:sldMk cId="1801149921" sldId="270"/>
        </pc:sldMkLst>
        <pc:spChg chg="mod">
          <ac:chgData name="Ytterstad, Gunvor Fossholt" userId="3028680d-080f-46f9-a39b-4471783fe0e2" providerId="ADAL" clId="{8B20A3D2-A780-4F88-B3B2-B0C3213A1F6A}" dt="2021-10-26T09:54:54.330" v="13137" actId="21"/>
          <ac:spMkLst>
            <pc:docMk/>
            <pc:sldMk cId="1801149921" sldId="270"/>
            <ac:spMk id="3" creationId="{464F2A63-0B9D-43B1-985C-528E3E01A777}"/>
          </ac:spMkLst>
        </pc:spChg>
        <pc:spChg chg="del">
          <ac:chgData name="Ytterstad, Gunvor Fossholt" userId="3028680d-080f-46f9-a39b-4471783fe0e2" providerId="ADAL" clId="{8B20A3D2-A780-4F88-B3B2-B0C3213A1F6A}" dt="2021-10-22T11:32:05.760" v="9546" actId="478"/>
          <ac:spMkLst>
            <pc:docMk/>
            <pc:sldMk cId="1801149921" sldId="270"/>
            <ac:spMk id="4" creationId="{7EA8B5A6-FF35-40F0-B4B5-C48D89356537}"/>
          </ac:spMkLst>
        </pc:spChg>
      </pc:sldChg>
      <pc:sldChg chg="addSp delSp modSp add mod modNotesTx">
        <pc:chgData name="Ytterstad, Gunvor Fossholt" userId="3028680d-080f-46f9-a39b-4471783fe0e2" providerId="ADAL" clId="{8B20A3D2-A780-4F88-B3B2-B0C3213A1F6A}" dt="2021-10-26T12:49:51.091" v="16077" actId="20577"/>
        <pc:sldMkLst>
          <pc:docMk/>
          <pc:sldMk cId="3785001650" sldId="271"/>
        </pc:sldMkLst>
        <pc:spChg chg="mod">
          <ac:chgData name="Ytterstad, Gunvor Fossholt" userId="3028680d-080f-46f9-a39b-4471783fe0e2" providerId="ADAL" clId="{8B20A3D2-A780-4F88-B3B2-B0C3213A1F6A}" dt="2021-10-26T11:24:12.166" v="14350" actId="1076"/>
          <ac:spMkLst>
            <pc:docMk/>
            <pc:sldMk cId="3785001650" sldId="271"/>
            <ac:spMk id="2" creationId="{F90B73DC-6DD6-450F-BF75-DC3441D0FB6B}"/>
          </ac:spMkLst>
        </pc:spChg>
        <pc:spChg chg="mod">
          <ac:chgData name="Ytterstad, Gunvor Fossholt" userId="3028680d-080f-46f9-a39b-4471783fe0e2" providerId="ADAL" clId="{8B20A3D2-A780-4F88-B3B2-B0C3213A1F6A}" dt="2021-10-22T11:57:28.217" v="10196"/>
          <ac:spMkLst>
            <pc:docMk/>
            <pc:sldMk cId="3785001650" sldId="271"/>
            <ac:spMk id="3" creationId="{E73F56E5-0556-4681-B0F5-29EA5F9AC226}"/>
          </ac:spMkLst>
        </pc:spChg>
        <pc:spChg chg="mod">
          <ac:chgData name="Ytterstad, Gunvor Fossholt" userId="3028680d-080f-46f9-a39b-4471783fe0e2" providerId="ADAL" clId="{8B20A3D2-A780-4F88-B3B2-B0C3213A1F6A}" dt="2021-10-26T12:49:51.091" v="16077" actId="20577"/>
          <ac:spMkLst>
            <pc:docMk/>
            <pc:sldMk cId="3785001650" sldId="271"/>
            <ac:spMk id="4" creationId="{6F0ED301-B0FA-4672-9494-FB8910EA388A}"/>
          </ac:spMkLst>
        </pc:spChg>
        <pc:picChg chg="add mod">
          <ac:chgData name="Ytterstad, Gunvor Fossholt" userId="3028680d-080f-46f9-a39b-4471783fe0e2" providerId="ADAL" clId="{8B20A3D2-A780-4F88-B3B2-B0C3213A1F6A}" dt="2021-10-26T11:25:07.887" v="14360" actId="1076"/>
          <ac:picMkLst>
            <pc:docMk/>
            <pc:sldMk cId="3785001650" sldId="271"/>
            <ac:picMk id="5" creationId="{E5FB6496-096B-46A3-A720-8B3F6E37E289}"/>
          </ac:picMkLst>
        </pc:picChg>
        <pc:picChg chg="add del mod">
          <ac:chgData name="Ytterstad, Gunvor Fossholt" userId="3028680d-080f-46f9-a39b-4471783fe0e2" providerId="ADAL" clId="{8B20A3D2-A780-4F88-B3B2-B0C3213A1F6A}" dt="2021-10-26T11:24:15.501" v="14351" actId="21"/>
          <ac:picMkLst>
            <pc:docMk/>
            <pc:sldMk cId="3785001650" sldId="271"/>
            <ac:picMk id="2050" creationId="{4DC70F9C-2C8E-4EA3-8061-EB9CC99E89D3}"/>
          </ac:picMkLst>
        </pc:picChg>
      </pc:sldChg>
      <pc:sldChg chg="modSp del mod">
        <pc:chgData name="Ytterstad, Gunvor Fossholt" userId="3028680d-080f-46f9-a39b-4471783fe0e2" providerId="ADAL" clId="{8B20A3D2-A780-4F88-B3B2-B0C3213A1F6A}" dt="2021-10-26T09:39:57.305" v="12827" actId="47"/>
        <pc:sldMkLst>
          <pc:docMk/>
          <pc:sldMk cId="3193626822" sldId="273"/>
        </pc:sldMkLst>
        <pc:spChg chg="mod">
          <ac:chgData name="Ytterstad, Gunvor Fossholt" userId="3028680d-080f-46f9-a39b-4471783fe0e2" providerId="ADAL" clId="{8B20A3D2-A780-4F88-B3B2-B0C3213A1F6A}" dt="2021-10-26T08:20:26.449" v="11302" actId="207"/>
          <ac:spMkLst>
            <pc:docMk/>
            <pc:sldMk cId="3193626822" sldId="273"/>
            <ac:spMk id="8" creationId="{4C3D6CD5-0E86-4F80-BD32-47C9905E4370}"/>
          </ac:spMkLst>
        </pc:spChg>
      </pc:sldChg>
      <pc:sldChg chg="add del">
        <pc:chgData name="Ytterstad, Gunvor Fossholt" userId="3028680d-080f-46f9-a39b-4471783fe0e2" providerId="ADAL" clId="{8B20A3D2-A780-4F88-B3B2-B0C3213A1F6A}" dt="2021-10-26T08:38:11.126" v="11570" actId="47"/>
        <pc:sldMkLst>
          <pc:docMk/>
          <pc:sldMk cId="452489573" sldId="274"/>
        </pc:sldMkLst>
      </pc:sldChg>
      <pc:sldChg chg="add del">
        <pc:chgData name="Ytterstad, Gunvor Fossholt" userId="3028680d-080f-46f9-a39b-4471783fe0e2" providerId="ADAL" clId="{8B20A3D2-A780-4F88-B3B2-B0C3213A1F6A}" dt="2021-10-26T09:37:50.360" v="12714" actId="47"/>
        <pc:sldMkLst>
          <pc:docMk/>
          <pc:sldMk cId="649059072" sldId="274"/>
        </pc:sldMkLst>
      </pc:sldChg>
      <pc:sldChg chg="add del">
        <pc:chgData name="Ytterstad, Gunvor Fossholt" userId="3028680d-080f-46f9-a39b-4471783fe0e2" providerId="ADAL" clId="{8B20A3D2-A780-4F88-B3B2-B0C3213A1F6A}" dt="2021-10-26T08:20:18.800" v="11301" actId="47"/>
        <pc:sldMkLst>
          <pc:docMk/>
          <pc:sldMk cId="748792310" sldId="274"/>
        </pc:sldMkLst>
      </pc:sldChg>
      <pc:sldChg chg="addSp modSp new mod">
        <pc:chgData name="Ytterstad, Gunvor Fossholt" userId="3028680d-080f-46f9-a39b-4471783fe0e2" providerId="ADAL" clId="{8B20A3D2-A780-4F88-B3B2-B0C3213A1F6A}" dt="2021-10-26T10:55:31.306" v="14012" actId="20577"/>
        <pc:sldMkLst>
          <pc:docMk/>
          <pc:sldMk cId="3739265281" sldId="274"/>
        </pc:sldMkLst>
        <pc:spChg chg="mod">
          <ac:chgData name="Ytterstad, Gunvor Fossholt" userId="3028680d-080f-46f9-a39b-4471783fe0e2" providerId="ADAL" clId="{8B20A3D2-A780-4F88-B3B2-B0C3213A1F6A}" dt="2021-10-26T09:38:21.569" v="12719" actId="20577"/>
          <ac:spMkLst>
            <pc:docMk/>
            <pc:sldMk cId="3739265281" sldId="274"/>
            <ac:spMk id="2" creationId="{2C162223-294B-4D3B-BBCB-A33E774615BA}"/>
          </ac:spMkLst>
        </pc:spChg>
        <pc:spChg chg="mod">
          <ac:chgData name="Ytterstad, Gunvor Fossholt" userId="3028680d-080f-46f9-a39b-4471783fe0e2" providerId="ADAL" clId="{8B20A3D2-A780-4F88-B3B2-B0C3213A1F6A}" dt="2021-10-26T10:55:31.306" v="14012" actId="20577"/>
          <ac:spMkLst>
            <pc:docMk/>
            <pc:sldMk cId="3739265281" sldId="274"/>
            <ac:spMk id="3" creationId="{4DE010C3-9F52-452B-96FB-A14E51644718}"/>
          </ac:spMkLst>
        </pc:spChg>
        <pc:picChg chg="add mod">
          <ac:chgData name="Ytterstad, Gunvor Fossholt" userId="3028680d-080f-46f9-a39b-4471783fe0e2" providerId="ADAL" clId="{8B20A3D2-A780-4F88-B3B2-B0C3213A1F6A}" dt="2021-10-26T10:54:58.659" v="14010" actId="207"/>
          <ac:picMkLst>
            <pc:docMk/>
            <pc:sldMk cId="3739265281" sldId="274"/>
            <ac:picMk id="5" creationId="{2037E387-2203-44E3-B596-864C064A4AD6}"/>
          </ac:picMkLst>
        </pc:picChg>
      </pc:sldChg>
      <pc:sldChg chg="addSp delSp modSp new mod">
        <pc:chgData name="Ytterstad, Gunvor Fossholt" userId="3028680d-080f-46f9-a39b-4471783fe0e2" providerId="ADAL" clId="{8B20A3D2-A780-4F88-B3B2-B0C3213A1F6A}" dt="2021-10-26T12:10:36.745" v="15027" actId="20577"/>
        <pc:sldMkLst>
          <pc:docMk/>
          <pc:sldMk cId="417593013" sldId="275"/>
        </pc:sldMkLst>
        <pc:spChg chg="mod">
          <ac:chgData name="Ytterstad, Gunvor Fossholt" userId="3028680d-080f-46f9-a39b-4471783fe0e2" providerId="ADAL" clId="{8B20A3D2-A780-4F88-B3B2-B0C3213A1F6A}" dt="2021-10-26T10:05:33.222" v="13520" actId="20577"/>
          <ac:spMkLst>
            <pc:docMk/>
            <pc:sldMk cId="417593013" sldId="275"/>
            <ac:spMk id="2" creationId="{5990B586-A533-4F3A-AC32-7FF4A3544D95}"/>
          </ac:spMkLst>
        </pc:spChg>
        <pc:spChg chg="mod">
          <ac:chgData name="Ytterstad, Gunvor Fossholt" userId="3028680d-080f-46f9-a39b-4471783fe0e2" providerId="ADAL" clId="{8B20A3D2-A780-4F88-B3B2-B0C3213A1F6A}" dt="2021-10-26T12:10:36.745" v="15027" actId="20577"/>
          <ac:spMkLst>
            <pc:docMk/>
            <pc:sldMk cId="417593013" sldId="275"/>
            <ac:spMk id="3" creationId="{5A61440C-9F2E-4FCC-8B91-783F41717DBB}"/>
          </ac:spMkLst>
        </pc:spChg>
        <pc:graphicFrameChg chg="add del mod modGraphic">
          <ac:chgData name="Ytterstad, Gunvor Fossholt" userId="3028680d-080f-46f9-a39b-4471783fe0e2" providerId="ADAL" clId="{8B20A3D2-A780-4F88-B3B2-B0C3213A1F6A}" dt="2021-10-26T12:09:27.744" v="15015" actId="478"/>
          <ac:graphicFrameMkLst>
            <pc:docMk/>
            <pc:sldMk cId="417593013" sldId="275"/>
            <ac:graphicFrameMk id="6" creationId="{05C465BA-1EEA-4EBC-AE08-05CD0D97EA54}"/>
          </ac:graphicFrameMkLst>
        </pc:graphicFrameChg>
        <pc:picChg chg="add del mod">
          <ac:chgData name="Ytterstad, Gunvor Fossholt" userId="3028680d-080f-46f9-a39b-4471783fe0e2" providerId="ADAL" clId="{8B20A3D2-A780-4F88-B3B2-B0C3213A1F6A}" dt="2021-10-26T12:08:19.575" v="15008" actId="478"/>
          <ac:picMkLst>
            <pc:docMk/>
            <pc:sldMk cId="417593013" sldId="275"/>
            <ac:picMk id="5" creationId="{9785C589-AC69-4D0C-B344-A61B83847834}"/>
          </ac:picMkLst>
        </pc:picChg>
        <pc:picChg chg="add mod">
          <ac:chgData name="Ytterstad, Gunvor Fossholt" userId="3028680d-080f-46f9-a39b-4471783fe0e2" providerId="ADAL" clId="{8B20A3D2-A780-4F88-B3B2-B0C3213A1F6A}" dt="2021-10-26T12:10:20.457" v="15017" actId="1076"/>
          <ac:picMkLst>
            <pc:docMk/>
            <pc:sldMk cId="417593013" sldId="275"/>
            <ac:picMk id="7" creationId="{E4C31CA3-85BC-4A07-ACB3-A745877CD85B}"/>
          </ac:picMkLst>
        </pc:picChg>
      </pc:sldChg>
      <pc:sldChg chg="modSp add mod modNotesTx">
        <pc:chgData name="Ytterstad, Gunvor Fossholt" userId="3028680d-080f-46f9-a39b-4471783fe0e2" providerId="ADAL" clId="{8B20A3D2-A780-4F88-B3B2-B0C3213A1F6A}" dt="2021-10-26T12:51:31.921" v="16083" actId="20577"/>
        <pc:sldMkLst>
          <pc:docMk/>
          <pc:sldMk cId="814417146" sldId="276"/>
        </pc:sldMkLst>
        <pc:spChg chg="mod">
          <ac:chgData name="Ytterstad, Gunvor Fossholt" userId="3028680d-080f-46f9-a39b-4471783fe0e2" providerId="ADAL" clId="{8B20A3D2-A780-4F88-B3B2-B0C3213A1F6A}" dt="2021-10-26T12:51:31.921" v="16083" actId="20577"/>
          <ac:spMkLst>
            <pc:docMk/>
            <pc:sldMk cId="814417146" sldId="276"/>
            <ac:spMk id="3" creationId="{E73F56E5-0556-4681-B0F5-29EA5F9AC226}"/>
          </ac:spMkLst>
        </pc:spChg>
        <pc:spChg chg="mod">
          <ac:chgData name="Ytterstad, Gunvor Fossholt" userId="3028680d-080f-46f9-a39b-4471783fe0e2" providerId="ADAL" clId="{8B20A3D2-A780-4F88-B3B2-B0C3213A1F6A}" dt="2021-10-26T12:17:35.252" v="15160" actId="20577"/>
          <ac:spMkLst>
            <pc:docMk/>
            <pc:sldMk cId="814417146" sldId="276"/>
            <ac:spMk id="4" creationId="{6F0ED301-B0FA-4672-9494-FB8910EA388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Administrasjon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Justis og </a:t>
          </a:r>
          <a:br>
            <a:rPr lang="nb-NO" sz="1000" dirty="0"/>
          </a:br>
          <a:r>
            <a:rPr lang="nb-NO" sz="1000" dirty="0" err="1"/>
            <a:t>verjemål</a:t>
          </a:r>
          <a:endParaRPr lang="nb-NO" sz="1000" dirty="0"/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Oppvekst og utdanning</a:t>
          </a:r>
        </a:p>
        <a:p>
          <a:r>
            <a:rPr lang="nb-NO" sz="800" dirty="0"/>
            <a:t>inkl. barnevern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Miljøvern</a:t>
          </a:r>
          <a:br>
            <a:rPr lang="nb-NO" sz="1050" dirty="0"/>
          </a:br>
          <a:r>
            <a:rPr lang="nb-NO" sz="800" dirty="0"/>
            <a:t>inkl. plan</a:t>
          </a:r>
          <a:endParaRPr lang="nb-NO" sz="1050" dirty="0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D21521-2520-469A-8BC7-26366F289E19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kern="1200" dirty="0"/>
            <a:t>Samfunnstryggleik og </a:t>
          </a:r>
          <a:br>
            <a:rPr lang="nb-NO" sz="1050" kern="1200" dirty="0"/>
          </a:br>
          <a:r>
            <a:rPr lang="nb-NO" sz="1050" kern="1200" dirty="0"/>
            <a:t>beredskap</a:t>
          </a:r>
          <a:endParaRPr lang="nb-NO" sz="1050" kern="1200" dirty="0">
            <a:solidFill>
              <a:prstClr val="white"/>
            </a:solidFill>
            <a:latin typeface="Open Sans"/>
            <a:ea typeface="+mn-ea"/>
            <a:cs typeface="+mn-cs"/>
          </a:endParaRPr>
        </a:p>
      </dgm:t>
    </dgm:pt>
    <dgm:pt modelId="{EE204591-DBF7-4711-ACCD-C8AA22803244}" type="parTrans" cxnId="{F5DD8991-5E82-45A4-BAE5-BD3B0DCAA532}">
      <dgm:prSet/>
      <dgm:spPr/>
      <dgm:t>
        <a:bodyPr/>
        <a:lstStyle/>
        <a:p>
          <a:endParaRPr lang="nb-NO"/>
        </a:p>
      </dgm:t>
    </dgm:pt>
    <dgm:pt modelId="{C2B892DC-C6AF-460D-B582-6ECE19EA5CED}" type="sibTrans" cxnId="{F5DD8991-5E82-45A4-BAE5-BD3B0DCAA532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 custLinFactNeighborX="-71" custLinFactNeighborY="67799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8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5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5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136884" custScaleY="67019" custLinFactY="35473" custLinFactNeighborX="-1524" custLinFactNeighborY="10000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6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3" custScaleX="136884" custScaleY="69167" custLinFactNeighborX="430" custLinFactNeighborY="30866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  <dgm:pt modelId="{507BADDB-0DFA-402A-B582-FB24C10C6E64}" type="pres">
      <dgm:prSet presAssocID="{EE204591-DBF7-4711-ACCD-C8AA22803244}" presName="Name111" presStyleLbl="parChTrans1D2" presStyleIdx="7" presStyleCnt="8"/>
      <dgm:spPr/>
    </dgm:pt>
    <dgm:pt modelId="{E99FA41A-8D80-493C-8513-EFC535CF2470}" type="pres">
      <dgm:prSet presAssocID="{F8D21521-2520-469A-8BC7-26366F289E19}" presName="hierRoot3" presStyleCnt="0">
        <dgm:presLayoutVars>
          <dgm:hierBranch val="init"/>
        </dgm:presLayoutVars>
      </dgm:prSet>
      <dgm:spPr/>
    </dgm:pt>
    <dgm:pt modelId="{8E964C64-A0A3-47DE-BF0A-DF397D16CFAF}" type="pres">
      <dgm:prSet presAssocID="{F8D21521-2520-469A-8BC7-26366F289E19}" presName="rootComposite3" presStyleCnt="0"/>
      <dgm:spPr/>
    </dgm:pt>
    <dgm:pt modelId="{EE1CE2F4-FA55-4654-99BD-C31700EEC35E}" type="pres">
      <dgm:prSet presAssocID="{F8D21521-2520-469A-8BC7-26366F289E19}" presName="rootText3" presStyleLbl="asst1" presStyleIdx="2" presStyleCnt="3" custScaleX="136884" custScaleY="65655" custLinFactX="59109" custLinFactNeighborX="100000" custLinFactNeighborY="-6561">
        <dgm:presLayoutVars>
          <dgm:chPref val="3"/>
        </dgm:presLayoutVars>
      </dgm:prSet>
      <dgm:spPr/>
    </dgm:pt>
    <dgm:pt modelId="{298BE7BB-89EA-4F26-9897-D0E42FA7CAED}" type="pres">
      <dgm:prSet presAssocID="{F8D21521-2520-469A-8BC7-26366F289E19}" presName="rootConnector3" presStyleLbl="asst1" presStyleIdx="2" presStyleCnt="3"/>
      <dgm:spPr/>
    </dgm:pt>
    <dgm:pt modelId="{4DA382D2-782A-4DB2-B922-167AB0A0A356}" type="pres">
      <dgm:prSet presAssocID="{F8D21521-2520-469A-8BC7-26366F289E19}" presName="hierChild6" presStyleCnt="0"/>
      <dgm:spPr/>
    </dgm:pt>
    <dgm:pt modelId="{55D134B6-006B-4DD8-8299-17CEBC9A418E}" type="pres">
      <dgm:prSet presAssocID="{F8D21521-2520-469A-8BC7-26366F289E19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1DE4AF22-D8E0-48C3-9347-B6AF16322E3F}" type="presOf" srcId="{F8D21521-2520-469A-8BC7-26366F289E19}" destId="{EE1CE2F4-FA55-4654-99BD-C31700EEC35E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F5DD8991-5E82-45A4-BAE5-BD3B0DCAA532}" srcId="{02DF0E28-7F03-47C9-BE2A-3E1C280F7C0C}" destId="{F8D21521-2520-469A-8BC7-26366F289E19}" srcOrd="2" destOrd="0" parTransId="{EE204591-DBF7-4711-ACCD-C8AA22803244}" sibTransId="{C2B892DC-C6AF-460D-B582-6ECE19EA5CED}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148A50BC-C620-4C4A-9CA8-81565D27B5ED}" type="presOf" srcId="{EE204591-DBF7-4711-ACCD-C8AA22803244}" destId="{507BADDB-0DFA-402A-B582-FB24C10C6E64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A7E570EF-50FF-4CE0-9EE7-80EF15DACFE5}" type="presOf" srcId="{F8D21521-2520-469A-8BC7-26366F289E19}" destId="{298BE7BB-89EA-4F26-9897-D0E42FA7CAED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  <dgm:cxn modelId="{06EF5289-8575-4869-87AE-1DAFABDE18EA}" type="presParOf" srcId="{0D12B508-1CD4-4C9C-8EEA-0560C19CD9EC}" destId="{507BADDB-0DFA-402A-B582-FB24C10C6E64}" srcOrd="4" destOrd="0" presId="urn:microsoft.com/office/officeart/2005/8/layout/orgChart1"/>
    <dgm:cxn modelId="{0CF3345C-775B-4E1A-A47A-5F37A26782C1}" type="presParOf" srcId="{0D12B508-1CD4-4C9C-8EEA-0560C19CD9EC}" destId="{E99FA41A-8D80-493C-8513-EFC535CF2470}" srcOrd="5" destOrd="0" presId="urn:microsoft.com/office/officeart/2005/8/layout/orgChart1"/>
    <dgm:cxn modelId="{ED96B74F-D597-4122-A068-A30F51B3B38E}" type="presParOf" srcId="{E99FA41A-8D80-493C-8513-EFC535CF2470}" destId="{8E964C64-A0A3-47DE-BF0A-DF397D16CFAF}" srcOrd="0" destOrd="0" presId="urn:microsoft.com/office/officeart/2005/8/layout/orgChart1"/>
    <dgm:cxn modelId="{03005F13-83B8-4A42-A49D-011610963601}" type="presParOf" srcId="{8E964C64-A0A3-47DE-BF0A-DF397D16CFAF}" destId="{EE1CE2F4-FA55-4654-99BD-C31700EEC35E}" srcOrd="0" destOrd="0" presId="urn:microsoft.com/office/officeart/2005/8/layout/orgChart1"/>
    <dgm:cxn modelId="{51CEE83C-4134-4637-A030-501CCEFA49CE}" type="presParOf" srcId="{8E964C64-A0A3-47DE-BF0A-DF397D16CFAF}" destId="{298BE7BB-89EA-4F26-9897-D0E42FA7CAED}" srcOrd="1" destOrd="0" presId="urn:microsoft.com/office/officeart/2005/8/layout/orgChart1"/>
    <dgm:cxn modelId="{77A9D6F4-BD53-412D-A2D5-A9F061B2D119}" type="presParOf" srcId="{E99FA41A-8D80-493C-8513-EFC535CF2470}" destId="{4DA382D2-782A-4DB2-B922-167AB0A0A356}" srcOrd="1" destOrd="0" presId="urn:microsoft.com/office/officeart/2005/8/layout/orgChart1"/>
    <dgm:cxn modelId="{F1CB1C31-6906-4CC5-B9DA-7B673FE1B902}" type="presParOf" srcId="{E99FA41A-8D80-493C-8513-EFC535CF2470}" destId="{55D134B6-006B-4DD8-8299-17CEBC9A41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BADDB-0DFA-402A-B582-FB24C10C6E64}">
      <dsp:nvSpPr>
        <dsp:cNvPr id="0" name=""/>
        <dsp:cNvSpPr/>
      </dsp:nvSpPr>
      <dsp:spPr>
        <a:xfrm>
          <a:off x="5162010" y="1047947"/>
          <a:ext cx="184377" cy="124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629"/>
              </a:lnTo>
              <a:lnTo>
                <a:pt x="184377" y="1247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0459F-5C50-401D-84C7-174C86CC711B}">
      <dsp:nvSpPr>
        <dsp:cNvPr id="0" name=""/>
        <dsp:cNvSpPr/>
      </dsp:nvSpPr>
      <dsp:spPr>
        <a:xfrm>
          <a:off x="5162010" y="1047947"/>
          <a:ext cx="171951" cy="430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363"/>
              </a:lnTo>
              <a:lnTo>
                <a:pt x="171951" y="430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975178" y="1047947"/>
          <a:ext cx="186831" cy="1247895"/>
        </a:xfrm>
        <a:custGeom>
          <a:avLst/>
          <a:gdLst/>
          <a:ahLst/>
          <a:cxnLst/>
          <a:rect l="0" t="0" r="0" b="0"/>
          <a:pathLst>
            <a:path>
              <a:moveTo>
                <a:pt x="186831" y="0"/>
              </a:moveTo>
              <a:lnTo>
                <a:pt x="186831" y="1247895"/>
              </a:lnTo>
              <a:lnTo>
                <a:pt x="0" y="1247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162010" y="1047947"/>
          <a:ext cx="3783700" cy="201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789"/>
              </a:lnTo>
              <a:lnTo>
                <a:pt x="3783700" y="1853789"/>
              </a:lnTo>
              <a:lnTo>
                <a:pt x="3783700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162010" y="1047947"/>
          <a:ext cx="1892405" cy="201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789"/>
              </a:lnTo>
              <a:lnTo>
                <a:pt x="1892405" y="1853789"/>
              </a:lnTo>
              <a:lnTo>
                <a:pt x="1892405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5116290" y="1047947"/>
          <a:ext cx="91440" cy="2017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789"/>
              </a:lnTo>
              <a:lnTo>
                <a:pt x="46829" y="1853789"/>
              </a:lnTo>
              <a:lnTo>
                <a:pt x="46829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271825" y="1047947"/>
          <a:ext cx="1890185" cy="2017910"/>
        </a:xfrm>
        <a:custGeom>
          <a:avLst/>
          <a:gdLst/>
          <a:ahLst/>
          <a:cxnLst/>
          <a:rect l="0" t="0" r="0" b="0"/>
          <a:pathLst>
            <a:path>
              <a:moveTo>
                <a:pt x="1890185" y="0"/>
              </a:moveTo>
              <a:lnTo>
                <a:pt x="1890185" y="1853789"/>
              </a:lnTo>
              <a:lnTo>
                <a:pt x="0" y="1853789"/>
              </a:lnTo>
              <a:lnTo>
                <a:pt x="0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380529" y="1047947"/>
          <a:ext cx="3781481" cy="2017910"/>
        </a:xfrm>
        <a:custGeom>
          <a:avLst/>
          <a:gdLst/>
          <a:ahLst/>
          <a:cxnLst/>
          <a:rect l="0" t="0" r="0" b="0"/>
          <a:pathLst>
            <a:path>
              <a:moveTo>
                <a:pt x="3781481" y="0"/>
              </a:moveTo>
              <a:lnTo>
                <a:pt x="3781481" y="1853789"/>
              </a:lnTo>
              <a:lnTo>
                <a:pt x="0" y="1853789"/>
              </a:lnTo>
              <a:lnTo>
                <a:pt x="0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918069" y="530326"/>
          <a:ext cx="2487881" cy="51762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sp:txBody>
      <dsp:txXfrm>
        <a:off x="3918069" y="530326"/>
        <a:ext cx="2487881" cy="517620"/>
      </dsp:txXfrm>
    </dsp:sp>
    <dsp:sp modelId="{909C95B6-E601-4D07-A8B9-4253AA4B192F}">
      <dsp:nvSpPr>
        <dsp:cNvPr id="0" name=""/>
        <dsp:cNvSpPr/>
      </dsp:nvSpPr>
      <dsp:spPr>
        <a:xfrm>
          <a:off x="599002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Justis og </a:t>
          </a:r>
          <a:br>
            <a:rPr lang="nb-NO" sz="1000" kern="1200" dirty="0"/>
          </a:br>
          <a:r>
            <a:rPr lang="nb-NO" sz="1000" kern="1200" dirty="0" err="1"/>
            <a:t>verjemål</a:t>
          </a:r>
          <a:endParaRPr lang="nb-NO" sz="1000" kern="1200" dirty="0"/>
        </a:p>
      </dsp:txBody>
      <dsp:txXfrm>
        <a:off x="599002" y="3065858"/>
        <a:ext cx="1563054" cy="781527"/>
      </dsp:txXfrm>
    </dsp:sp>
    <dsp:sp modelId="{CDDA0DEA-00AB-4476-B1F6-F3D5C4F5B05A}">
      <dsp:nvSpPr>
        <dsp:cNvPr id="0" name=""/>
        <dsp:cNvSpPr/>
      </dsp:nvSpPr>
      <dsp:spPr>
        <a:xfrm>
          <a:off x="2490298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 og sosial</a:t>
          </a:r>
        </a:p>
      </dsp:txBody>
      <dsp:txXfrm>
        <a:off x="2490298" y="3065858"/>
        <a:ext cx="1563054" cy="781527"/>
      </dsp:txXfrm>
    </dsp:sp>
    <dsp:sp modelId="{111B72F2-6D3E-4A9C-A953-9ECE5CECD5F6}">
      <dsp:nvSpPr>
        <dsp:cNvPr id="0" name=""/>
        <dsp:cNvSpPr/>
      </dsp:nvSpPr>
      <dsp:spPr>
        <a:xfrm>
          <a:off x="4381593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 og utdanning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inkl. barnevern</a:t>
          </a:r>
        </a:p>
      </dsp:txBody>
      <dsp:txXfrm>
        <a:off x="4381593" y="3065858"/>
        <a:ext cx="1563054" cy="781527"/>
      </dsp:txXfrm>
    </dsp:sp>
    <dsp:sp modelId="{659292F3-2B21-4827-9546-D01800201700}">
      <dsp:nvSpPr>
        <dsp:cNvPr id="0" name=""/>
        <dsp:cNvSpPr/>
      </dsp:nvSpPr>
      <dsp:spPr>
        <a:xfrm>
          <a:off x="6272888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</a:t>
          </a:r>
          <a:br>
            <a:rPr lang="nb-NO" sz="1050" kern="1200" dirty="0"/>
          </a:br>
          <a:r>
            <a:rPr lang="nb-NO" sz="800" kern="1200" dirty="0"/>
            <a:t>inkl. plan</a:t>
          </a:r>
          <a:endParaRPr lang="nb-NO" sz="1050" kern="1200" dirty="0"/>
        </a:p>
      </dsp:txBody>
      <dsp:txXfrm>
        <a:off x="6272888" y="3065858"/>
        <a:ext cx="1563054" cy="781527"/>
      </dsp:txXfrm>
    </dsp:sp>
    <dsp:sp modelId="{EFB304F1-F6B6-401C-BEFD-6DEB5E98C5F2}">
      <dsp:nvSpPr>
        <dsp:cNvPr id="0" name=""/>
        <dsp:cNvSpPr/>
      </dsp:nvSpPr>
      <dsp:spPr>
        <a:xfrm>
          <a:off x="8164184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Landbruk</a:t>
          </a:r>
        </a:p>
      </dsp:txBody>
      <dsp:txXfrm>
        <a:off x="8164184" y="3065858"/>
        <a:ext cx="1563054" cy="781527"/>
      </dsp:txXfrm>
    </dsp:sp>
    <dsp:sp modelId="{7D1CE52B-6125-4CAE-B58D-0204E7AEA1B6}">
      <dsp:nvSpPr>
        <dsp:cNvPr id="0" name=""/>
        <dsp:cNvSpPr/>
      </dsp:nvSpPr>
      <dsp:spPr>
        <a:xfrm>
          <a:off x="2835607" y="2033957"/>
          <a:ext cx="2139570" cy="52377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Administrasjon</a:t>
          </a:r>
        </a:p>
      </dsp:txBody>
      <dsp:txXfrm>
        <a:off x="2835607" y="2033957"/>
        <a:ext cx="2139570" cy="523771"/>
      </dsp:txXfrm>
    </dsp:sp>
    <dsp:sp modelId="{C32C0C48-A0F3-41D4-8BB6-B6566DFE356D}">
      <dsp:nvSpPr>
        <dsp:cNvPr id="0" name=""/>
        <dsp:cNvSpPr/>
      </dsp:nvSpPr>
      <dsp:spPr>
        <a:xfrm>
          <a:off x="5333962" y="1208031"/>
          <a:ext cx="2139570" cy="540558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</a:t>
          </a:r>
        </a:p>
      </dsp:txBody>
      <dsp:txXfrm>
        <a:off x="5333962" y="1208031"/>
        <a:ext cx="2139570" cy="540558"/>
      </dsp:txXfrm>
    </dsp:sp>
    <dsp:sp modelId="{EE1CE2F4-FA55-4654-99BD-C31700EEC35E}">
      <dsp:nvSpPr>
        <dsp:cNvPr id="0" name=""/>
        <dsp:cNvSpPr/>
      </dsp:nvSpPr>
      <dsp:spPr>
        <a:xfrm>
          <a:off x="5346388" y="2039021"/>
          <a:ext cx="2139570" cy="51311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Samfunnstryggleik og </a:t>
          </a:r>
          <a:br>
            <a:rPr lang="nb-NO" sz="1050" kern="1200" dirty="0"/>
          </a:br>
          <a:r>
            <a:rPr lang="nb-NO" sz="1050" kern="1200" dirty="0"/>
            <a:t>beredskap</a:t>
          </a:r>
          <a:endParaRPr lang="nb-NO" sz="1050" kern="1200" dirty="0">
            <a:solidFill>
              <a:prstClr val="white"/>
            </a:solidFill>
            <a:latin typeface="Open Sans"/>
            <a:ea typeface="+mn-ea"/>
            <a:cs typeface="+mn-cs"/>
          </a:endParaRPr>
        </a:p>
      </dsp:txBody>
      <dsp:txXfrm>
        <a:off x="5346388" y="2039021"/>
        <a:ext cx="2139570" cy="51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321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Varsle brudd til PEFC-sekretariatet. De kan miste muligheten til å omsette tømmer i verste fall. Kan få frister </a:t>
            </a:r>
            <a:r>
              <a:rPr lang="nb-NO"/>
              <a:t>for retting.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245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74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546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55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989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573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Fra </a:t>
            </a:r>
            <a:r>
              <a:rPr lang="nb-NO" dirty="0" err="1"/>
              <a:t>dep</a:t>
            </a:r>
            <a:r>
              <a:rPr lang="nb-NO" dirty="0"/>
              <a:t>: </a:t>
            </a: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 er kommet til samme konklusjon som deg, herunder at det ikke er adgang til å sette et slikt vilkår.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slikt vilkår i en sak etter NMSK-forskriften vil innskrenke skogeiers frihet etter skogfondforskriften, og det mener jeg er vanskelig å forsvare rettslig.</a:t>
            </a: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Innføring av et krav om minimum 10% avsetting vil måtte kreve en endring av skogfondforskriften.</a:t>
            </a: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742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927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40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Sammenlign med bygg som blir ført opp uten at det er søkt om </a:t>
            </a:r>
            <a:r>
              <a:rPr lang="nb-NO" dirty="0" err="1"/>
              <a:t>byggeltilltalse</a:t>
            </a:r>
            <a:r>
              <a:rPr lang="nb-NO" dirty="0"/>
              <a:t> </a:t>
            </a:r>
          </a:p>
          <a:p>
            <a:endParaRPr lang="nb-NO" dirty="0"/>
          </a:p>
          <a:p>
            <a:r>
              <a:rPr lang="nb-NO" dirty="0"/>
              <a:t>Urimelig å rive ulovlig oppført hus dersom etterfølgende søknad viser at huset kunne vært ført opp likevel.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55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7.png"/><Relationship Id="rId16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0155C06-D74C-425C-A604-36F1835358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61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- innhold -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333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/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818" r="-1781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kning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F7B4C3-CFC9-4B81-847E-63C4816D9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kning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BOKS x 3 felles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746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BOKS x 3 egne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17" b="-1335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98926375"/>
              </p:ext>
            </p:extLst>
          </p:nvPr>
        </p:nvGraphicFramePr>
        <p:xfrm>
          <a:off x="810072" y="1184424"/>
          <a:ext cx="10326241" cy="3847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803673"/>
            <a:ext cx="508409" cy="499038"/>
          </a:xfrm>
          <a:prstGeom prst="rect">
            <a:avLst/>
          </a:prstGeom>
        </p:spPr>
      </p:pic>
      <p:pic>
        <p:nvPicPr>
          <p:cNvPr id="3" name="Bilde 2" descr="Et bilde som inneholder mann, person, klær, har på seg&#10;&#10;Automatisk generert beskrivelse">
            <a:extLst>
              <a:ext uri="{FF2B5EF4-FFF2-40B4-BE49-F238E27FC236}">
                <a16:creationId xmlns:a16="http://schemas.microsoft.com/office/drawing/2014/main" id="{1310241A-A115-417C-903B-BC26FEA0AD3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487" y="5107037"/>
            <a:ext cx="835378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e 5" descr="Et bilde som inneholder person, mann, briller, har på seg&#10;&#10;Automatisk generert beskrivelse">
            <a:extLst>
              <a:ext uri="{FF2B5EF4-FFF2-40B4-BE49-F238E27FC236}">
                <a16:creationId xmlns:a16="http://schemas.microsoft.com/office/drawing/2014/main" id="{7FB6DA68-D085-4F65-A44E-E9B0F2AC4B4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196" y="1020677"/>
            <a:ext cx="950603" cy="11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e 12" descr="Et bilde som inneholder mann, person, dress, slips&#10;&#10;Automatisk generert beskrivelse">
            <a:extLst>
              <a:ext uri="{FF2B5EF4-FFF2-40B4-BE49-F238E27FC236}">
                <a16:creationId xmlns:a16="http://schemas.microsoft.com/office/drawing/2014/main" id="{B820F9D0-666A-42BE-90FC-379D21BD257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363" y="5107037"/>
            <a:ext cx="835377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Bilde 16" descr="Et bilde som inneholder person, klær, mann, har på seg&#10;&#10;Automatisk generert beskrivelse">
            <a:extLst>
              <a:ext uri="{FF2B5EF4-FFF2-40B4-BE49-F238E27FC236}">
                <a16:creationId xmlns:a16="http://schemas.microsoft.com/office/drawing/2014/main" id="{5D0ECA1F-87A3-4C35-9C67-6696D273E3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809" y="5107037"/>
            <a:ext cx="835377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Bilde 18" descr="Et bilde som inneholder person, klær, smilende, slips&#10;&#10;Automatisk generert beskrivelse">
            <a:extLst>
              <a:ext uri="{FF2B5EF4-FFF2-40B4-BE49-F238E27FC236}">
                <a16:creationId xmlns:a16="http://schemas.microsoft.com/office/drawing/2014/main" id="{36303191-6E1E-4617-BF18-22EE9B1FD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495" y="5107037"/>
            <a:ext cx="872006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Bilde 20" descr="Et bilde som inneholder person, klær, kvinne, utendørs&#10;&#10;Automatisk generert beskrivelse">
            <a:extLst>
              <a:ext uri="{FF2B5EF4-FFF2-40B4-BE49-F238E27FC236}">
                <a16:creationId xmlns:a16="http://schemas.microsoft.com/office/drawing/2014/main" id="{1F00C826-1628-4BD6-951B-546FCA271CF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503" y="2680678"/>
            <a:ext cx="835378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Bilde 22" descr="Et bilde som inneholder person, mann, klær, smilende&#10;&#10;Automatisk generert beskrivelse">
            <a:extLst>
              <a:ext uri="{FF2B5EF4-FFF2-40B4-BE49-F238E27FC236}">
                <a16:creationId xmlns:a16="http://schemas.microsoft.com/office/drawing/2014/main" id="{ED14EBFD-801F-4623-AD95-0AD57A784A1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591" y="334553"/>
            <a:ext cx="999408" cy="1248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Bilde 24" descr="Et bilde som inneholder person, mann, briller, har på seg&#10;&#10;Automatisk generert beskrivelse">
            <a:extLst>
              <a:ext uri="{FF2B5EF4-FFF2-40B4-BE49-F238E27FC236}">
                <a16:creationId xmlns:a16="http://schemas.microsoft.com/office/drawing/2014/main" id="{3C830447-E868-4072-9FF5-894D08A2E6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299" y="2779156"/>
            <a:ext cx="945522" cy="945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Bilde 26" descr="Et bilde som inneholder person, mann, holder, poserer&#10;&#10;Automatisk generert beskrivelse">
            <a:extLst>
              <a:ext uri="{FF2B5EF4-FFF2-40B4-BE49-F238E27FC236}">
                <a16:creationId xmlns:a16="http://schemas.microsoft.com/office/drawing/2014/main" id="{9EF37483-9129-44F4-85AD-837D3E2A72F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203" y="5107037"/>
            <a:ext cx="1044000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91EB28E0-C297-4695-92A4-E780C6447011}"/>
              </a:ext>
            </a:extLst>
          </p:cNvPr>
          <p:cNvSpPr txBox="1"/>
          <p:nvPr userDrawn="1"/>
        </p:nvSpPr>
        <p:spPr>
          <a:xfrm>
            <a:off x="6623821" y="774386"/>
            <a:ext cx="1658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/>
              <a:t>Rigmor Brøste</a:t>
            </a:r>
          </a:p>
          <a:p>
            <a:r>
              <a:rPr lang="nb-NO" sz="800" dirty="0" err="1"/>
              <a:t>statsforvaltar</a:t>
            </a:r>
            <a:endParaRPr lang="nb-NO" sz="800" dirty="0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F7732AF6-F00D-4709-89F5-86293AAD86B7}"/>
              </a:ext>
            </a:extLst>
          </p:cNvPr>
          <p:cNvSpPr txBox="1"/>
          <p:nvPr userDrawn="1"/>
        </p:nvSpPr>
        <p:spPr>
          <a:xfrm>
            <a:off x="8281928" y="1476177"/>
            <a:ext cx="1658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/>
              <a:t>Berit Brendskag Lied</a:t>
            </a:r>
          </a:p>
          <a:p>
            <a:r>
              <a:rPr lang="nb-NO" sz="800" dirty="0"/>
              <a:t>ass. </a:t>
            </a:r>
            <a:r>
              <a:rPr lang="nb-NO" sz="800" dirty="0" err="1"/>
              <a:t>statsforvaltar</a:t>
            </a:r>
            <a:endParaRPr lang="nb-NO" sz="80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B60AEC0B-5A21-4006-93D2-06BB37551B85}"/>
              </a:ext>
            </a:extLst>
          </p:cNvPr>
          <p:cNvSpPr txBox="1"/>
          <p:nvPr userDrawn="1"/>
        </p:nvSpPr>
        <p:spPr>
          <a:xfrm>
            <a:off x="9239540" y="3082494"/>
            <a:ext cx="1658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/>
              <a:t>Stine Sætre</a:t>
            </a:r>
          </a:p>
          <a:p>
            <a:r>
              <a:rPr lang="nb-NO" sz="800" dirty="0"/>
              <a:t>fylkesberedskapssjef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B94F8677-FA19-4054-8A3D-70041CD59F00}"/>
              </a:ext>
            </a:extLst>
          </p:cNvPr>
          <p:cNvSpPr txBox="1"/>
          <p:nvPr userDrawn="1"/>
        </p:nvSpPr>
        <p:spPr>
          <a:xfrm>
            <a:off x="1653251" y="3082494"/>
            <a:ext cx="1179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/>
              <a:t>Hilde Aure</a:t>
            </a:r>
          </a:p>
          <a:p>
            <a:r>
              <a:rPr lang="nb-NO" sz="800" dirty="0"/>
              <a:t>administrasjonssjef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B1DCCADD-FA6E-4238-9DBE-9EA7C786F39D}"/>
              </a:ext>
            </a:extLst>
          </p:cNvPr>
          <p:cNvSpPr txBox="1"/>
          <p:nvPr userDrawn="1"/>
        </p:nvSpPr>
        <p:spPr>
          <a:xfrm>
            <a:off x="8871134" y="6184452"/>
            <a:ext cx="1658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Frank Madsøy</a:t>
            </a:r>
          </a:p>
          <a:p>
            <a:pPr algn="ctr"/>
            <a:r>
              <a:rPr lang="nb-NO" sz="800" dirty="0"/>
              <a:t>direktør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518382F2-459C-4D8B-86ED-0FD1B871C82C}"/>
              </a:ext>
            </a:extLst>
          </p:cNvPr>
          <p:cNvSpPr txBox="1"/>
          <p:nvPr userDrawn="1"/>
        </p:nvSpPr>
        <p:spPr>
          <a:xfrm>
            <a:off x="7356820" y="6184452"/>
            <a:ext cx="1049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Linda Aaram</a:t>
            </a:r>
          </a:p>
          <a:p>
            <a:pPr algn="ctr"/>
            <a:r>
              <a:rPr lang="nb-NO" sz="800" dirty="0"/>
              <a:t>direktør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D06E148F-EA27-41ED-8DEE-33891986EFFF}"/>
              </a:ext>
            </a:extLst>
          </p:cNvPr>
          <p:cNvSpPr txBox="1"/>
          <p:nvPr userDrawn="1"/>
        </p:nvSpPr>
        <p:spPr>
          <a:xfrm>
            <a:off x="5154996" y="6184452"/>
            <a:ext cx="16506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Maren Ørjasæter Aaland</a:t>
            </a:r>
          </a:p>
          <a:p>
            <a:pPr algn="ctr"/>
            <a:r>
              <a:rPr lang="nb-NO" sz="800" dirty="0"/>
              <a:t>direktør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BA46594-7B78-4468-B93F-74A51A879B5E}"/>
              </a:ext>
            </a:extLst>
          </p:cNvPr>
          <p:cNvSpPr txBox="1"/>
          <p:nvPr userDrawn="1"/>
        </p:nvSpPr>
        <p:spPr>
          <a:xfrm>
            <a:off x="3545886" y="6184452"/>
            <a:ext cx="10909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Grete Teigland</a:t>
            </a:r>
          </a:p>
          <a:p>
            <a:pPr algn="ctr"/>
            <a:r>
              <a:rPr lang="nb-NO" sz="800" dirty="0"/>
              <a:t>direktør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24E3ACD2-B651-4E1E-A048-CBB30D07F0D5}"/>
              </a:ext>
            </a:extLst>
          </p:cNvPr>
          <p:cNvSpPr txBox="1"/>
          <p:nvPr userDrawn="1"/>
        </p:nvSpPr>
        <p:spPr>
          <a:xfrm>
            <a:off x="1668896" y="6175995"/>
            <a:ext cx="11934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Helge Mogstad	</a:t>
            </a:r>
          </a:p>
          <a:p>
            <a:pPr algn="ctr"/>
            <a:r>
              <a:rPr lang="nb-NO" sz="800" dirty="0"/>
              <a:t>direktør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BE163BB-CFC6-4F8C-B96A-094DE878B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8"/>
          <a:stretch/>
        </p:blipFill>
        <p:spPr>
          <a:xfrm>
            <a:off x="1" y="8724"/>
            <a:ext cx="12191999" cy="62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21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2748028-E1FC-4349-9E57-2E4A1C9DC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216C4E3-3874-418C-AB09-69397E380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5292000"/>
            <a:ext cx="3334519" cy="4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EC7BE2C-E15B-456B-9147-91C52B42E1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5292000"/>
            <a:ext cx="3334519" cy="4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38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155" y="5291403"/>
            <a:ext cx="3334519" cy="4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81176" y="-86883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kern="12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kern="12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513" y="5665428"/>
            <a:ext cx="3334519" cy="4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11)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2748028-E1FC-4349-9E57-2E4A1C9DC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0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Hvis du ikke har et bilde som er relevant, kan du bruke en </a:t>
            </a:r>
            <a:r>
              <a:rPr lang="nb-NO" dirty="0" err="1"/>
              <a:t>forsidemal</a:t>
            </a:r>
            <a:r>
              <a:rPr lang="nb-NO" dirty="0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alv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Hvis du ikke har et bilde som er relevant, kan du bruke en </a:t>
            </a:r>
            <a:r>
              <a:rPr lang="nb-NO" dirty="0" err="1"/>
              <a:t>forsidemal</a:t>
            </a:r>
            <a:r>
              <a:rPr lang="nb-NO" dirty="0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4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873312E-2776-4228-A165-1972682487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etre oppv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694A818-C692-4839-96E2-41E6041D68B7}"/>
              </a:ext>
            </a:extLst>
          </p:cNvPr>
          <p:cNvSpPr/>
          <p:nvPr userDrawn="1"/>
        </p:nvSpPr>
        <p:spPr>
          <a:xfrm>
            <a:off x="7511142" y="2585949"/>
            <a:ext cx="4680857" cy="42085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63772F0-7D16-42FD-96EE-A61715A24B1C}"/>
              </a:ext>
            </a:extLst>
          </p:cNvPr>
          <p:cNvSpPr/>
          <p:nvPr userDrawn="1"/>
        </p:nvSpPr>
        <p:spPr>
          <a:xfrm>
            <a:off x="3141024" y="-1"/>
            <a:ext cx="9050976" cy="25859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E8C87CE-3D73-4BE4-A297-5EAFB800C413}"/>
              </a:ext>
            </a:extLst>
          </p:cNvPr>
          <p:cNvSpPr/>
          <p:nvPr userDrawn="1"/>
        </p:nvSpPr>
        <p:spPr>
          <a:xfrm>
            <a:off x="0" y="0"/>
            <a:ext cx="3141024" cy="258595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58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66" r:id="rId3"/>
    <p:sldLayoutId id="2147483763" r:id="rId4"/>
    <p:sldLayoutId id="2147483667" r:id="rId5"/>
    <p:sldLayoutId id="2147483764" r:id="rId6"/>
    <p:sldLayoutId id="2147483669" r:id="rId7"/>
    <p:sldLayoutId id="2147483756" r:id="rId8"/>
    <p:sldLayoutId id="2147483765" r:id="rId9"/>
    <p:sldLayoutId id="2147483664" r:id="rId10"/>
    <p:sldLayoutId id="2147483760" r:id="rId11"/>
    <p:sldLayoutId id="2147483713" r:id="rId12"/>
    <p:sldLayoutId id="2147483761" r:id="rId13"/>
    <p:sldLayoutId id="2147483685" r:id="rId14"/>
    <p:sldLayoutId id="2147483714" r:id="rId15"/>
    <p:sldLayoutId id="2147483702" r:id="rId16"/>
    <p:sldLayoutId id="2147483736" r:id="rId17"/>
    <p:sldLayoutId id="2147483733" r:id="rId18"/>
    <p:sldLayoutId id="2147483716" r:id="rId19"/>
    <p:sldLayoutId id="2147483707" r:id="rId20"/>
    <p:sldLayoutId id="2147483675" r:id="rId21"/>
    <p:sldLayoutId id="2147483706" r:id="rId22"/>
    <p:sldLayoutId id="2147483709" r:id="rId23"/>
    <p:sldLayoutId id="2147483711" r:id="rId24"/>
    <p:sldLayoutId id="2147483710" r:id="rId25"/>
    <p:sldLayoutId id="2147483712" r:id="rId26"/>
    <p:sldLayoutId id="2147483655" r:id="rId27"/>
    <p:sldLayoutId id="2147483705" r:id="rId28"/>
    <p:sldLayoutId id="2147483766" r:id="rId29"/>
    <p:sldLayoutId id="2147483759" r:id="rId30"/>
    <p:sldLayoutId id="2147483758" r:id="rId31"/>
    <p:sldLayoutId id="2147483757" r:id="rId32"/>
    <p:sldLayoutId id="2147483746" r:id="rId33"/>
    <p:sldLayoutId id="2147483718" r:id="rId34"/>
    <p:sldLayoutId id="2147483719" r:id="rId3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7B6939-CB60-41BE-9F4A-C07245C16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190" y="1122363"/>
            <a:ext cx="5127810" cy="2387600"/>
          </a:xfrm>
        </p:spPr>
        <p:txBody>
          <a:bodyPr anchor="b">
            <a:normAutofit/>
          </a:bodyPr>
          <a:lstStyle/>
          <a:p>
            <a:r>
              <a:rPr lang="nb-NO" dirty="0"/>
              <a:t>Juridisk halvtime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A54DE88-4D31-48B2-B2C1-553386B05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289" y="3945693"/>
            <a:ext cx="5152663" cy="898526"/>
          </a:xfrm>
        </p:spPr>
        <p:txBody>
          <a:bodyPr>
            <a:normAutofit/>
          </a:bodyPr>
          <a:lstStyle/>
          <a:p>
            <a:r>
              <a:rPr lang="nb-NO" dirty="0"/>
              <a:t>Gunvor Fossholt Ytterstad</a:t>
            </a:r>
          </a:p>
        </p:txBody>
      </p:sp>
      <p:pic>
        <p:nvPicPr>
          <p:cNvPr id="5" name="Bilde 4" descr="Flyfoto av grønne tretopper">
            <a:extLst>
              <a:ext uri="{FF2B5EF4-FFF2-40B4-BE49-F238E27FC236}">
                <a16:creationId xmlns:a16="http://schemas.microsoft.com/office/drawing/2014/main" id="{E6F2DD8A-9A4D-494E-85DC-57D9A196B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r="17686" b="2"/>
          <a:stretch/>
        </p:blipFill>
        <p:spPr>
          <a:xfrm>
            <a:off x="6561608" y="10"/>
            <a:ext cx="5630392" cy="5219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1A1DAF-5B81-4E71-B4FB-33B7C3B3F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0CAE16B-463B-4D9A-B532-D4D0B4862104}" type="datetime1">
              <a:rPr lang="nb-NO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26.10.2021</a:t>
            </a:fld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422396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F4C4E-6B0F-43D4-993F-9E2417CD2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38" y="715964"/>
            <a:ext cx="10080625" cy="1077209"/>
          </a:xfrm>
        </p:spPr>
        <p:txBody>
          <a:bodyPr/>
          <a:lstStyle/>
          <a:p>
            <a:r>
              <a:rPr lang="nb-NO" dirty="0"/>
              <a:t>Retningslinjer for prioritering av søknader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6F633AD-A1E4-45E7-AD28-61227408C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542" y="2327604"/>
            <a:ext cx="8494709" cy="2973204"/>
          </a:xfrm>
        </p:spPr>
        <p:txBody>
          <a:bodyPr/>
          <a:lstStyle/>
          <a:p>
            <a:r>
              <a:rPr lang="nb-NO" i="0" dirty="0">
                <a:effectLst/>
              </a:rPr>
              <a:t>Det skal fastsettes overordnede retningslinjer for prioritering av søknader, jf. § 3 (2)</a:t>
            </a:r>
          </a:p>
          <a:p>
            <a:endParaRPr lang="nb-NO" sz="800" dirty="0"/>
          </a:p>
          <a:p>
            <a:r>
              <a:rPr lang="nb-NO" dirty="0"/>
              <a:t>NB! Retningslinjene kan ikke inneholde generelle vilkår for tilskudd som ikke kan stilles som vilkår i en enkeltsak (</a:t>
            </a:r>
            <a:r>
              <a:rPr lang="nb-NO" i="1" dirty="0"/>
              <a:t>for eksempel at søkere som mottar tilskudd må oppfylle foryngelsesplikten</a:t>
            </a:r>
            <a:r>
              <a:rPr lang="nb-NO" dirty="0"/>
              <a:t>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Retningslinjene skal i utgangspunktet gjelde «prioritering av søknader» </a:t>
            </a:r>
          </a:p>
          <a:p>
            <a:pPr lvl="1"/>
            <a:r>
              <a:rPr lang="nb-NO" dirty="0"/>
              <a:t>Kan gi generelle føringer om alder på skog, tilskuddssatser o.l. </a:t>
            </a:r>
          </a:p>
          <a:p>
            <a:pPr lvl="1"/>
            <a:r>
              <a:rPr lang="nb-NO" dirty="0"/>
              <a:t>Manglende oppfyllelse kan medføre avslag på søknad/tilbakebetaling, jf. § 13</a:t>
            </a:r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3076" name="Picture 4" descr="Prioritering – er alle gode ting bare tre? | Tidsskrift for Den norske  legeforening">
            <a:extLst>
              <a:ext uri="{FF2B5EF4-FFF2-40B4-BE49-F238E27FC236}">
                <a16:creationId xmlns:a16="http://schemas.microsoft.com/office/drawing/2014/main" id="{4697FB82-4331-4703-A4EB-C1DD995A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11" y="3505796"/>
            <a:ext cx="2448098" cy="127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2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FBA380-1F00-4918-86AC-DD6364A1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med krav om forhåndsgodkjenning?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07782E-50E7-478D-9352-B19311C35B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7413128" cy="4144259"/>
          </a:xfrm>
        </p:spPr>
        <p:txBody>
          <a:bodyPr/>
          <a:lstStyle/>
          <a:p>
            <a:r>
              <a:rPr lang="nb-NO" dirty="0"/>
              <a:t>Innebærer ikke prioritering av søknader men bør likevel tas inn i retningslinjene – er påkrevd etter naturmangfoldloven for å hindre skade på naturmangfold</a:t>
            </a:r>
          </a:p>
          <a:p>
            <a:endParaRPr lang="nb-NO" dirty="0"/>
          </a:p>
          <a:p>
            <a:r>
              <a:rPr lang="nb-NO" dirty="0"/>
              <a:t>Brudd på dette vilkåret kan følges opp etter § 13: </a:t>
            </a:r>
          </a:p>
          <a:p>
            <a:pPr marL="0" indent="0">
              <a:buNone/>
            </a:pPr>
            <a:r>
              <a:rPr lang="nb-NO" i="1" dirty="0"/>
              <a:t>Vedtak om innvilget tilskudd kan omgjøres og utbetalt tilskudd kan kreves tilbakebetalt dersom det </a:t>
            </a:r>
            <a:r>
              <a:rPr lang="nb-NO" i="1" u="sng" dirty="0"/>
              <a:t>avdekkes forhold som er i strid med det som er forutsatt ved innvilgning av tilskuddet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Igangsetting av drift før søknad om tilskudd er forhåndsgodkjent vil være i strid med det som er forutsatt ved innvilgning av tilskuddet</a:t>
            </a:r>
          </a:p>
        </p:txBody>
      </p:sp>
      <p:pic>
        <p:nvPicPr>
          <p:cNvPr id="5122" name="Picture 2" descr="Drammen, nyhet | 35.000 i bot for ulovlig hogst">
            <a:extLst>
              <a:ext uri="{FF2B5EF4-FFF2-40B4-BE49-F238E27FC236}">
                <a16:creationId xmlns:a16="http://schemas.microsoft.com/office/drawing/2014/main" id="{EC67D9B0-A2A9-4E44-95A3-4D98B1A42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89" y="3429000"/>
            <a:ext cx="3139440" cy="23545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9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251D85-46FE-49B2-BBB2-FF7E94D3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56" y="839874"/>
            <a:ext cx="10080625" cy="1077209"/>
          </a:xfrm>
        </p:spPr>
        <p:txBody>
          <a:bodyPr/>
          <a:lstStyle/>
          <a:p>
            <a:r>
              <a:rPr lang="nb-NO" dirty="0"/>
              <a:t>Manglende forhåndsgodkjenning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51E268C-E218-493F-B5FD-986D88DFFD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5156" y="2630502"/>
            <a:ext cx="8950982" cy="3595732"/>
          </a:xfrm>
        </p:spPr>
        <p:txBody>
          <a:bodyPr/>
          <a:lstStyle/>
          <a:p>
            <a:r>
              <a:rPr lang="nb-NO" dirty="0"/>
              <a:t>Vurdere alvorlighetsgraden fra sak til sak – avslå/trekke hele eller deler av tilskuddet?</a:t>
            </a:r>
          </a:p>
          <a:p>
            <a:endParaRPr lang="nb-NO" dirty="0"/>
          </a:p>
          <a:p>
            <a:r>
              <a:rPr lang="nb-NO" dirty="0"/>
              <a:t>Viser etterfølgende vurdering av søknaden at for tidlig igangsetting av drift ikke har medført skade på naturmangfoldet, er det urimelig å nekte hele tilskuddet</a:t>
            </a:r>
          </a:p>
          <a:p>
            <a:pPr marL="457200" lvl="1" indent="0">
              <a:buNone/>
            </a:pPr>
            <a:r>
              <a:rPr lang="nb-NO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56B5428-C12E-48FA-BF52-B16BF7284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4" b="4943"/>
          <a:stretch/>
        </p:blipFill>
        <p:spPr>
          <a:xfrm>
            <a:off x="9991897" y="3429000"/>
            <a:ext cx="1929245" cy="22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6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9B16A6-0A4E-4810-8CA9-B8097D0C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Håndheve brudd på PEFC-skogstandard? 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4F2A63-0B9D-43B1-985C-528E3E01A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816" y="2289680"/>
            <a:ext cx="9173014" cy="4144259"/>
          </a:xfrm>
        </p:spPr>
        <p:txBody>
          <a:bodyPr/>
          <a:lstStyle/>
          <a:p>
            <a:r>
              <a:rPr lang="nb-NO" dirty="0"/>
              <a:t>Nei, som hovedregel ikke forvaltningens bord! Næringens egne krav!</a:t>
            </a:r>
          </a:p>
          <a:p>
            <a:pPr marL="0" indent="0">
              <a:buNone/>
            </a:pPr>
            <a:endParaRPr lang="nb-NO" dirty="0"/>
          </a:p>
          <a:p>
            <a:pPr lvl="1"/>
            <a:r>
              <a:rPr lang="nb-NO" dirty="0"/>
              <a:t>Unntak i NMSK-forskriften § 7 andre ledd</a:t>
            </a:r>
          </a:p>
          <a:p>
            <a:pPr lvl="2"/>
            <a:r>
              <a:rPr lang="nb-NO" dirty="0"/>
              <a:t>Krav om føre-var-tiltak nedfelt i skogstandarden der det ikke er foretatt ordinære miljøregistreringer</a:t>
            </a:r>
          </a:p>
          <a:p>
            <a:pPr lvl="2"/>
            <a:endParaRPr lang="nb-NO" dirty="0"/>
          </a:p>
          <a:p>
            <a:pPr lvl="1"/>
            <a:r>
              <a:rPr lang="nb-NO" dirty="0"/>
              <a:t>Unntak i bærekraftforskriften § 5 første ledd</a:t>
            </a:r>
          </a:p>
          <a:p>
            <a:pPr lvl="2"/>
            <a:r>
              <a:rPr kumimoji="0" lang="nb-NO" b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Ved gjennomføring av skogbrukstiltak skal skogeieren sørge for at verdiene i </a:t>
            </a:r>
            <a:r>
              <a:rPr kumimoji="0" lang="nb-NO" b="0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viktige livsmiljø og nøkkelbiotoper blir tatt vare på i samsvar med Norsk PEFC Skogstandard</a:t>
            </a:r>
          </a:p>
          <a:p>
            <a:pPr lvl="2"/>
            <a:r>
              <a:rPr lang="nb-NO" dirty="0">
                <a:solidFill>
                  <a:srgbClr val="00244E"/>
                </a:solidFill>
                <a:latin typeface="Open Sans Light"/>
              </a:rPr>
              <a:t>Brudd på må håndheves etter bærekraftforskriften</a:t>
            </a:r>
            <a:endParaRPr lang="nb-NO" dirty="0"/>
          </a:p>
          <a:p>
            <a:pPr marL="914400" lvl="2" indent="0">
              <a:buNone/>
            </a:pPr>
            <a:endParaRPr lang="nb-NO" dirty="0"/>
          </a:p>
          <a:p>
            <a:pPr marL="914400" lvl="2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  <p:pic>
        <p:nvPicPr>
          <p:cNvPr id="4" name="Grafikk 3" descr="Grupo de árboles con arbustos y flores">
            <a:extLst>
              <a:ext uri="{FF2B5EF4-FFF2-40B4-BE49-F238E27FC236}">
                <a16:creationId xmlns:a16="http://schemas.microsoft.com/office/drawing/2014/main" id="{4188C9B1-8F8F-4672-A4D6-C75F2BF2F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6400" y="3391593"/>
            <a:ext cx="3254432" cy="32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7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90B586-A533-4F3A-AC32-7FF4A354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A61440C-9F2E-4FCC-8B91-783F41717D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Vær varsom med bruken av egne vilkår - lett å feile</a:t>
            </a:r>
          </a:p>
          <a:p>
            <a:endParaRPr lang="nb-NO" dirty="0"/>
          </a:p>
          <a:p>
            <a:r>
              <a:rPr lang="nb-NO" dirty="0"/>
              <a:t>Lag heller gode retningslinjer for prioritering av søknader – gir forutsigbarhet for søker</a:t>
            </a:r>
          </a:p>
          <a:p>
            <a:endParaRPr lang="nb-NO" dirty="0"/>
          </a:p>
          <a:p>
            <a:r>
              <a:rPr lang="nb-NO" dirty="0"/>
              <a:t>Husk å håndheve brudd på bærekraftforskriften og brudd på vilkår for tilskudd hver for seg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7" name="Grafikk 6" descr="Skogsmotiv kontur">
            <a:extLst>
              <a:ext uri="{FF2B5EF4-FFF2-40B4-BE49-F238E27FC236}">
                <a16:creationId xmlns:a16="http://schemas.microsoft.com/office/drawing/2014/main" id="{E4C31CA3-85BC-4A07-ACB3-A745877CD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7650" y="4663440"/>
            <a:ext cx="2098963" cy="20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162223-294B-4D3B-BBCB-A33E7746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Tema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DE010C3-9F52-452B-96FB-A14E51644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8319215" cy="4144259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Vilkår/betingelser i skogbrukssaker</a:t>
            </a:r>
          </a:p>
          <a:p>
            <a:endParaRPr lang="nb-NO" dirty="0"/>
          </a:p>
          <a:p>
            <a:r>
              <a:rPr lang="nb-NO" dirty="0"/>
              <a:t>Vilkår/betingelser i retningslinjer for prioritering av søknader etter NMSK-forskriften</a:t>
            </a:r>
          </a:p>
          <a:p>
            <a:endParaRPr lang="nb-NO" dirty="0"/>
          </a:p>
          <a:p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Kort om Norsk PEFC Skogstandard og NMSK-forskriften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Grafikk 4" descr="Skogsmotiv kontur">
            <a:extLst>
              <a:ext uri="{FF2B5EF4-FFF2-40B4-BE49-F238E27FC236}">
                <a16:creationId xmlns:a16="http://schemas.microsoft.com/office/drawing/2014/main" id="{2037E387-2203-44E3-B596-864C064A4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4712" y="3050771"/>
            <a:ext cx="2098963" cy="20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6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84FC3D-141C-499B-87ED-DAFC68EF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73" y="873125"/>
            <a:ext cx="10080625" cy="1077209"/>
          </a:xfrm>
        </p:spPr>
        <p:txBody>
          <a:bodyPr/>
          <a:lstStyle/>
          <a:p>
            <a:r>
              <a:rPr lang="nb-NO" dirty="0"/>
              <a:t>Vilkår/betingelser – flere typer 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013D705-9DE1-4AB2-A88D-D298E7AFAC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601" y="2356180"/>
            <a:ext cx="8770844" cy="414425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Relevante typer vilkår i skogbrukssaker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Betingelser for nærings- og miljø</a:t>
            </a:r>
            <a:r>
              <a:rPr lang="nb-NO" u="sng" dirty="0"/>
              <a:t>tilskudd</a:t>
            </a:r>
            <a:r>
              <a:rPr lang="nb-NO" dirty="0"/>
              <a:t> i skogbruket, jf. NMSK-forskriften</a:t>
            </a:r>
          </a:p>
          <a:p>
            <a:pPr lvl="1"/>
            <a:r>
              <a:rPr lang="nb-NO" dirty="0"/>
              <a:t>Betingelser for </a:t>
            </a:r>
            <a:r>
              <a:rPr lang="nb-NO" u="sng" dirty="0"/>
              <a:t>skogbrukstiltak</a:t>
            </a:r>
            <a:r>
              <a:rPr lang="nb-NO" dirty="0"/>
              <a:t>, jf. bærekraftforskriften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Bruk av egne vilkår etter vilkårslæren – forvaltningens adgang til å stille vilkår ved begunstigende vedtak</a:t>
            </a:r>
          </a:p>
        </p:txBody>
      </p:sp>
      <p:sp>
        <p:nvSpPr>
          <p:cNvPr id="9" name="Bildeforklaring: pil mot venstre 8">
            <a:extLst>
              <a:ext uri="{FF2B5EF4-FFF2-40B4-BE49-F238E27FC236}">
                <a16:creationId xmlns:a16="http://schemas.microsoft.com/office/drawing/2014/main" id="{B2642EC5-C54B-4AD6-BFFA-F75C645759CA}"/>
              </a:ext>
            </a:extLst>
          </p:cNvPr>
          <p:cNvSpPr/>
          <p:nvPr/>
        </p:nvSpPr>
        <p:spPr>
          <a:xfrm>
            <a:off x="9077497" y="3084021"/>
            <a:ext cx="1870365" cy="1077209"/>
          </a:xfrm>
          <a:prstGeom prst="lef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Absolutte vilkår</a:t>
            </a:r>
          </a:p>
        </p:txBody>
      </p:sp>
      <p:sp>
        <p:nvSpPr>
          <p:cNvPr id="15" name="Bildeforklaring: pil mot venstre 14">
            <a:extLst>
              <a:ext uri="{FF2B5EF4-FFF2-40B4-BE49-F238E27FC236}">
                <a16:creationId xmlns:a16="http://schemas.microsoft.com/office/drawing/2014/main" id="{BDFA3E6B-C3B4-4646-998B-859205B6F9EA}"/>
              </a:ext>
            </a:extLst>
          </p:cNvPr>
          <p:cNvSpPr/>
          <p:nvPr/>
        </p:nvSpPr>
        <p:spPr>
          <a:xfrm>
            <a:off x="9077497" y="5112980"/>
            <a:ext cx="1870365" cy="1077209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Valgfrie vilkår</a:t>
            </a:r>
          </a:p>
        </p:txBody>
      </p:sp>
    </p:spTree>
    <p:extLst>
      <p:ext uri="{BB962C8B-B14F-4D97-AF65-F5344CB8AC3E}">
        <p14:creationId xmlns:p14="http://schemas.microsoft.com/office/powerpoint/2010/main" val="205744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95AF57-A1D1-4D76-935E-45E357B9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Absolutte betingelser for tilskudd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BA196A-2011-414C-A5B0-5E246EC05E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516" y="2277687"/>
            <a:ext cx="7794214" cy="1446415"/>
          </a:xfrm>
        </p:spPr>
        <p:txBody>
          <a:bodyPr/>
          <a:lstStyle/>
          <a:p>
            <a:r>
              <a:rPr lang="nb-NO" dirty="0"/>
              <a:t>Vilkårene er hjemlet direkte i NMSK-forskriften og kan ikke fravikes</a:t>
            </a:r>
          </a:p>
          <a:p>
            <a:r>
              <a:rPr lang="nb-NO" dirty="0"/>
              <a:t>Manglende oppfyllelse av vilkår gir enten avslag på søknad eller grunnlag for omgjøring og tilbakebetaling etter § 13</a:t>
            </a:r>
          </a:p>
          <a:p>
            <a:endParaRPr lang="nb-NO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241C667-0A5D-48DE-8844-F81429E02C64}"/>
              </a:ext>
            </a:extLst>
          </p:cNvPr>
          <p:cNvSpPr txBox="1"/>
          <p:nvPr/>
        </p:nvSpPr>
        <p:spPr>
          <a:xfrm>
            <a:off x="857516" y="3915293"/>
            <a:ext cx="10548446" cy="2631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Eksempler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Driftstilskudd kan som hovedregel bare gis der det er foretatt registreringer av miljøkvaliteter i området, jf. § 7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Det kan bare gis tilskudd til veibygging til veier som er godkjent etter landbruksvegforskriften eller plan- og bygningsloven, jf. § 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Det er et vilkår for utbetaling av tilskudd til miljøtiltak at miljøverdiene kan påvises og dokumenteres og at merkostnader eller tap er tilstrekkelig dokumentert, jf. 6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A9FD970-4116-411C-A9C3-BE89F0C16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383" y="2160272"/>
            <a:ext cx="2351579" cy="15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5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A77379-F351-4E28-9118-B671BF32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Absolutte betingelser for skogbrukstiltak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6434929-79DA-4E5A-9CDD-672AAB17C8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895" y="2404233"/>
            <a:ext cx="7905432" cy="1238597"/>
          </a:xfrm>
        </p:spPr>
        <p:txBody>
          <a:bodyPr/>
          <a:lstStyle/>
          <a:p>
            <a:r>
              <a:rPr lang="nb-NO" dirty="0"/>
              <a:t>NB! Betingelser som gjelder uavhengig av om skogeier har søkt NMSK-tilskudd</a:t>
            </a:r>
          </a:p>
          <a:p>
            <a:r>
              <a:rPr lang="nb-NO" dirty="0"/>
              <a:t>Håndheves etter egne regler i bærekraftforskriften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CAA551D-1677-4A10-B013-107307BBAE96}"/>
              </a:ext>
            </a:extLst>
          </p:cNvPr>
          <p:cNvSpPr txBox="1"/>
          <p:nvPr/>
        </p:nvSpPr>
        <p:spPr>
          <a:xfrm>
            <a:off x="635895" y="3857105"/>
            <a:ext cx="8395883" cy="2631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Eksempler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Skogeier skal sørge for tilfredsstillende forynging etter hogst, jf. bærekraftforskriften § 6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Ved hogst skal det settes igjen minst 5 stormsterke trær per hektar som livsløpstrær jf. § 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Ved gjennomføring av skogbrukstiltak skal skogeier ta nødvendig hensyn til biologisk mangfold,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friluftliv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, landskap og kulturverdier, jf. § 3</a:t>
            </a:r>
          </a:p>
        </p:txBody>
      </p:sp>
      <p:pic>
        <p:nvPicPr>
          <p:cNvPr id="1026" name="Picture 2" descr="Foryngelsesplikt og omdisponering av skogareal til beite | Fylkesmannen i  Oppland">
            <a:extLst>
              <a:ext uri="{FF2B5EF4-FFF2-40B4-BE49-F238E27FC236}">
                <a16:creationId xmlns:a16="http://schemas.microsoft.com/office/drawing/2014/main" id="{F946066F-82A6-458B-A7C4-2F3D2F6A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063" y="2404233"/>
            <a:ext cx="2732810" cy="40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8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80C980-AC80-4A2F-A97D-06965002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Adgangen til å stille egne vilkår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D9BB9E7-7614-4B86-923D-D28C6C9C6D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2302625"/>
            <a:ext cx="10078772" cy="2410691"/>
          </a:xfrm>
        </p:spPr>
        <p:txBody>
          <a:bodyPr/>
          <a:lstStyle/>
          <a:p>
            <a:r>
              <a:rPr lang="nb-NO" dirty="0"/>
              <a:t>Hjemmel både i NMSK-forskriften § 3 og ulovfestet vilkårslære</a:t>
            </a:r>
          </a:p>
          <a:p>
            <a:r>
              <a:rPr lang="nb-NO" dirty="0"/>
              <a:t>Fritt skjønn – «kan» stilles fra et mer til det mindre prinsipp</a:t>
            </a:r>
          </a:p>
          <a:p>
            <a:r>
              <a:rPr lang="nb-NO" dirty="0"/>
              <a:t>Vilkår må være i samsvar med tiltakenes formål</a:t>
            </a:r>
          </a:p>
          <a:p>
            <a:r>
              <a:rPr lang="nb-NO" dirty="0"/>
              <a:t>Krav om forholdsmessighet/rimelighet </a:t>
            </a:r>
          </a:p>
          <a:p>
            <a:r>
              <a:rPr lang="nb-NO" dirty="0"/>
              <a:t>Brudd på slike vilkår kan håndheves etter § 13 ved krav om tilbakebetaling av tilskudd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1C7BD49-0EDC-4B6A-AE8F-68B5031BF0B7}"/>
              </a:ext>
            </a:extLst>
          </p:cNvPr>
          <p:cNvSpPr txBox="1"/>
          <p:nvPr/>
        </p:nvSpPr>
        <p:spPr>
          <a:xfrm>
            <a:off x="1221969" y="4840972"/>
            <a:ext cx="9626139" cy="1143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Eksempel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Det er et vilkår for tilskuddet at veien skal vedlikeholdes i den tilstand den er bygd i, i minst 20 år</a:t>
            </a:r>
          </a:p>
        </p:txBody>
      </p:sp>
    </p:spTree>
    <p:extLst>
      <p:ext uri="{BB962C8B-B14F-4D97-AF65-F5344CB8AC3E}">
        <p14:creationId xmlns:p14="http://schemas.microsoft.com/office/powerpoint/2010/main" val="286215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B73DC-6DD6-450F-BF75-DC3441D0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Ulovlige vilkår – eksempel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3F56E5-0556-4681-B0F5-29EA5F9AC2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9649252" cy="4144259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  <a:p>
            <a:r>
              <a:rPr lang="nb-NO" dirty="0"/>
              <a:t>Effektivt for håndhevelse av foryngelsesplikten, og «økt verdiskapning i skogbruket»</a:t>
            </a:r>
          </a:p>
          <a:p>
            <a:r>
              <a:rPr lang="nb-NO" dirty="0"/>
              <a:t>MEN, ifølge avklaring fra landbruksdirektoratet foreligger det ikke tilstrekkelig saklig sammenheng mellom vilkår og tiltakets formål</a:t>
            </a:r>
          </a:p>
          <a:p>
            <a:r>
              <a:rPr lang="nb-NO" dirty="0"/>
              <a:t>Foryngelsesplikten har egne regler for håndheving i bærekraftforskriften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BAE2256-5B3F-455F-800C-66AEDF9DAF6F}"/>
              </a:ext>
            </a:extLst>
          </p:cNvPr>
          <p:cNvSpPr txBox="1"/>
          <p:nvPr/>
        </p:nvSpPr>
        <p:spPr>
          <a:xfrm>
            <a:off x="1205344" y="2413337"/>
            <a:ext cx="9401696" cy="1015663"/>
          </a:xfrm>
          <a:prstGeom prst="rect">
            <a:avLst/>
          </a:prstGeom>
          <a:solidFill>
            <a:srgbClr val="006600">
              <a:alpha val="23922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2000" b="1" dirty="0">
                <a:solidFill>
                  <a:srgbClr val="00244E"/>
                </a:solidFill>
                <a:latin typeface="Open Sans Light"/>
              </a:rPr>
              <a:t>Eksempel: </a:t>
            </a:r>
            <a:r>
              <a:rPr kumimoji="0" lang="nb-NO" sz="2000" b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Det stilles som vilkår for driftstilskudd at skogeier sørger for tilfredsstillende foryngelse i tråd med reglene i bærekraftforskriften. Brudd kan medføre tilbakebetaling av tilskudd.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CAD698E-4DDA-481A-AE56-F969FAFF0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843" y="2480940"/>
            <a:ext cx="1181612" cy="10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B73DC-6DD6-450F-BF75-DC3441D0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88" y="637813"/>
            <a:ext cx="10080625" cy="1077209"/>
          </a:xfrm>
        </p:spPr>
        <p:txBody>
          <a:bodyPr/>
          <a:lstStyle/>
          <a:p>
            <a:r>
              <a:rPr lang="nb-NO" dirty="0"/>
              <a:t> Ulovlige vilkår – eksempel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3F56E5-0556-4681-B0F5-29EA5F9AC2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Sammenfallende interesser</a:t>
            </a:r>
          </a:p>
          <a:p>
            <a:r>
              <a:rPr lang="nb-NO" dirty="0"/>
              <a:t>MEN, ifølge avklaring fra landbruksdirektoratet foreligger det ikke tilstrekkelig saklig sammenheng mellom vilkår og formål</a:t>
            </a:r>
          </a:p>
          <a:p>
            <a:pPr lvl="1"/>
            <a:r>
              <a:rPr lang="nb-NO" dirty="0"/>
              <a:t>Formål i forskrift om skogfond – sikre </a:t>
            </a:r>
            <a:r>
              <a:rPr lang="nb-NO" dirty="0" err="1"/>
              <a:t>finaniseringen</a:t>
            </a:r>
            <a:endParaRPr lang="nb-NO" dirty="0"/>
          </a:p>
          <a:p>
            <a:pPr lvl="1"/>
            <a:r>
              <a:rPr lang="nb-NO" dirty="0"/>
              <a:t>Formål i NMSK-forskriften – stimulere til økt verdiskapning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«Usaklig vilkår når skogeier har valgfrihet mellom 4-40 %» i forskrift om skogfond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F0ED301-B0FA-4672-9494-FB8910EA388A}"/>
              </a:ext>
            </a:extLst>
          </p:cNvPr>
          <p:cNvSpPr txBox="1"/>
          <p:nvPr/>
        </p:nvSpPr>
        <p:spPr>
          <a:xfrm>
            <a:off x="1156381" y="2344188"/>
            <a:ext cx="9134775" cy="707886"/>
          </a:xfrm>
          <a:prstGeom prst="rect">
            <a:avLst/>
          </a:prstGeom>
          <a:solidFill>
            <a:srgbClr val="006600">
              <a:alpha val="23137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1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Times New Roman" panose="02020603050405020304" pitchFamily="18" charset="0"/>
                <a:cs typeface="+mn-cs"/>
              </a:rPr>
              <a:t>Eksempel: </a:t>
            </a:r>
            <a:r>
              <a:rPr kumimoji="0" lang="nb-NO" sz="2000" b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Times New Roman" panose="02020603050405020304" pitchFamily="18" charset="0"/>
                <a:cs typeface="+mn-cs"/>
              </a:rPr>
              <a:t>Det er et vilkår for </a:t>
            </a:r>
            <a:r>
              <a:rPr lang="nb-NO" sz="2000" dirty="0">
                <a:solidFill>
                  <a:srgbClr val="00244E"/>
                </a:solidFill>
                <a:latin typeface="Open Sans Light"/>
                <a:ea typeface="Times New Roman" panose="02020603050405020304" pitchFamily="18" charset="0"/>
              </a:rPr>
              <a:t>å motta driftstilskudd</a:t>
            </a:r>
            <a:r>
              <a:rPr kumimoji="0" lang="nb-NO" sz="2000" b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Times New Roman" panose="02020603050405020304" pitchFamily="18" charset="0"/>
                <a:cs typeface="+mn-cs"/>
              </a:rPr>
              <a:t> at det skal være satt av </a:t>
            </a:r>
            <a:r>
              <a:rPr kumimoji="0" lang="nb-NO" sz="200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Times New Roman" panose="02020603050405020304" pitchFamily="18" charset="0"/>
                <a:cs typeface="+mn-cs"/>
              </a:rPr>
              <a:t>minimum 10% skogfond.</a:t>
            </a:r>
            <a:endParaRPr kumimoji="0" lang="nb-NO" sz="2000" u="none" strike="noStrike" kern="1200" cap="none" spc="0" normalizeH="0" baseline="0" noProof="0" dirty="0">
              <a:ln>
                <a:noFill/>
              </a:ln>
              <a:solidFill>
                <a:srgbClr val="00244E"/>
              </a:solidFill>
              <a:effectLst/>
              <a:uLnTx/>
              <a:uFillTx/>
              <a:latin typeface="Open Sans Light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5FB6496-096B-46A3-A720-8B3F6E37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653" y="2344188"/>
            <a:ext cx="1181612" cy="10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0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B73DC-6DD6-450F-BF75-DC3441D0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88" y="637813"/>
            <a:ext cx="10080625" cy="1077209"/>
          </a:xfrm>
        </p:spPr>
        <p:txBody>
          <a:bodyPr/>
          <a:lstStyle/>
          <a:p>
            <a:r>
              <a:rPr lang="nb-NO" dirty="0"/>
              <a:t> Ulovlige vilkår – eksempel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3F56E5-0556-4681-B0F5-29EA5F9AC2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Arealbruk styres av plan- og bygningsloven</a:t>
            </a:r>
          </a:p>
          <a:p>
            <a:r>
              <a:rPr lang="nb-NO" dirty="0"/>
              <a:t>Dersom tilskuddet har gått til å finansiere bygging av en lovlig landbruksveg, vil ikke senere regulering til hyttefelt være i strid med forutsetningene for tilskuddet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F0ED301-B0FA-4672-9494-FB8910EA388A}"/>
              </a:ext>
            </a:extLst>
          </p:cNvPr>
          <p:cNvSpPr txBox="1"/>
          <p:nvPr/>
        </p:nvSpPr>
        <p:spPr>
          <a:xfrm>
            <a:off x="1156381" y="2344188"/>
            <a:ext cx="9134775" cy="707886"/>
          </a:xfrm>
          <a:prstGeom prst="rect">
            <a:avLst/>
          </a:prstGeom>
          <a:solidFill>
            <a:srgbClr val="006600">
              <a:alpha val="23137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1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Times New Roman" panose="02020603050405020304" pitchFamily="18" charset="0"/>
                <a:cs typeface="+mn-cs"/>
              </a:rPr>
              <a:t>Eksempel: </a:t>
            </a:r>
            <a:r>
              <a:rPr kumimoji="0" lang="nb-NO" sz="2000" b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Times New Roman" panose="02020603050405020304" pitchFamily="18" charset="0"/>
                <a:cs typeface="+mn-cs"/>
              </a:rPr>
              <a:t>Det er et vilkår for tilskudd til bygging av landbruksveg at vegen i fremtiden ikke nyttes til andre formål, for eksempel hyttefelt</a:t>
            </a:r>
            <a:endParaRPr kumimoji="0" lang="nb-NO" sz="2000" u="none" strike="noStrike" kern="1200" cap="none" spc="0" normalizeH="0" baseline="0" noProof="0" dirty="0">
              <a:ln>
                <a:noFill/>
              </a:ln>
              <a:solidFill>
                <a:srgbClr val="00244E"/>
              </a:solidFill>
              <a:effectLst/>
              <a:uLnTx/>
              <a:uFillTx/>
              <a:latin typeface="Open Sans Light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5FB6496-096B-46A3-A720-8B3F6E37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653" y="2344188"/>
            <a:ext cx="1181612" cy="10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1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mr-PPTmal.potx" id="{79BECEA7-932C-4487-AE67-DC2AA77C272E}" vid="{238FBF37-AF36-4AC6-89DB-2862CE68E0F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7C0B54DDBD904696BBD37B65481477" ma:contentTypeVersion="13" ma:contentTypeDescription="Opprett et nytt dokument." ma:contentTypeScope="" ma:versionID="c251df9a91189ed559d18383925b26a5">
  <xsd:schema xmlns:xsd="http://www.w3.org/2001/XMLSchema" xmlns:xs="http://www.w3.org/2001/XMLSchema" xmlns:p="http://schemas.microsoft.com/office/2006/metadata/properties" xmlns:ns3="b74c7192-d600-49ca-bc58-4f10d43758b0" xmlns:ns4="f5bba976-ba99-4e60-ade4-972ed476dffa" targetNamespace="http://schemas.microsoft.com/office/2006/metadata/properties" ma:root="true" ma:fieldsID="9bc05b176858b5bfe45b716a8e27a9d9" ns3:_="" ns4:_="">
    <xsd:import namespace="b74c7192-d600-49ca-bc58-4f10d43758b0"/>
    <xsd:import namespace="f5bba976-ba99-4e60-ade4-972ed476dff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c7192-d600-49ca-bc58-4f10d43758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ba976-ba99-4e60-ade4-972ed476d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FB7C50-3C6A-47B1-B243-54C5ABA64A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EB4258-E1CF-4C80-8A11-EB5295B479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c7192-d600-49ca-bc58-4f10d43758b0"/>
    <ds:schemaRef ds:uri="f5bba976-ba99-4e60-ade4-972ed476d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258C9B-27E9-4543-921C-0A15B31FDA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SFmr Powerpointmal</Template>
  <TotalTime>3565</TotalTime>
  <Words>1022</Words>
  <Application>Microsoft Office PowerPoint</Application>
  <PresentationFormat>Widescreen</PresentationFormat>
  <Paragraphs>147</Paragraphs>
  <Slides>14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 Sans</vt:lpstr>
      <vt:lpstr>Open Sans Light</vt:lpstr>
      <vt:lpstr>Open Sans SemiBold</vt:lpstr>
      <vt:lpstr>Office-tema</vt:lpstr>
      <vt:lpstr>Juridisk halvtime </vt:lpstr>
      <vt:lpstr>Tema</vt:lpstr>
      <vt:lpstr>Vilkår/betingelser – flere typer </vt:lpstr>
      <vt:lpstr>Absolutte betingelser for tilskudd</vt:lpstr>
      <vt:lpstr>Absolutte betingelser for skogbrukstiltak</vt:lpstr>
      <vt:lpstr>Adgangen til å stille egne vilkår</vt:lpstr>
      <vt:lpstr>Ulovlige vilkår – eksempel </vt:lpstr>
      <vt:lpstr> Ulovlige vilkår – eksempel </vt:lpstr>
      <vt:lpstr> Ulovlige vilkår – eksempel </vt:lpstr>
      <vt:lpstr>Retningslinjer for prioritering av søknader</vt:lpstr>
      <vt:lpstr>Hva med krav om forhåndsgodkjenning? </vt:lpstr>
      <vt:lpstr>Manglende forhåndsgodkjenning</vt:lpstr>
      <vt:lpstr>Håndheve brudd på PEFC-skogstandard?  </vt:lpstr>
      <vt:lpstr>Oppsummering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Ytterstad, Gunvor Fossholt</dc:creator>
  <dc:description>Powerpointmal for Statsforvaltaren i Møre og Romsdal.</dc:description>
  <cp:lastModifiedBy>Ytterstad, Gunvor Fossholt</cp:lastModifiedBy>
  <cp:revision>54</cp:revision>
  <dcterms:created xsi:type="dcterms:W3CDTF">2021-01-19T07:51:44Z</dcterms:created>
  <dcterms:modified xsi:type="dcterms:W3CDTF">2021-10-26T12:59:18Z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0x010100437C0B54DDBD904696BBD37B65481477</vt:lpwstr>
  </property>
</Properties>
</file>