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894" r:id="rId6"/>
    <p:sldId id="903" r:id="rId7"/>
    <p:sldId id="898" r:id="rId8"/>
    <p:sldId id="905" r:id="rId9"/>
    <p:sldId id="899" r:id="rId10"/>
    <p:sldId id="900" r:id="rId11"/>
    <p:sldId id="901" r:id="rId12"/>
    <p:sldId id="906" r:id="rId13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326"/>
    <a:srgbClr val="E04002"/>
    <a:srgbClr val="FD6326"/>
    <a:srgbClr val="E00002"/>
    <a:srgbClr val="FF911C"/>
    <a:srgbClr val="FF9102"/>
    <a:srgbClr val="049ECD"/>
    <a:srgbClr val="047FA4"/>
    <a:srgbClr val="BA218B"/>
    <a:srgbClr val="B91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E65943-0A60-4B2D-9EF8-AA7343211435}" v="1" dt="2026-04-10T13:01:50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9" autoAdjust="0"/>
    <p:restoredTop sz="75782" autoAdjust="0"/>
  </p:normalViewPr>
  <p:slideViewPr>
    <p:cSldViewPr snapToGrid="0" showGuides="1">
      <p:cViewPr varScale="1">
        <p:scale>
          <a:sx n="120" d="100"/>
          <a:sy n="120" d="100"/>
        </p:scale>
        <p:origin x="4842" y="84"/>
      </p:cViewPr>
      <p:guideLst>
        <p:guide orient="horz" pos="2160"/>
        <p:guide pos="3840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e Opsahl Holte" userId="90c08d15-bf08-4030-8677-8c66d5c64527" providerId="ADAL" clId="{39DFEC8B-4ED0-4535-9682-0F4C5F2DA6ED}"/>
    <pc:docChg chg="custSel addSld delSld modSld sldOrd">
      <pc:chgData name="Therese Opsahl Holte" userId="90c08d15-bf08-4030-8677-8c66d5c64527" providerId="ADAL" clId="{39DFEC8B-4ED0-4535-9682-0F4C5F2DA6ED}" dt="2026-04-10T13:02:54.744" v="289" actId="15"/>
      <pc:docMkLst>
        <pc:docMk/>
      </pc:docMkLst>
      <pc:sldChg chg="modSp mod">
        <pc:chgData name="Therese Opsahl Holte" userId="90c08d15-bf08-4030-8677-8c66d5c64527" providerId="ADAL" clId="{39DFEC8B-4ED0-4535-9682-0F4C5F2DA6ED}" dt="2026-03-27T09:38:06.209" v="0" actId="255"/>
        <pc:sldMkLst>
          <pc:docMk/>
          <pc:sldMk cId="1217936737" sldId="256"/>
        </pc:sldMkLst>
        <pc:spChg chg="mod">
          <ac:chgData name="Therese Opsahl Holte" userId="90c08d15-bf08-4030-8677-8c66d5c64527" providerId="ADAL" clId="{39DFEC8B-4ED0-4535-9682-0F4C5F2DA6ED}" dt="2026-03-27T09:38:06.209" v="0" actId="255"/>
          <ac:spMkLst>
            <pc:docMk/>
            <pc:sldMk cId="1217936737" sldId="256"/>
            <ac:spMk id="2" creationId="{6BF807F9-2F21-A9DB-AF65-B7AC31D60F37}"/>
          </ac:spMkLst>
        </pc:spChg>
      </pc:sldChg>
      <pc:sldChg chg="modSp mod">
        <pc:chgData name="Therese Opsahl Holte" userId="90c08d15-bf08-4030-8677-8c66d5c64527" providerId="ADAL" clId="{39DFEC8B-4ED0-4535-9682-0F4C5F2DA6ED}" dt="2026-04-10T13:02:54.744" v="289" actId="15"/>
        <pc:sldMkLst>
          <pc:docMk/>
          <pc:sldMk cId="2713946900" sldId="894"/>
        </pc:sldMkLst>
        <pc:spChg chg="mod">
          <ac:chgData name="Therese Opsahl Holte" userId="90c08d15-bf08-4030-8677-8c66d5c64527" providerId="ADAL" clId="{39DFEC8B-4ED0-4535-9682-0F4C5F2DA6ED}" dt="2026-04-10T13:02:54.744" v="289" actId="15"/>
          <ac:spMkLst>
            <pc:docMk/>
            <pc:sldMk cId="2713946900" sldId="894"/>
            <ac:spMk id="9" creationId="{E250C7A1-5741-8FBB-53E0-273A12DFA6B8}"/>
          </ac:spMkLst>
        </pc:spChg>
      </pc:sldChg>
      <pc:sldChg chg="modSp mod">
        <pc:chgData name="Therese Opsahl Holte" userId="90c08d15-bf08-4030-8677-8c66d5c64527" providerId="ADAL" clId="{39DFEC8B-4ED0-4535-9682-0F4C5F2DA6ED}" dt="2026-03-27T09:42:48.721" v="81" actId="20577"/>
        <pc:sldMkLst>
          <pc:docMk/>
          <pc:sldMk cId="3621597077" sldId="903"/>
        </pc:sldMkLst>
        <pc:graphicFrameChg chg="mod">
          <ac:chgData name="Therese Opsahl Holte" userId="90c08d15-bf08-4030-8677-8c66d5c64527" providerId="ADAL" clId="{39DFEC8B-4ED0-4535-9682-0F4C5F2DA6ED}" dt="2026-03-27T09:42:48.721" v="81" actId="20577"/>
          <ac:graphicFrameMkLst>
            <pc:docMk/>
            <pc:sldMk cId="3621597077" sldId="903"/>
            <ac:graphicFrameMk id="5" creationId="{5F934792-7DFD-992E-E1AE-91A5AA159C30}"/>
          </ac:graphicFrameMkLst>
        </pc:graphicFrameChg>
      </pc:sldChg>
      <pc:sldChg chg="modSp mod modNotesTx">
        <pc:chgData name="Therese Opsahl Holte" userId="90c08d15-bf08-4030-8677-8c66d5c64527" providerId="ADAL" clId="{39DFEC8B-4ED0-4535-9682-0F4C5F2DA6ED}" dt="2026-03-27T14:41:07.118" v="208" actId="12"/>
        <pc:sldMkLst>
          <pc:docMk/>
          <pc:sldMk cId="1884413378" sldId="905"/>
        </pc:sldMkLst>
        <pc:spChg chg="mod">
          <ac:chgData name="Therese Opsahl Holte" userId="90c08d15-bf08-4030-8677-8c66d5c64527" providerId="ADAL" clId="{39DFEC8B-4ED0-4535-9682-0F4C5F2DA6ED}" dt="2026-03-27T14:38:38.091" v="180" actId="27636"/>
          <ac:spMkLst>
            <pc:docMk/>
            <pc:sldMk cId="1884413378" sldId="905"/>
            <ac:spMk id="2" creationId="{55041CC7-AD0C-65EE-7EA1-6E0946834C7B}"/>
          </ac:spMkLst>
        </pc:spChg>
      </pc:sldChg>
      <pc:sldChg chg="modSp mod ord">
        <pc:chgData name="Therese Opsahl Holte" userId="90c08d15-bf08-4030-8677-8c66d5c64527" providerId="ADAL" clId="{39DFEC8B-4ED0-4535-9682-0F4C5F2DA6ED}" dt="2026-03-27T14:38:30.877" v="172" actId="20577"/>
        <pc:sldMkLst>
          <pc:docMk/>
          <pc:sldMk cId="3728040381" sldId="906"/>
        </pc:sldMkLst>
        <pc:spChg chg="mod">
          <ac:chgData name="Therese Opsahl Holte" userId="90c08d15-bf08-4030-8677-8c66d5c64527" providerId="ADAL" clId="{39DFEC8B-4ED0-4535-9682-0F4C5F2DA6ED}" dt="2026-03-27T14:36:45.590" v="168" actId="1076"/>
          <ac:spMkLst>
            <pc:docMk/>
            <pc:sldMk cId="3728040381" sldId="906"/>
            <ac:spMk id="2" creationId="{F132375E-AC85-12F4-44C8-2BBFE9CE50E6}"/>
          </ac:spMkLst>
        </pc:spChg>
        <pc:spChg chg="mod">
          <ac:chgData name="Therese Opsahl Holte" userId="90c08d15-bf08-4030-8677-8c66d5c64527" providerId="ADAL" clId="{39DFEC8B-4ED0-4535-9682-0F4C5F2DA6ED}" dt="2026-03-27T14:38:30.877" v="172" actId="20577"/>
          <ac:spMkLst>
            <pc:docMk/>
            <pc:sldMk cId="3728040381" sldId="906"/>
            <ac:spMk id="3" creationId="{981E916B-7435-A084-44AF-D3B704DB605B}"/>
          </ac:spMkLst>
        </pc:spChg>
      </pc:sldChg>
      <pc:sldChg chg="addSp delSp modSp del mod">
        <pc:chgData name="Therese Opsahl Holte" userId="90c08d15-bf08-4030-8677-8c66d5c64527" providerId="ADAL" clId="{39DFEC8B-4ED0-4535-9682-0F4C5F2DA6ED}" dt="2026-03-27T10:05:56.706" v="117" actId="47"/>
        <pc:sldMkLst>
          <pc:docMk/>
          <pc:sldMk cId="3301298040" sldId="907"/>
        </pc:sldMkLst>
      </pc:sldChg>
      <pc:sldChg chg="new del">
        <pc:chgData name="Therese Opsahl Holte" userId="90c08d15-bf08-4030-8677-8c66d5c64527" providerId="ADAL" clId="{39DFEC8B-4ED0-4535-9682-0F4C5F2DA6ED}" dt="2026-03-27T10:09:12.793" v="120" actId="47"/>
        <pc:sldMkLst>
          <pc:docMk/>
          <pc:sldMk cId="4031916751" sldId="907"/>
        </pc:sldMkLst>
      </pc:sldChg>
      <pc:sldChg chg="add del">
        <pc:chgData name="Therese Opsahl Holte" userId="90c08d15-bf08-4030-8677-8c66d5c64527" providerId="ADAL" clId="{39DFEC8B-4ED0-4535-9682-0F4C5F2DA6ED}" dt="2026-03-27T10:10:27.810" v="128" actId="47"/>
        <pc:sldMkLst>
          <pc:docMk/>
          <pc:sldMk cId="3301298040" sldId="908"/>
        </pc:sldMkLst>
      </pc:sldChg>
      <pc:sldChg chg="addSp delSp modSp new del mod">
        <pc:chgData name="Therese Opsahl Holte" userId="90c08d15-bf08-4030-8677-8c66d5c64527" providerId="ADAL" clId="{39DFEC8B-4ED0-4535-9682-0F4C5F2DA6ED}" dt="2026-03-27T14:36:50.587" v="169" actId="47"/>
        <pc:sldMkLst>
          <pc:docMk/>
          <pc:sldMk cId="468136066" sldId="909"/>
        </pc:sldMkLst>
      </pc:sldChg>
      <pc:sldChg chg="new del">
        <pc:chgData name="Therese Opsahl Holte" userId="90c08d15-bf08-4030-8677-8c66d5c64527" providerId="ADAL" clId="{39DFEC8B-4ED0-4535-9682-0F4C5F2DA6ED}" dt="2026-03-27T10:11:04.372" v="130" actId="47"/>
        <pc:sldMkLst>
          <pc:docMk/>
          <pc:sldMk cId="3250734738" sldId="91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DD75B-B95A-446F-9463-5823BB23DEB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C5A73D-4537-4F07-96EC-155BE88A853C}">
      <dgm:prSet/>
      <dgm:spPr/>
      <dgm:t>
        <a:bodyPr/>
        <a:lstStyle/>
        <a:p>
          <a:r>
            <a:rPr lang="nb-NO" dirty="0"/>
            <a:t>Grupper på 6-7 deltakere på egen arbeidsplass eller på tvers av tjenester i kommunen</a:t>
          </a:r>
          <a:endParaRPr lang="en-US" dirty="0"/>
        </a:p>
      </dgm:t>
    </dgm:pt>
    <dgm:pt modelId="{420D0D0A-34A4-4F6C-9978-8D56EA236711}" type="parTrans" cxnId="{D9D1E406-3485-4A83-A52C-04C045FA71CC}">
      <dgm:prSet/>
      <dgm:spPr/>
      <dgm:t>
        <a:bodyPr/>
        <a:lstStyle/>
        <a:p>
          <a:endParaRPr lang="en-US"/>
        </a:p>
      </dgm:t>
    </dgm:pt>
    <dgm:pt modelId="{A2355450-A3B2-4A50-905D-8A8E8AAC9D3B}" type="sibTrans" cxnId="{D9D1E406-3485-4A83-A52C-04C045FA71CC}">
      <dgm:prSet/>
      <dgm:spPr/>
      <dgm:t>
        <a:bodyPr/>
        <a:lstStyle/>
        <a:p>
          <a:endParaRPr lang="en-US"/>
        </a:p>
      </dgm:t>
    </dgm:pt>
    <dgm:pt modelId="{357C57F9-991F-4A6E-BB9B-4F61B995AF16}">
      <dgm:prSet/>
      <dgm:spPr/>
      <dgm:t>
        <a:bodyPr/>
        <a:lstStyle/>
        <a:p>
          <a:r>
            <a:rPr lang="nb-NO" dirty="0"/>
            <a:t>En gruppeleder</a:t>
          </a:r>
          <a:endParaRPr lang="en-US" dirty="0"/>
        </a:p>
      </dgm:t>
    </dgm:pt>
    <dgm:pt modelId="{6909FF39-DC34-468D-ADD6-BEBE8AD37C27}" type="parTrans" cxnId="{9493ECAC-2008-4C9A-A5BA-668642CE5B0C}">
      <dgm:prSet/>
      <dgm:spPr/>
      <dgm:t>
        <a:bodyPr/>
        <a:lstStyle/>
        <a:p>
          <a:endParaRPr lang="en-US"/>
        </a:p>
      </dgm:t>
    </dgm:pt>
    <dgm:pt modelId="{DFC17215-9F24-4EB1-8B63-99A14EB73CFD}" type="sibTrans" cxnId="{9493ECAC-2008-4C9A-A5BA-668642CE5B0C}">
      <dgm:prSet/>
      <dgm:spPr/>
      <dgm:t>
        <a:bodyPr/>
        <a:lstStyle/>
        <a:p>
          <a:endParaRPr lang="en-US"/>
        </a:p>
      </dgm:t>
    </dgm:pt>
    <dgm:pt modelId="{BA21706A-5669-417D-86FF-EEA37DA86998}">
      <dgm:prSet/>
      <dgm:spPr/>
      <dgm:t>
        <a:bodyPr/>
        <a:lstStyle/>
        <a:p>
          <a:r>
            <a:rPr lang="nb-NO" dirty="0"/>
            <a:t>Fem samlinger fordelt på omtrent én samling i måneden </a:t>
          </a:r>
          <a:endParaRPr lang="en-US" dirty="0"/>
        </a:p>
      </dgm:t>
    </dgm:pt>
    <dgm:pt modelId="{CEF99936-5EA1-461B-AEE4-1CB84FD8C2C1}" type="parTrans" cxnId="{DBCC2959-35BE-4BBB-A5AC-D3F0B1E9AB6E}">
      <dgm:prSet/>
      <dgm:spPr/>
      <dgm:t>
        <a:bodyPr/>
        <a:lstStyle/>
        <a:p>
          <a:endParaRPr lang="en-US"/>
        </a:p>
      </dgm:t>
    </dgm:pt>
    <dgm:pt modelId="{D3586798-036D-4032-9013-29DF7909858A}" type="sibTrans" cxnId="{DBCC2959-35BE-4BBB-A5AC-D3F0B1E9AB6E}">
      <dgm:prSet/>
      <dgm:spPr/>
      <dgm:t>
        <a:bodyPr/>
        <a:lstStyle/>
        <a:p>
          <a:endParaRPr lang="en-US"/>
        </a:p>
      </dgm:t>
    </dgm:pt>
    <dgm:pt modelId="{4D5DDDC7-D57F-4C20-89CC-8A40A8D39D1D}">
      <dgm:prSet/>
      <dgm:spPr/>
      <dgm:t>
        <a:bodyPr/>
        <a:lstStyle/>
        <a:p>
          <a:r>
            <a:rPr lang="nb-NO" dirty="0"/>
            <a:t>En varighet på minst to timer per samling </a:t>
          </a:r>
          <a:endParaRPr lang="en-US" dirty="0"/>
        </a:p>
      </dgm:t>
    </dgm:pt>
    <dgm:pt modelId="{AC06D065-C1E2-4271-88F1-6FDCEF44919E}" type="parTrans" cxnId="{7BA6EA3C-488B-4448-B948-1C681B3EA1E0}">
      <dgm:prSet/>
      <dgm:spPr/>
      <dgm:t>
        <a:bodyPr/>
        <a:lstStyle/>
        <a:p>
          <a:endParaRPr lang="en-US"/>
        </a:p>
      </dgm:t>
    </dgm:pt>
    <dgm:pt modelId="{17EE2575-0176-4A3A-8E7E-118305539A1C}" type="sibTrans" cxnId="{7BA6EA3C-488B-4448-B948-1C681B3EA1E0}">
      <dgm:prSet/>
      <dgm:spPr/>
      <dgm:t>
        <a:bodyPr/>
        <a:lstStyle/>
        <a:p>
          <a:endParaRPr lang="en-US"/>
        </a:p>
      </dgm:t>
    </dgm:pt>
    <dgm:pt modelId="{E668165A-E665-4383-84AE-F05A580746EB}">
      <dgm:prSet/>
      <dgm:spPr/>
      <dgm:t>
        <a:bodyPr/>
        <a:lstStyle/>
        <a:p>
          <a:r>
            <a:rPr lang="nb-NO" dirty="0"/>
            <a:t>Forberedelse – faglig introduksjon – felles refleksjon</a:t>
          </a:r>
          <a:endParaRPr lang="en-US" dirty="0"/>
        </a:p>
      </dgm:t>
    </dgm:pt>
    <dgm:pt modelId="{91D536AE-0844-4AC3-BA7B-11B3D1F4D511}" type="parTrans" cxnId="{A96797F0-E859-488A-81A5-E2711A6FAFDE}">
      <dgm:prSet/>
      <dgm:spPr/>
      <dgm:t>
        <a:bodyPr/>
        <a:lstStyle/>
        <a:p>
          <a:endParaRPr lang="en-US"/>
        </a:p>
      </dgm:t>
    </dgm:pt>
    <dgm:pt modelId="{F71481C5-7BDD-4BFF-96B9-D021CD7681BC}" type="sibTrans" cxnId="{A96797F0-E859-488A-81A5-E2711A6FAFDE}">
      <dgm:prSet/>
      <dgm:spPr/>
      <dgm:t>
        <a:bodyPr/>
        <a:lstStyle/>
        <a:p>
          <a:endParaRPr lang="en-US"/>
        </a:p>
      </dgm:t>
    </dgm:pt>
    <dgm:pt modelId="{40ECD6C4-482B-4CE9-8890-BA38CBBE1A24}">
      <dgm:prSet/>
      <dgm:spPr/>
      <dgm:t>
        <a:bodyPr/>
        <a:lstStyle/>
        <a:p>
          <a:r>
            <a:rPr lang="nb-NO" b="0" i="0" dirty="0"/>
            <a:t>Flere råd og tips finnes i innføringshefte for gruppeledere</a:t>
          </a:r>
          <a:endParaRPr lang="nb-NO" b="0" dirty="0"/>
        </a:p>
      </dgm:t>
    </dgm:pt>
    <dgm:pt modelId="{FA14908C-50D1-4D3A-84E7-981685BBDB99}" type="parTrans" cxnId="{36C8628D-3787-4CD7-BF86-2A98BB2375F9}">
      <dgm:prSet/>
      <dgm:spPr/>
      <dgm:t>
        <a:bodyPr/>
        <a:lstStyle/>
        <a:p>
          <a:endParaRPr lang="nb-NO"/>
        </a:p>
      </dgm:t>
    </dgm:pt>
    <dgm:pt modelId="{53A8E113-EB69-4D7A-B5F4-FB3C3CE69EC9}" type="sibTrans" cxnId="{36C8628D-3787-4CD7-BF86-2A98BB2375F9}">
      <dgm:prSet/>
      <dgm:spPr/>
      <dgm:t>
        <a:bodyPr/>
        <a:lstStyle/>
        <a:p>
          <a:endParaRPr lang="nb-NO"/>
        </a:p>
      </dgm:t>
    </dgm:pt>
    <dgm:pt modelId="{A5D87CF2-42CF-4930-819F-C0FFF12FEC34}">
      <dgm:prSet/>
      <dgm:spPr/>
      <dgm:t>
        <a:bodyPr/>
        <a:lstStyle/>
        <a:p>
          <a:r>
            <a:rPr lang="en-US" dirty="0" err="1"/>
            <a:t>Ledelsesforankring</a:t>
          </a:r>
          <a:r>
            <a:rPr lang="en-US" dirty="0"/>
            <a:t> og </a:t>
          </a:r>
          <a:r>
            <a:rPr lang="en-US" dirty="0" err="1"/>
            <a:t>avklarte</a:t>
          </a:r>
          <a:r>
            <a:rPr lang="en-US" dirty="0"/>
            <a:t> rammer  </a:t>
          </a:r>
        </a:p>
      </dgm:t>
    </dgm:pt>
    <dgm:pt modelId="{67EE8A0D-E7A9-42EE-9029-DF4C4097C6A2}" type="parTrans" cxnId="{B82BC17F-0B9E-438E-B827-0C0D8465518B}">
      <dgm:prSet/>
      <dgm:spPr/>
      <dgm:t>
        <a:bodyPr/>
        <a:lstStyle/>
        <a:p>
          <a:endParaRPr lang="nb-NO"/>
        </a:p>
      </dgm:t>
    </dgm:pt>
    <dgm:pt modelId="{479B15A8-20FA-4400-A7C6-0D3E450DE0A4}" type="sibTrans" cxnId="{B82BC17F-0B9E-438E-B827-0C0D8465518B}">
      <dgm:prSet/>
      <dgm:spPr/>
      <dgm:t>
        <a:bodyPr/>
        <a:lstStyle/>
        <a:p>
          <a:endParaRPr lang="nb-NO"/>
        </a:p>
      </dgm:t>
    </dgm:pt>
    <dgm:pt modelId="{8DCB0297-DBF8-415E-9363-3B2809B9C2A3}" type="pres">
      <dgm:prSet presAssocID="{94ADD75B-B95A-446F-9463-5823BB23DEBF}" presName="vert0" presStyleCnt="0">
        <dgm:presLayoutVars>
          <dgm:dir/>
          <dgm:animOne val="branch"/>
          <dgm:animLvl val="lvl"/>
        </dgm:presLayoutVars>
      </dgm:prSet>
      <dgm:spPr/>
    </dgm:pt>
    <dgm:pt modelId="{70835C18-A756-4C43-BE4F-E2F007BE7FFA}" type="pres">
      <dgm:prSet presAssocID="{17C5A73D-4537-4F07-96EC-155BE88A853C}" presName="thickLine" presStyleLbl="alignNode1" presStyleIdx="0" presStyleCnt="7"/>
      <dgm:spPr/>
    </dgm:pt>
    <dgm:pt modelId="{EE22C713-29C7-4006-9B78-C5BE813842AD}" type="pres">
      <dgm:prSet presAssocID="{17C5A73D-4537-4F07-96EC-155BE88A853C}" presName="horz1" presStyleCnt="0"/>
      <dgm:spPr/>
    </dgm:pt>
    <dgm:pt modelId="{85DA1580-8509-471F-BC97-E72E434B9482}" type="pres">
      <dgm:prSet presAssocID="{17C5A73D-4537-4F07-96EC-155BE88A853C}" presName="tx1" presStyleLbl="revTx" presStyleIdx="0" presStyleCnt="7"/>
      <dgm:spPr/>
    </dgm:pt>
    <dgm:pt modelId="{53BC7EDD-A572-41DC-8FFA-84FB460F30E6}" type="pres">
      <dgm:prSet presAssocID="{17C5A73D-4537-4F07-96EC-155BE88A853C}" presName="vert1" presStyleCnt="0"/>
      <dgm:spPr/>
    </dgm:pt>
    <dgm:pt modelId="{97D58E04-80FB-4673-9EC4-685E1A892D44}" type="pres">
      <dgm:prSet presAssocID="{A5D87CF2-42CF-4930-819F-C0FFF12FEC34}" presName="thickLine" presStyleLbl="alignNode1" presStyleIdx="1" presStyleCnt="7"/>
      <dgm:spPr/>
    </dgm:pt>
    <dgm:pt modelId="{7494D802-FE7B-4AA2-B733-57AF0A23176B}" type="pres">
      <dgm:prSet presAssocID="{A5D87CF2-42CF-4930-819F-C0FFF12FEC34}" presName="horz1" presStyleCnt="0"/>
      <dgm:spPr/>
    </dgm:pt>
    <dgm:pt modelId="{D43864D3-265A-45FA-BF5F-7B0C03C9D410}" type="pres">
      <dgm:prSet presAssocID="{A5D87CF2-42CF-4930-819F-C0FFF12FEC34}" presName="tx1" presStyleLbl="revTx" presStyleIdx="1" presStyleCnt="7"/>
      <dgm:spPr/>
    </dgm:pt>
    <dgm:pt modelId="{61A3F2CA-91BF-4BAC-B1BA-2DD8C80A5CFC}" type="pres">
      <dgm:prSet presAssocID="{A5D87CF2-42CF-4930-819F-C0FFF12FEC34}" presName="vert1" presStyleCnt="0"/>
      <dgm:spPr/>
    </dgm:pt>
    <dgm:pt modelId="{4AC89D19-C9E7-40AF-ADDB-D3B643EE86B5}" type="pres">
      <dgm:prSet presAssocID="{357C57F9-991F-4A6E-BB9B-4F61B995AF16}" presName="thickLine" presStyleLbl="alignNode1" presStyleIdx="2" presStyleCnt="7"/>
      <dgm:spPr/>
    </dgm:pt>
    <dgm:pt modelId="{E66F50AD-8D2F-4EDA-8055-0B0373D8A8F5}" type="pres">
      <dgm:prSet presAssocID="{357C57F9-991F-4A6E-BB9B-4F61B995AF16}" presName="horz1" presStyleCnt="0"/>
      <dgm:spPr/>
    </dgm:pt>
    <dgm:pt modelId="{C2BFA09E-F9DC-425E-8F1F-6908F126AAE4}" type="pres">
      <dgm:prSet presAssocID="{357C57F9-991F-4A6E-BB9B-4F61B995AF16}" presName="tx1" presStyleLbl="revTx" presStyleIdx="2" presStyleCnt="7"/>
      <dgm:spPr/>
    </dgm:pt>
    <dgm:pt modelId="{F1282D23-69C3-41EF-9FEE-B48E930E7188}" type="pres">
      <dgm:prSet presAssocID="{357C57F9-991F-4A6E-BB9B-4F61B995AF16}" presName="vert1" presStyleCnt="0"/>
      <dgm:spPr/>
    </dgm:pt>
    <dgm:pt modelId="{CEB2903B-8805-4DB8-8344-3719D7269DCA}" type="pres">
      <dgm:prSet presAssocID="{BA21706A-5669-417D-86FF-EEA37DA86998}" presName="thickLine" presStyleLbl="alignNode1" presStyleIdx="3" presStyleCnt="7"/>
      <dgm:spPr/>
    </dgm:pt>
    <dgm:pt modelId="{DD7AF00D-1699-45DB-9F4A-6B19871F6B16}" type="pres">
      <dgm:prSet presAssocID="{BA21706A-5669-417D-86FF-EEA37DA86998}" presName="horz1" presStyleCnt="0"/>
      <dgm:spPr/>
    </dgm:pt>
    <dgm:pt modelId="{200618D0-1024-409E-A671-CC0536F0F933}" type="pres">
      <dgm:prSet presAssocID="{BA21706A-5669-417D-86FF-EEA37DA86998}" presName="tx1" presStyleLbl="revTx" presStyleIdx="3" presStyleCnt="7"/>
      <dgm:spPr/>
    </dgm:pt>
    <dgm:pt modelId="{C7054094-0D62-4B0A-A204-22763DB39DB4}" type="pres">
      <dgm:prSet presAssocID="{BA21706A-5669-417D-86FF-EEA37DA86998}" presName="vert1" presStyleCnt="0"/>
      <dgm:spPr/>
    </dgm:pt>
    <dgm:pt modelId="{AEB724FF-7B87-4FD4-9D3C-ADA797B42DA9}" type="pres">
      <dgm:prSet presAssocID="{4D5DDDC7-D57F-4C20-89CC-8A40A8D39D1D}" presName="thickLine" presStyleLbl="alignNode1" presStyleIdx="4" presStyleCnt="7"/>
      <dgm:spPr/>
    </dgm:pt>
    <dgm:pt modelId="{F454965A-0691-439C-8CEA-9C661CCE554B}" type="pres">
      <dgm:prSet presAssocID="{4D5DDDC7-D57F-4C20-89CC-8A40A8D39D1D}" presName="horz1" presStyleCnt="0"/>
      <dgm:spPr/>
    </dgm:pt>
    <dgm:pt modelId="{35A15775-803C-461F-A1E7-073A7C231183}" type="pres">
      <dgm:prSet presAssocID="{4D5DDDC7-D57F-4C20-89CC-8A40A8D39D1D}" presName="tx1" presStyleLbl="revTx" presStyleIdx="4" presStyleCnt="7"/>
      <dgm:spPr/>
    </dgm:pt>
    <dgm:pt modelId="{173A27CB-1DEF-4DCE-ACE0-73A385EEEEBF}" type="pres">
      <dgm:prSet presAssocID="{4D5DDDC7-D57F-4C20-89CC-8A40A8D39D1D}" presName="vert1" presStyleCnt="0"/>
      <dgm:spPr/>
    </dgm:pt>
    <dgm:pt modelId="{9CAA2D33-566E-4732-A8F8-9B3E0265CFEA}" type="pres">
      <dgm:prSet presAssocID="{E668165A-E665-4383-84AE-F05A580746EB}" presName="thickLine" presStyleLbl="alignNode1" presStyleIdx="5" presStyleCnt="7"/>
      <dgm:spPr/>
    </dgm:pt>
    <dgm:pt modelId="{8984C957-2CFD-4FD7-8C99-1429B36244B2}" type="pres">
      <dgm:prSet presAssocID="{E668165A-E665-4383-84AE-F05A580746EB}" presName="horz1" presStyleCnt="0"/>
      <dgm:spPr/>
    </dgm:pt>
    <dgm:pt modelId="{E2D55594-3F43-47CD-B21B-FC097B47A3FC}" type="pres">
      <dgm:prSet presAssocID="{E668165A-E665-4383-84AE-F05A580746EB}" presName="tx1" presStyleLbl="revTx" presStyleIdx="5" presStyleCnt="7"/>
      <dgm:spPr/>
    </dgm:pt>
    <dgm:pt modelId="{8FBDBA56-A8CE-4F75-B8B9-801570EBA1BB}" type="pres">
      <dgm:prSet presAssocID="{E668165A-E665-4383-84AE-F05A580746EB}" presName="vert1" presStyleCnt="0"/>
      <dgm:spPr/>
    </dgm:pt>
    <dgm:pt modelId="{811A35E8-B7B5-4D12-B1E2-944586594D8A}" type="pres">
      <dgm:prSet presAssocID="{40ECD6C4-482B-4CE9-8890-BA38CBBE1A24}" presName="thickLine" presStyleLbl="alignNode1" presStyleIdx="6" presStyleCnt="7"/>
      <dgm:spPr/>
    </dgm:pt>
    <dgm:pt modelId="{FE15B9F8-FDD9-4A82-BF71-76698E2FA3F4}" type="pres">
      <dgm:prSet presAssocID="{40ECD6C4-482B-4CE9-8890-BA38CBBE1A24}" presName="horz1" presStyleCnt="0"/>
      <dgm:spPr/>
    </dgm:pt>
    <dgm:pt modelId="{7249664A-EE03-484D-A536-B0EE11F29B8D}" type="pres">
      <dgm:prSet presAssocID="{40ECD6C4-482B-4CE9-8890-BA38CBBE1A24}" presName="tx1" presStyleLbl="revTx" presStyleIdx="6" presStyleCnt="7"/>
      <dgm:spPr/>
    </dgm:pt>
    <dgm:pt modelId="{08355387-9972-4A49-86FA-AD83162C2D5E}" type="pres">
      <dgm:prSet presAssocID="{40ECD6C4-482B-4CE9-8890-BA38CBBE1A24}" presName="vert1" presStyleCnt="0"/>
      <dgm:spPr/>
    </dgm:pt>
  </dgm:ptLst>
  <dgm:cxnLst>
    <dgm:cxn modelId="{D9D1E406-3485-4A83-A52C-04C045FA71CC}" srcId="{94ADD75B-B95A-446F-9463-5823BB23DEBF}" destId="{17C5A73D-4537-4F07-96EC-155BE88A853C}" srcOrd="0" destOrd="0" parTransId="{420D0D0A-34A4-4F6C-9978-8D56EA236711}" sibTransId="{A2355450-A3B2-4A50-905D-8A8E8AAC9D3B}"/>
    <dgm:cxn modelId="{48821F0D-C764-460E-99D0-AEC3569E5BE1}" type="presOf" srcId="{A5D87CF2-42CF-4930-819F-C0FFF12FEC34}" destId="{D43864D3-265A-45FA-BF5F-7B0C03C9D410}" srcOrd="0" destOrd="0" presId="urn:microsoft.com/office/officeart/2008/layout/LinedList"/>
    <dgm:cxn modelId="{FC8F4F17-4FB9-46F7-9399-B486C15BE403}" type="presOf" srcId="{94ADD75B-B95A-446F-9463-5823BB23DEBF}" destId="{8DCB0297-DBF8-415E-9363-3B2809B9C2A3}" srcOrd="0" destOrd="0" presId="urn:microsoft.com/office/officeart/2008/layout/LinedList"/>
    <dgm:cxn modelId="{7BA6EA3C-488B-4448-B948-1C681B3EA1E0}" srcId="{94ADD75B-B95A-446F-9463-5823BB23DEBF}" destId="{4D5DDDC7-D57F-4C20-89CC-8A40A8D39D1D}" srcOrd="4" destOrd="0" parTransId="{AC06D065-C1E2-4271-88F1-6FDCEF44919E}" sibTransId="{17EE2575-0176-4A3A-8E7E-118305539A1C}"/>
    <dgm:cxn modelId="{8A57764E-F581-4292-A46B-69DDF3762D67}" type="presOf" srcId="{17C5A73D-4537-4F07-96EC-155BE88A853C}" destId="{85DA1580-8509-471F-BC97-E72E434B9482}" srcOrd="0" destOrd="0" presId="urn:microsoft.com/office/officeart/2008/layout/LinedList"/>
    <dgm:cxn modelId="{60CC0051-D731-43CB-93D6-39D8F13E4DC5}" type="presOf" srcId="{4D5DDDC7-D57F-4C20-89CC-8A40A8D39D1D}" destId="{35A15775-803C-461F-A1E7-073A7C231183}" srcOrd="0" destOrd="0" presId="urn:microsoft.com/office/officeart/2008/layout/LinedList"/>
    <dgm:cxn modelId="{DBCC2959-35BE-4BBB-A5AC-D3F0B1E9AB6E}" srcId="{94ADD75B-B95A-446F-9463-5823BB23DEBF}" destId="{BA21706A-5669-417D-86FF-EEA37DA86998}" srcOrd="3" destOrd="0" parTransId="{CEF99936-5EA1-461B-AEE4-1CB84FD8C2C1}" sibTransId="{D3586798-036D-4032-9013-29DF7909858A}"/>
    <dgm:cxn modelId="{82F9DB7E-1B5C-4287-9E8E-75A2ED289E84}" type="presOf" srcId="{BA21706A-5669-417D-86FF-EEA37DA86998}" destId="{200618D0-1024-409E-A671-CC0536F0F933}" srcOrd="0" destOrd="0" presId="urn:microsoft.com/office/officeart/2008/layout/LinedList"/>
    <dgm:cxn modelId="{B82BC17F-0B9E-438E-B827-0C0D8465518B}" srcId="{94ADD75B-B95A-446F-9463-5823BB23DEBF}" destId="{A5D87CF2-42CF-4930-819F-C0FFF12FEC34}" srcOrd="1" destOrd="0" parTransId="{67EE8A0D-E7A9-42EE-9029-DF4C4097C6A2}" sibTransId="{479B15A8-20FA-4400-A7C6-0D3E450DE0A4}"/>
    <dgm:cxn modelId="{36C8628D-3787-4CD7-BF86-2A98BB2375F9}" srcId="{94ADD75B-B95A-446F-9463-5823BB23DEBF}" destId="{40ECD6C4-482B-4CE9-8890-BA38CBBE1A24}" srcOrd="6" destOrd="0" parTransId="{FA14908C-50D1-4D3A-84E7-981685BBDB99}" sibTransId="{53A8E113-EB69-4D7A-B5F4-FB3C3CE69EC9}"/>
    <dgm:cxn modelId="{EF7632AA-FA69-41AE-AAC9-219AF8386091}" type="presOf" srcId="{357C57F9-991F-4A6E-BB9B-4F61B995AF16}" destId="{C2BFA09E-F9DC-425E-8F1F-6908F126AAE4}" srcOrd="0" destOrd="0" presId="urn:microsoft.com/office/officeart/2008/layout/LinedList"/>
    <dgm:cxn modelId="{9493ECAC-2008-4C9A-A5BA-668642CE5B0C}" srcId="{94ADD75B-B95A-446F-9463-5823BB23DEBF}" destId="{357C57F9-991F-4A6E-BB9B-4F61B995AF16}" srcOrd="2" destOrd="0" parTransId="{6909FF39-DC34-468D-ADD6-BEBE8AD37C27}" sibTransId="{DFC17215-9F24-4EB1-8B63-99A14EB73CFD}"/>
    <dgm:cxn modelId="{A80ADBCA-2FB1-4BB5-AD94-C33E0A0FF17A}" type="presOf" srcId="{40ECD6C4-482B-4CE9-8890-BA38CBBE1A24}" destId="{7249664A-EE03-484D-A536-B0EE11F29B8D}" srcOrd="0" destOrd="0" presId="urn:microsoft.com/office/officeart/2008/layout/LinedList"/>
    <dgm:cxn modelId="{43B885E9-F395-4C38-ADB6-B004A578D838}" type="presOf" srcId="{E668165A-E665-4383-84AE-F05A580746EB}" destId="{E2D55594-3F43-47CD-B21B-FC097B47A3FC}" srcOrd="0" destOrd="0" presId="urn:microsoft.com/office/officeart/2008/layout/LinedList"/>
    <dgm:cxn modelId="{A96797F0-E859-488A-81A5-E2711A6FAFDE}" srcId="{94ADD75B-B95A-446F-9463-5823BB23DEBF}" destId="{E668165A-E665-4383-84AE-F05A580746EB}" srcOrd="5" destOrd="0" parTransId="{91D536AE-0844-4AC3-BA7B-11B3D1F4D511}" sibTransId="{F71481C5-7BDD-4BFF-96B9-D021CD7681BC}"/>
    <dgm:cxn modelId="{3245CAB4-1B74-4286-8C9D-C6975B22E54C}" type="presParOf" srcId="{8DCB0297-DBF8-415E-9363-3B2809B9C2A3}" destId="{70835C18-A756-4C43-BE4F-E2F007BE7FFA}" srcOrd="0" destOrd="0" presId="urn:microsoft.com/office/officeart/2008/layout/LinedList"/>
    <dgm:cxn modelId="{C6CD28BB-174D-4376-A365-36DD90E48CFB}" type="presParOf" srcId="{8DCB0297-DBF8-415E-9363-3B2809B9C2A3}" destId="{EE22C713-29C7-4006-9B78-C5BE813842AD}" srcOrd="1" destOrd="0" presId="urn:microsoft.com/office/officeart/2008/layout/LinedList"/>
    <dgm:cxn modelId="{6B8E8D6F-3B80-4F1C-8BAB-7F1A85EF0E88}" type="presParOf" srcId="{EE22C713-29C7-4006-9B78-C5BE813842AD}" destId="{85DA1580-8509-471F-BC97-E72E434B9482}" srcOrd="0" destOrd="0" presId="urn:microsoft.com/office/officeart/2008/layout/LinedList"/>
    <dgm:cxn modelId="{483D6FB1-0EE5-4905-84BA-0469BA04B8B7}" type="presParOf" srcId="{EE22C713-29C7-4006-9B78-C5BE813842AD}" destId="{53BC7EDD-A572-41DC-8FFA-84FB460F30E6}" srcOrd="1" destOrd="0" presId="urn:microsoft.com/office/officeart/2008/layout/LinedList"/>
    <dgm:cxn modelId="{127C4277-CD00-467B-B92A-D4C1445A2F9A}" type="presParOf" srcId="{8DCB0297-DBF8-415E-9363-3B2809B9C2A3}" destId="{97D58E04-80FB-4673-9EC4-685E1A892D44}" srcOrd="2" destOrd="0" presId="urn:microsoft.com/office/officeart/2008/layout/LinedList"/>
    <dgm:cxn modelId="{73F613AA-9B69-461F-8685-A56761777B97}" type="presParOf" srcId="{8DCB0297-DBF8-415E-9363-3B2809B9C2A3}" destId="{7494D802-FE7B-4AA2-B733-57AF0A23176B}" srcOrd="3" destOrd="0" presId="urn:microsoft.com/office/officeart/2008/layout/LinedList"/>
    <dgm:cxn modelId="{829D06E9-3D91-4C32-888D-684AA11B64D8}" type="presParOf" srcId="{7494D802-FE7B-4AA2-B733-57AF0A23176B}" destId="{D43864D3-265A-45FA-BF5F-7B0C03C9D410}" srcOrd="0" destOrd="0" presId="urn:microsoft.com/office/officeart/2008/layout/LinedList"/>
    <dgm:cxn modelId="{1A4E40A7-52C0-4B12-AD81-44C08E9A2BD7}" type="presParOf" srcId="{7494D802-FE7B-4AA2-B733-57AF0A23176B}" destId="{61A3F2CA-91BF-4BAC-B1BA-2DD8C80A5CFC}" srcOrd="1" destOrd="0" presId="urn:microsoft.com/office/officeart/2008/layout/LinedList"/>
    <dgm:cxn modelId="{626D5FF7-9FAE-45CB-AC4E-11E6B47C7839}" type="presParOf" srcId="{8DCB0297-DBF8-415E-9363-3B2809B9C2A3}" destId="{4AC89D19-C9E7-40AF-ADDB-D3B643EE86B5}" srcOrd="4" destOrd="0" presId="urn:microsoft.com/office/officeart/2008/layout/LinedList"/>
    <dgm:cxn modelId="{E8DFADE3-9487-4B00-8028-0A0326DA8D24}" type="presParOf" srcId="{8DCB0297-DBF8-415E-9363-3B2809B9C2A3}" destId="{E66F50AD-8D2F-4EDA-8055-0B0373D8A8F5}" srcOrd="5" destOrd="0" presId="urn:microsoft.com/office/officeart/2008/layout/LinedList"/>
    <dgm:cxn modelId="{C9066A99-7CAE-41C3-9E7A-CD3D37A02DC5}" type="presParOf" srcId="{E66F50AD-8D2F-4EDA-8055-0B0373D8A8F5}" destId="{C2BFA09E-F9DC-425E-8F1F-6908F126AAE4}" srcOrd="0" destOrd="0" presId="urn:microsoft.com/office/officeart/2008/layout/LinedList"/>
    <dgm:cxn modelId="{E9C1107F-A333-47EB-9528-5E1B971CFCAC}" type="presParOf" srcId="{E66F50AD-8D2F-4EDA-8055-0B0373D8A8F5}" destId="{F1282D23-69C3-41EF-9FEE-B48E930E7188}" srcOrd="1" destOrd="0" presId="urn:microsoft.com/office/officeart/2008/layout/LinedList"/>
    <dgm:cxn modelId="{4F66CB74-C872-4AB0-ABFA-603D198C4572}" type="presParOf" srcId="{8DCB0297-DBF8-415E-9363-3B2809B9C2A3}" destId="{CEB2903B-8805-4DB8-8344-3719D7269DCA}" srcOrd="6" destOrd="0" presId="urn:microsoft.com/office/officeart/2008/layout/LinedList"/>
    <dgm:cxn modelId="{C60D6F57-A51D-4D6D-B838-78E9FF521589}" type="presParOf" srcId="{8DCB0297-DBF8-415E-9363-3B2809B9C2A3}" destId="{DD7AF00D-1699-45DB-9F4A-6B19871F6B16}" srcOrd="7" destOrd="0" presId="urn:microsoft.com/office/officeart/2008/layout/LinedList"/>
    <dgm:cxn modelId="{67A8FDAC-BE08-4AED-84B5-0570BADC1CE4}" type="presParOf" srcId="{DD7AF00D-1699-45DB-9F4A-6B19871F6B16}" destId="{200618D0-1024-409E-A671-CC0536F0F933}" srcOrd="0" destOrd="0" presId="urn:microsoft.com/office/officeart/2008/layout/LinedList"/>
    <dgm:cxn modelId="{60AA457A-DDEC-4344-A66C-7FF63DBB91F8}" type="presParOf" srcId="{DD7AF00D-1699-45DB-9F4A-6B19871F6B16}" destId="{C7054094-0D62-4B0A-A204-22763DB39DB4}" srcOrd="1" destOrd="0" presId="urn:microsoft.com/office/officeart/2008/layout/LinedList"/>
    <dgm:cxn modelId="{CA3AB08B-66CB-4B0E-9392-F961BE890EAC}" type="presParOf" srcId="{8DCB0297-DBF8-415E-9363-3B2809B9C2A3}" destId="{AEB724FF-7B87-4FD4-9D3C-ADA797B42DA9}" srcOrd="8" destOrd="0" presId="urn:microsoft.com/office/officeart/2008/layout/LinedList"/>
    <dgm:cxn modelId="{DCFF4467-657C-4F23-AD87-FBC4EF0A19CB}" type="presParOf" srcId="{8DCB0297-DBF8-415E-9363-3B2809B9C2A3}" destId="{F454965A-0691-439C-8CEA-9C661CCE554B}" srcOrd="9" destOrd="0" presId="urn:microsoft.com/office/officeart/2008/layout/LinedList"/>
    <dgm:cxn modelId="{393E3AA3-C403-4BAC-8690-8BCEBEB9BEF9}" type="presParOf" srcId="{F454965A-0691-439C-8CEA-9C661CCE554B}" destId="{35A15775-803C-461F-A1E7-073A7C231183}" srcOrd="0" destOrd="0" presId="urn:microsoft.com/office/officeart/2008/layout/LinedList"/>
    <dgm:cxn modelId="{8607F94F-E508-45C5-9EF5-7B37D185D617}" type="presParOf" srcId="{F454965A-0691-439C-8CEA-9C661CCE554B}" destId="{173A27CB-1DEF-4DCE-ACE0-73A385EEEEBF}" srcOrd="1" destOrd="0" presId="urn:microsoft.com/office/officeart/2008/layout/LinedList"/>
    <dgm:cxn modelId="{E67429CF-91ED-487D-863B-BCC2347DDC3B}" type="presParOf" srcId="{8DCB0297-DBF8-415E-9363-3B2809B9C2A3}" destId="{9CAA2D33-566E-4732-A8F8-9B3E0265CFEA}" srcOrd="10" destOrd="0" presId="urn:microsoft.com/office/officeart/2008/layout/LinedList"/>
    <dgm:cxn modelId="{F2035D1B-BD19-49B4-BF4E-397CDA96B0CE}" type="presParOf" srcId="{8DCB0297-DBF8-415E-9363-3B2809B9C2A3}" destId="{8984C957-2CFD-4FD7-8C99-1429B36244B2}" srcOrd="11" destOrd="0" presId="urn:microsoft.com/office/officeart/2008/layout/LinedList"/>
    <dgm:cxn modelId="{391BF478-EFE2-46E9-8914-AC0B9FFB8043}" type="presParOf" srcId="{8984C957-2CFD-4FD7-8C99-1429B36244B2}" destId="{E2D55594-3F43-47CD-B21B-FC097B47A3FC}" srcOrd="0" destOrd="0" presId="urn:microsoft.com/office/officeart/2008/layout/LinedList"/>
    <dgm:cxn modelId="{29CD3CBF-E5D1-4A26-8E59-FABBF44974B6}" type="presParOf" srcId="{8984C957-2CFD-4FD7-8C99-1429B36244B2}" destId="{8FBDBA56-A8CE-4F75-B8B9-801570EBA1BB}" srcOrd="1" destOrd="0" presId="urn:microsoft.com/office/officeart/2008/layout/LinedList"/>
    <dgm:cxn modelId="{463A4CB4-3992-447E-B190-FBDA425485AB}" type="presParOf" srcId="{8DCB0297-DBF8-415E-9363-3B2809B9C2A3}" destId="{811A35E8-B7B5-4D12-B1E2-944586594D8A}" srcOrd="12" destOrd="0" presId="urn:microsoft.com/office/officeart/2008/layout/LinedList"/>
    <dgm:cxn modelId="{F06EEA40-7A54-4197-8543-B0C9DA3A90A2}" type="presParOf" srcId="{8DCB0297-DBF8-415E-9363-3B2809B9C2A3}" destId="{FE15B9F8-FDD9-4A82-BF71-76698E2FA3F4}" srcOrd="13" destOrd="0" presId="urn:microsoft.com/office/officeart/2008/layout/LinedList"/>
    <dgm:cxn modelId="{E2A6C43D-A4B9-4441-9465-F730B29E4987}" type="presParOf" srcId="{FE15B9F8-FDD9-4A82-BF71-76698E2FA3F4}" destId="{7249664A-EE03-484D-A536-B0EE11F29B8D}" srcOrd="0" destOrd="0" presId="urn:microsoft.com/office/officeart/2008/layout/LinedList"/>
    <dgm:cxn modelId="{9945D976-A695-44CA-B3CC-61DBD76D5E49}" type="presParOf" srcId="{FE15B9F8-FDD9-4A82-BF71-76698E2FA3F4}" destId="{08355387-9972-4A49-86FA-AD83162C2D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35C18-A756-4C43-BE4F-E2F007BE7FFA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A1580-8509-471F-BC97-E72E434B9482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Grupper på 6-7 deltakere på egen arbeidsplass eller på tvers av tjenester i kommunen</a:t>
          </a:r>
          <a:endParaRPr lang="en-US" sz="2100" kern="1200" dirty="0"/>
        </a:p>
      </dsp:txBody>
      <dsp:txXfrm>
        <a:off x="0" y="531"/>
        <a:ext cx="10515600" cy="621467"/>
      </dsp:txXfrm>
    </dsp:sp>
    <dsp:sp modelId="{97D58E04-80FB-4673-9EC4-685E1A892D44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864D3-265A-45FA-BF5F-7B0C03C9D410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Ledelsesforankring</a:t>
          </a:r>
          <a:r>
            <a:rPr lang="en-US" sz="2100" kern="1200" dirty="0"/>
            <a:t> og </a:t>
          </a:r>
          <a:r>
            <a:rPr lang="en-US" sz="2100" kern="1200" dirty="0" err="1"/>
            <a:t>avklarte</a:t>
          </a:r>
          <a:r>
            <a:rPr lang="en-US" sz="2100" kern="1200" dirty="0"/>
            <a:t> rammer  </a:t>
          </a:r>
        </a:p>
      </dsp:txBody>
      <dsp:txXfrm>
        <a:off x="0" y="621999"/>
        <a:ext cx="10515600" cy="621467"/>
      </dsp:txXfrm>
    </dsp:sp>
    <dsp:sp modelId="{4AC89D19-C9E7-40AF-ADDB-D3B643EE86B5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FA09E-F9DC-425E-8F1F-6908F126AAE4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En gruppeleder</a:t>
          </a:r>
          <a:endParaRPr lang="en-US" sz="2100" kern="1200" dirty="0"/>
        </a:p>
      </dsp:txBody>
      <dsp:txXfrm>
        <a:off x="0" y="1243467"/>
        <a:ext cx="10515600" cy="621467"/>
      </dsp:txXfrm>
    </dsp:sp>
    <dsp:sp modelId="{CEB2903B-8805-4DB8-8344-3719D7269DCA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618D0-1024-409E-A671-CC0536F0F933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Fem samlinger fordelt på omtrent én samling i måneden </a:t>
          </a:r>
          <a:endParaRPr lang="en-US" sz="2100" kern="1200" dirty="0"/>
        </a:p>
      </dsp:txBody>
      <dsp:txXfrm>
        <a:off x="0" y="1864935"/>
        <a:ext cx="10515600" cy="621467"/>
      </dsp:txXfrm>
    </dsp:sp>
    <dsp:sp modelId="{AEB724FF-7B87-4FD4-9D3C-ADA797B42DA9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15775-803C-461F-A1E7-073A7C231183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En varighet på minst to timer per samling </a:t>
          </a:r>
          <a:endParaRPr lang="en-US" sz="2100" kern="1200" dirty="0"/>
        </a:p>
      </dsp:txBody>
      <dsp:txXfrm>
        <a:off x="0" y="2486402"/>
        <a:ext cx="10515600" cy="621467"/>
      </dsp:txXfrm>
    </dsp:sp>
    <dsp:sp modelId="{9CAA2D33-566E-4732-A8F8-9B3E0265CFEA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55594-3F43-47CD-B21B-FC097B47A3FC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Forberedelse – faglig introduksjon – felles refleksjon</a:t>
          </a:r>
          <a:endParaRPr lang="en-US" sz="2100" kern="1200" dirty="0"/>
        </a:p>
      </dsp:txBody>
      <dsp:txXfrm>
        <a:off x="0" y="3107870"/>
        <a:ext cx="10515600" cy="621467"/>
      </dsp:txXfrm>
    </dsp:sp>
    <dsp:sp modelId="{811A35E8-B7B5-4D12-B1E2-944586594D8A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9664A-EE03-484D-A536-B0EE11F29B8D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b="0" i="0" kern="1200" dirty="0"/>
            <a:t>Flere råd og tips finnes i innføringshefte for gruppeledere</a:t>
          </a:r>
          <a:endParaRPr lang="nb-NO" sz="2100" b="0" kern="1200" dirty="0"/>
        </a:p>
      </dsp:txBody>
      <dsp:txXfrm>
        <a:off x="0" y="3729338"/>
        <a:ext cx="10515600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EAB89-3ED6-BA48-8C18-5986538B881E}" type="datetimeFigureOut">
              <a:rPr lang="nb-NO" smtClean="0"/>
              <a:t>10.04.2026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19993-DBB6-024A-9B4C-46A2DD21F3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2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Utviklet av Aldring og helse på oppdrag fra Helsedirektoratet</a:t>
            </a:r>
            <a:b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Tilgjengelig hos www.aldringoghelse.no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79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96133-0B36-4BB0-9ED1-1A800AD04FD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435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606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Webinarene vil inneholde: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Introduksjon til opplæringspakken for arbeid med erfarings- og refleksjonsgrupper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Støtte og opplæring i gruppeleder- og veilederrollen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Øvelser og erfaringsdeling i Teams-grupperom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Test av verktøy og praktiske metoder</a:t>
            </a:r>
          </a:p>
          <a:p>
            <a:pPr marL="0" indent="0">
              <a:buNone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Webinarserien planlegges satt opp også i 2027, med forbehold om tilgjengelige midler.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74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BFECD28A-B69E-4F54-C276-99260D28C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12192000" cy="4918229"/>
          </a:xfrm>
          <a:prstGeom prst="round1Rect">
            <a:avLst>
              <a:gd name="adj" fmla="val 14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88A2A-295F-06C4-F34B-DDA0AF87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244C19D-6F93-5460-EE6C-1891BF210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84175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854B41D-D927-3848-062F-33BAEBA1F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5364170"/>
            <a:ext cx="8642350" cy="36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A5807E1-2F61-C5BC-3B43-D9F6EA7D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774825" y="5734800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DC969169-90CA-C642-D2A3-D4EF78CE2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6794" y="621653"/>
            <a:ext cx="307934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7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m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9007-EE6A-CEE5-F2FA-FE9335F60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952624"/>
            <a:ext cx="3607541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D26A-0116-97EC-222C-2E0124CA9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682240"/>
            <a:ext cx="3607541" cy="3626485"/>
          </a:xfrm>
        </p:spPr>
        <p:txBody>
          <a:bodyPr rIns="36000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5EAB28-73FB-15AD-8FFA-850775457B5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016" y="1952624"/>
            <a:ext cx="3593358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714B490-DEDA-F33A-F9B2-0AE24945E3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016" y="2682240"/>
            <a:ext cx="3582210" cy="3626485"/>
          </a:xfrm>
        </p:spPr>
        <p:txBody>
          <a:bodyPr rIns="36000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E8A8E-D4FD-4060-A885-5E54552CA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21554" y="1952624"/>
            <a:ext cx="3575120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D0006-ABEB-2E7C-4B72-BF63DC731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21553" y="2682240"/>
            <a:ext cx="3575120" cy="3626483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dato 12">
            <a:extLst>
              <a:ext uri="{FF2B5EF4-FFF2-40B4-BE49-F238E27FC236}">
                <a16:creationId xmlns:a16="http://schemas.microsoft.com/office/drawing/2014/main" id="{ADE11266-A348-59EE-BC97-CD0F4FEA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21F62F-3B54-0E42-8AFB-EBC08EA5D715}" type="datetime1">
              <a:rPr lang="nb-NO" smtClean="0"/>
              <a:t>10.04.2026</a:t>
            </a:fld>
            <a:endParaRPr lang="nb-NO" dirty="0"/>
          </a:p>
        </p:txBody>
      </p:sp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6C8C9645-CF8F-B4DC-A308-EC68F383E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200AE5F9-1C2E-04BF-1A0A-2C503246A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ED3C7BFD-1BF8-0A49-36D6-509010B0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2159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740-A630-4442-9977-AD2D7D793CB7}" type="datetime1">
              <a:rPr lang="nb-NO" smtClean="0"/>
              <a:t>10.04.2026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9988604-B493-3FD9-9195-963708D4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8021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9969859-2B5A-915B-2E94-B776F4AE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ACAA-5F39-9249-80B2-917BDC718A2F}" type="datetime1">
              <a:rPr lang="nb-NO" smtClean="0"/>
              <a:t>10.04.2026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A734D31-9FD8-A723-F585-288B71A9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583BFF6-52FA-DCA5-B37A-98E69BBD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301DB44-273E-E161-2A2B-03149E3AE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29160"/>
            <a:ext cx="6005593" cy="720000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nb-NO" dirty="0"/>
              <a:t>Sett inn tittel for skjermopplesing</a:t>
            </a:r>
          </a:p>
        </p:txBody>
      </p:sp>
    </p:spTree>
    <p:extLst>
      <p:ext uri="{BB962C8B-B14F-4D97-AF65-F5344CB8AC3E}">
        <p14:creationId xmlns:p14="http://schemas.microsoft.com/office/powerpoint/2010/main" val="66457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maks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A11A416E-05A1-B14E-C8B2-BA495489239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5325" y="1665288"/>
            <a:ext cx="11161713" cy="46434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330F-AE98-F741-8C9A-632A2F134DCC}" type="datetime1">
              <a:rPr lang="nb-NO" smtClean="0"/>
              <a:t>10.04.2026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06581D95-703C-10A9-C08A-8C056215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2231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 figur eller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of Rectangle 10">
            <a:extLst>
              <a:ext uri="{FF2B5EF4-FFF2-40B4-BE49-F238E27FC236}">
                <a16:creationId xmlns:a16="http://schemas.microsoft.com/office/drawing/2014/main" id="{DCCE9751-D797-3F9B-CB73-AAB947911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ound1Rect">
            <a:avLst>
              <a:gd name="adj" fmla="val 4168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A3756F7-8588-54F7-F8C5-168614415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  <p:sp>
        <p:nvSpPr>
          <p:cNvPr id="8" name="Tittel 7">
            <a:extLst>
              <a:ext uri="{FF2B5EF4-FFF2-40B4-BE49-F238E27FC236}">
                <a16:creationId xmlns:a16="http://schemas.microsoft.com/office/drawing/2014/main" id="{8A524A5A-3E5A-5BD3-F408-488358651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97888"/>
            <a:ext cx="5689626" cy="720000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nb-NO" dirty="0"/>
              <a:t>Sett inn tittel for skjermopplesing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EEAD077-2144-0091-7319-C3583D2D32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86E30-E647-A7B1-20FD-2D7AE67DA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2D02-6F39-5C40-A77B-F462C85A0336}" type="datetime1">
              <a:rPr lang="nb-NO" smtClean="0"/>
              <a:t>10.04.2026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4546F-4602-94E2-3EE7-C9A968699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6D611-E0DF-AAEA-6369-E3B0EE39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033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v,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D62D2AC-F204-5052-A344-37748CC265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69435 h 6858000"/>
              <a:gd name="connsiteX3" fmla="*/ 6096000 w 6096000"/>
              <a:gd name="connsiteY3" fmla="*/ 5943600 h 6858000"/>
              <a:gd name="connsiteX4" fmla="*/ 6096000 w 6096000"/>
              <a:gd name="connsiteY4" fmla="*/ 6134993 h 6858000"/>
              <a:gd name="connsiteX5" fmla="*/ 5372993 w 6096000"/>
              <a:gd name="connsiteY5" fmla="*/ 6858000 h 6858000"/>
              <a:gd name="connsiteX6" fmla="*/ 5181600 w 6096000"/>
              <a:gd name="connsiteY6" fmla="*/ 6858000 h 6858000"/>
              <a:gd name="connsiteX7" fmla="*/ 3948216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369435"/>
                </a:lnTo>
                <a:lnTo>
                  <a:pt x="6096000" y="5943600"/>
                </a:lnTo>
                <a:lnTo>
                  <a:pt x="6096000" y="6134993"/>
                </a:lnTo>
                <a:cubicBezTo>
                  <a:pt x="6096000" y="6534299"/>
                  <a:pt x="5772299" y="6858000"/>
                  <a:pt x="5372993" y="6858000"/>
                </a:cubicBezTo>
                <a:lnTo>
                  <a:pt x="5181600" y="6858000"/>
                </a:lnTo>
                <a:lnTo>
                  <a:pt x="39482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79B6-F561-5B40-8A35-E8542372936F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E6C509A6-A612-4A8B-066D-F3C084F7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5400674" cy="1044575"/>
          </a:xfrm>
        </p:spPr>
        <p:txBody>
          <a:bodyPr rIns="36000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3C3D7062-D60D-2C06-81F5-884FB615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23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v,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ABFB-A43B-39B6-5C39-C65603B5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713"/>
            <a:ext cx="5400675" cy="1044575"/>
          </a:xfrm>
        </p:spPr>
        <p:txBody>
          <a:bodyPr rIns="360000" anchor="ctr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buClrTx/>
              <a:defRPr sz="20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BD8F9827-3EF3-3D0A-255F-528EB364E4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69435 h 6858000"/>
              <a:gd name="connsiteX3" fmla="*/ 6096000 w 6096000"/>
              <a:gd name="connsiteY3" fmla="*/ 5943600 h 6858000"/>
              <a:gd name="connsiteX4" fmla="*/ 6096000 w 6096000"/>
              <a:gd name="connsiteY4" fmla="*/ 6134993 h 6858000"/>
              <a:gd name="connsiteX5" fmla="*/ 5372993 w 6096000"/>
              <a:gd name="connsiteY5" fmla="*/ 6858000 h 6858000"/>
              <a:gd name="connsiteX6" fmla="*/ 5181600 w 6096000"/>
              <a:gd name="connsiteY6" fmla="*/ 6858000 h 6858000"/>
              <a:gd name="connsiteX7" fmla="*/ 3948216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369435"/>
                </a:lnTo>
                <a:lnTo>
                  <a:pt x="6096000" y="5943600"/>
                </a:lnTo>
                <a:lnTo>
                  <a:pt x="6096000" y="6134993"/>
                </a:lnTo>
                <a:cubicBezTo>
                  <a:pt x="6096000" y="6534299"/>
                  <a:pt x="5772299" y="6858000"/>
                  <a:pt x="5372993" y="6858000"/>
                </a:cubicBezTo>
                <a:lnTo>
                  <a:pt x="5181600" y="6858000"/>
                </a:lnTo>
                <a:lnTo>
                  <a:pt x="39482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D16768-56C7-1340-B787-3ABF6BC6BB4B}" type="datetime1">
              <a:rPr lang="nb-NO" smtClean="0"/>
              <a:t>10.04.2026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8A08ECE-605C-49AF-4ABC-1011EFDEF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85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h,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52625"/>
            <a:ext cx="5400675" cy="4356100"/>
          </a:xfrm>
        </p:spPr>
        <p:txBody>
          <a:bodyPr lIns="360000" rIns="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7BF90D-8F29-40C1-CA2D-19D8878F4A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1391920 w 6096000"/>
              <a:gd name="connsiteY1" fmla="*/ 0 h 6858000"/>
              <a:gd name="connsiteX2" fmla="*/ 1391920 w 6096000"/>
              <a:gd name="connsiteY2" fmla="*/ 0 h 6858000"/>
              <a:gd name="connsiteX3" fmla="*/ 4704080 w 6096000"/>
              <a:gd name="connsiteY3" fmla="*/ 0 h 6858000"/>
              <a:gd name="connsiteX4" fmla="*/ 5384780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711220 h 6858000"/>
              <a:gd name="connsiteX7" fmla="*/ 6096000 w 6096000"/>
              <a:gd name="connsiteY7" fmla="*/ 1391920 h 6858000"/>
              <a:gd name="connsiteX8" fmla="*/ 6096000 w 6096000"/>
              <a:gd name="connsiteY8" fmla="*/ 6146780 h 6858000"/>
              <a:gd name="connsiteX9" fmla="*/ 5384780 w 6096000"/>
              <a:gd name="connsiteY9" fmla="*/ 6858000 h 6858000"/>
              <a:gd name="connsiteX10" fmla="*/ 1391920 w 6096000"/>
              <a:gd name="connsiteY10" fmla="*/ 6858000 h 6858000"/>
              <a:gd name="connsiteX11" fmla="*/ 711220 w 6096000"/>
              <a:gd name="connsiteY11" fmla="*/ 6858000 h 6858000"/>
              <a:gd name="connsiteX12" fmla="*/ 0 w 6096000"/>
              <a:gd name="connsiteY12" fmla="*/ 6858000 h 6858000"/>
              <a:gd name="connsiteX13" fmla="*/ 0 w 6096000"/>
              <a:gd name="connsiteY13" fmla="*/ 5466080 h 6858000"/>
              <a:gd name="connsiteX14" fmla="*/ 0 w 6096000"/>
              <a:gd name="connsiteY14" fmla="*/ 5466080 h 6858000"/>
              <a:gd name="connsiteX15" fmla="*/ 0 w 6096000"/>
              <a:gd name="connsiteY15" fmla="*/ 1391920 h 6858000"/>
              <a:gd name="connsiteX16" fmla="*/ 0 w 6096000"/>
              <a:gd name="connsiteY16" fmla="*/ 1391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1391920" y="0"/>
                </a:lnTo>
                <a:lnTo>
                  <a:pt x="1391920" y="0"/>
                </a:lnTo>
                <a:lnTo>
                  <a:pt x="4704080" y="0"/>
                </a:lnTo>
                <a:lnTo>
                  <a:pt x="5384780" y="0"/>
                </a:lnTo>
                <a:lnTo>
                  <a:pt x="6096000" y="0"/>
                </a:lnTo>
                <a:lnTo>
                  <a:pt x="6096000" y="711220"/>
                </a:lnTo>
                <a:lnTo>
                  <a:pt x="6096000" y="1391920"/>
                </a:lnTo>
                <a:lnTo>
                  <a:pt x="6096000" y="6146780"/>
                </a:lnTo>
                <a:cubicBezTo>
                  <a:pt x="6096000" y="6539576"/>
                  <a:pt x="5777576" y="6858000"/>
                  <a:pt x="5384780" y="6858000"/>
                </a:cubicBezTo>
                <a:lnTo>
                  <a:pt x="1391920" y="6858000"/>
                </a:lnTo>
                <a:lnTo>
                  <a:pt x="711220" y="6858000"/>
                </a:lnTo>
                <a:lnTo>
                  <a:pt x="0" y="6858000"/>
                </a:lnTo>
                <a:lnTo>
                  <a:pt x="0" y="5466080"/>
                </a:lnTo>
                <a:lnTo>
                  <a:pt x="0" y="5466080"/>
                </a:lnTo>
                <a:lnTo>
                  <a:pt x="0" y="1391920"/>
                </a:lnTo>
                <a:lnTo>
                  <a:pt x="0" y="13919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6601-90BC-5A4F-A072-34692FF42E51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882582-0281-E799-94B4-4E528320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0713"/>
            <a:ext cx="5400675" cy="1044575"/>
          </a:xfrm>
        </p:spPr>
        <p:txBody>
          <a:bodyPr lIns="36000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1478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h,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52625"/>
            <a:ext cx="5400675" cy="4356100"/>
          </a:xfrm>
        </p:spPr>
        <p:txBody>
          <a:bodyPr lIns="360000" rIns="0"/>
          <a:lstStyle>
            <a:lvl1pPr>
              <a:buClrTx/>
              <a:defRPr sz="20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7BF90D-8F29-40C1-CA2D-19D8878F4A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1391920 w 6096000"/>
              <a:gd name="connsiteY1" fmla="*/ 0 h 6858000"/>
              <a:gd name="connsiteX2" fmla="*/ 1391920 w 6096000"/>
              <a:gd name="connsiteY2" fmla="*/ 0 h 6858000"/>
              <a:gd name="connsiteX3" fmla="*/ 4704080 w 6096000"/>
              <a:gd name="connsiteY3" fmla="*/ 0 h 6858000"/>
              <a:gd name="connsiteX4" fmla="*/ 5384780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711220 h 6858000"/>
              <a:gd name="connsiteX7" fmla="*/ 6096000 w 6096000"/>
              <a:gd name="connsiteY7" fmla="*/ 1391920 h 6858000"/>
              <a:gd name="connsiteX8" fmla="*/ 6096000 w 6096000"/>
              <a:gd name="connsiteY8" fmla="*/ 6146780 h 6858000"/>
              <a:gd name="connsiteX9" fmla="*/ 5384780 w 6096000"/>
              <a:gd name="connsiteY9" fmla="*/ 6858000 h 6858000"/>
              <a:gd name="connsiteX10" fmla="*/ 1391920 w 6096000"/>
              <a:gd name="connsiteY10" fmla="*/ 6858000 h 6858000"/>
              <a:gd name="connsiteX11" fmla="*/ 711220 w 6096000"/>
              <a:gd name="connsiteY11" fmla="*/ 6858000 h 6858000"/>
              <a:gd name="connsiteX12" fmla="*/ 0 w 6096000"/>
              <a:gd name="connsiteY12" fmla="*/ 6858000 h 6858000"/>
              <a:gd name="connsiteX13" fmla="*/ 0 w 6096000"/>
              <a:gd name="connsiteY13" fmla="*/ 5466080 h 6858000"/>
              <a:gd name="connsiteX14" fmla="*/ 0 w 6096000"/>
              <a:gd name="connsiteY14" fmla="*/ 5466080 h 6858000"/>
              <a:gd name="connsiteX15" fmla="*/ 0 w 6096000"/>
              <a:gd name="connsiteY15" fmla="*/ 1391920 h 6858000"/>
              <a:gd name="connsiteX16" fmla="*/ 0 w 6096000"/>
              <a:gd name="connsiteY16" fmla="*/ 1391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1391920" y="0"/>
                </a:lnTo>
                <a:lnTo>
                  <a:pt x="1391920" y="0"/>
                </a:lnTo>
                <a:lnTo>
                  <a:pt x="4704080" y="0"/>
                </a:lnTo>
                <a:lnTo>
                  <a:pt x="5384780" y="0"/>
                </a:lnTo>
                <a:lnTo>
                  <a:pt x="6096000" y="0"/>
                </a:lnTo>
                <a:lnTo>
                  <a:pt x="6096000" y="711220"/>
                </a:lnTo>
                <a:lnTo>
                  <a:pt x="6096000" y="1391920"/>
                </a:lnTo>
                <a:lnTo>
                  <a:pt x="6096000" y="6146780"/>
                </a:lnTo>
                <a:cubicBezTo>
                  <a:pt x="6096000" y="6539576"/>
                  <a:pt x="5777576" y="6858000"/>
                  <a:pt x="5384780" y="6858000"/>
                </a:cubicBezTo>
                <a:lnTo>
                  <a:pt x="1391920" y="6858000"/>
                </a:lnTo>
                <a:lnTo>
                  <a:pt x="711220" y="6858000"/>
                </a:lnTo>
                <a:lnTo>
                  <a:pt x="0" y="6858000"/>
                </a:lnTo>
                <a:lnTo>
                  <a:pt x="0" y="5466080"/>
                </a:lnTo>
                <a:lnTo>
                  <a:pt x="0" y="5466080"/>
                </a:lnTo>
                <a:lnTo>
                  <a:pt x="0" y="1391920"/>
                </a:lnTo>
                <a:lnTo>
                  <a:pt x="0" y="13919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68E919-AB03-974F-884F-D75D3847DBE4}" type="datetime1">
              <a:rPr lang="nb-NO" smtClean="0"/>
              <a:t>10.04.2026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882582-0281-E799-94B4-4E528320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0713"/>
            <a:ext cx="5400675" cy="1044575"/>
          </a:xfrm>
        </p:spPr>
        <p:txBody>
          <a:bodyPr l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0687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 bilde, liten tekst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uide">
            <a:extLst>
              <a:ext uri="{FF2B5EF4-FFF2-40B4-BE49-F238E27FC236}">
                <a16:creationId xmlns:a16="http://schemas.microsoft.com/office/drawing/2014/main" id="{699A2402-4AD5-7C27-A860-2798A9BE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13919" y="549275"/>
            <a:ext cx="129359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Blokken plasseres i det hjørnet som passer bildet best.</a:t>
            </a:r>
          </a:p>
          <a:p>
            <a:pPr algn="l"/>
            <a:endParaRPr lang="nb-NO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nb-NO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NB. Bruk hjelpelinjer!</a:t>
            </a:r>
          </a:p>
        </p:txBody>
      </p:sp>
      <p:sp>
        <p:nvSpPr>
          <p:cNvPr id="17" name="Bilde">
            <a:extLst>
              <a:ext uri="{FF2B5EF4-FFF2-40B4-BE49-F238E27FC236}">
                <a16:creationId xmlns:a16="http://schemas.microsoft.com/office/drawing/2014/main" id="{564D2DC8-0601-F2BC-389F-6617CEB91D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Tekst">
            <a:extLst>
              <a:ext uri="{FF2B5EF4-FFF2-40B4-BE49-F238E27FC236}">
                <a16:creationId xmlns:a16="http://schemas.microsoft.com/office/drawing/2014/main" id="{80619626-4239-8766-8457-9BD604F81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56588" y="620713"/>
            <a:ext cx="3240000" cy="3095625"/>
          </a:xfrm>
          <a:prstGeom prst="round1Rect">
            <a:avLst>
              <a:gd name="adj" fmla="val 13232"/>
            </a:avLst>
          </a:prstGeom>
          <a:solidFill>
            <a:schemeClr val="bg1"/>
          </a:solidFill>
        </p:spPr>
        <p:txBody>
          <a:bodyPr wrap="square" lIns="288000" tIns="720000" rIns="288000" bIns="288000">
            <a:noAutofit/>
          </a:bodyPr>
          <a:lstStyle>
            <a:lvl1pPr marL="0" indent="-270000">
              <a:lnSpc>
                <a:spcPct val="120000"/>
              </a:lnSpc>
              <a:spcBef>
                <a:spcPts val="500"/>
              </a:spcBef>
              <a:buNone/>
              <a:defRPr sz="1800"/>
            </a:lvl1pPr>
            <a:lvl2pPr marL="0" indent="-2700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491400" indent="0">
              <a:buNone/>
              <a:defRPr sz="2400"/>
            </a:lvl3pPr>
            <a:lvl4pPr marL="707400" indent="0">
              <a:buNone/>
              <a:defRPr sz="2400"/>
            </a:lvl4pPr>
            <a:lvl5pPr marL="923400" indent="0"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9" name="Graphic">
            <a:extLst>
              <a:ext uri="{FF2B5EF4-FFF2-40B4-BE49-F238E27FC236}">
                <a16:creationId xmlns:a16="http://schemas.microsoft.com/office/drawing/2014/main" id="{52675333-694D-0924-A96E-4336D2083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69111" y="927407"/>
            <a:ext cx="273600" cy="9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r">
              <a:buNone/>
              <a:defRPr sz="100">
                <a:solidFill>
                  <a:schemeClr val="accent1"/>
                </a:solidFill>
              </a:defRPr>
            </a:lvl1pPr>
            <a:lvl2pPr marL="275400" indent="0">
              <a:buNone/>
              <a:defRPr/>
            </a:lvl2pPr>
            <a:lvl3pPr marL="491400" indent="0">
              <a:buNone/>
              <a:defRPr/>
            </a:lvl3pPr>
            <a:lvl4pPr marL="707400" indent="0">
              <a:buNone/>
              <a:defRPr/>
            </a:lvl4pPr>
            <a:lvl5pPr marL="9234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86E30-E647-A7B1-20FD-2D7AE67DA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79B3-FEAD-1D43-94FA-C03DF327079F}" type="datetime1">
              <a:rPr lang="nb-NO" smtClean="0"/>
              <a:t>10.04.2026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4546F-4602-94E2-3EE7-C9A968699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6D611-E0DF-AAEA-6369-E3B0EE39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24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BFECD28A-B69E-4F54-C276-99260D28C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12192000" cy="4918229"/>
          </a:xfrm>
          <a:prstGeom prst="round1Rect">
            <a:avLst>
              <a:gd name="adj" fmla="val 14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88A2A-295F-06C4-F34B-DDA0AF87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244C19D-6F93-5460-EE6C-1891BF210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84175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854B41D-D927-3848-062F-33BAEBA1F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5364170"/>
            <a:ext cx="8642350" cy="36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A5807E1-2F61-C5BC-3B43-D9F6EA7D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774825" y="5734800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8A6BD20E-C579-09E4-083E-63F1E1E8A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321" y="899833"/>
            <a:ext cx="3110817" cy="5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46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 bilde, stor tekst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F352013-EA5A-9DF7-ECA6-48E28A9F3F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91E82-2792-D04C-A995-820EA7D91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1836" y="620712"/>
            <a:ext cx="4664751" cy="4059661"/>
          </a:xfrm>
          <a:prstGeom prst="round1Rect">
            <a:avLst>
              <a:gd name="adj" fmla="val 17649"/>
            </a:avLst>
          </a:prstGeom>
          <a:solidFill>
            <a:schemeClr val="bg1"/>
          </a:solidFill>
        </p:spPr>
        <p:txBody>
          <a:bodyPr lIns="360000" tIns="1080000" rIns="288000" bIns="288000">
            <a:normAutofit/>
          </a:bodyPr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accent1"/>
                </a:solidFill>
              </a:defRPr>
            </a:lvl1pPr>
            <a:lvl2pPr marL="618300" indent="-342900">
              <a:buFont typeface="Arial" panose="020B0604020202020204" pitchFamily="34" charset="0"/>
              <a:buChar char="•"/>
              <a:defRPr sz="1800"/>
            </a:lvl2pPr>
            <a:lvl3pPr marL="491400" indent="0">
              <a:buNone/>
              <a:defRPr sz="2400"/>
            </a:lvl3pPr>
            <a:lvl4pPr marL="707400" indent="0">
              <a:buNone/>
              <a:defRPr sz="2400"/>
            </a:lvl4pPr>
            <a:lvl5pPr marL="923400" indent="0"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9859A-F13F-644E-5B05-EDEDB1F1C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282388" y="858777"/>
            <a:ext cx="127862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Blokken plasseres i det hjørnet som passer bildet best.</a:t>
            </a:r>
          </a:p>
          <a:p>
            <a:pPr algn="l"/>
            <a:endParaRPr lang="nb-NO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nb-NO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NB. Bruk hjelpelinjer!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6F01F7-3339-FA99-42DD-C2DF02D3F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13346" y="1064315"/>
            <a:ext cx="1782000" cy="23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70500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med ett avrundet hjørne 26">
            <a:extLst>
              <a:ext uri="{FF2B5EF4-FFF2-40B4-BE49-F238E27FC236}">
                <a16:creationId xmlns:a16="http://schemas.microsoft.com/office/drawing/2014/main" id="{57F1973D-87A7-31BA-5017-C2C9E3CAA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8" y="1688482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med ett avrundet hjørne 29">
            <a:extLst>
              <a:ext uri="{FF2B5EF4-FFF2-40B4-BE49-F238E27FC236}">
                <a16:creationId xmlns:a16="http://schemas.microsoft.com/office/drawing/2014/main" id="{0C3E80C0-C4B1-95B1-AA3D-B059C4A96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21647" y="1688482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med ett avrundet hjørne 32">
            <a:extLst>
              <a:ext uri="{FF2B5EF4-FFF2-40B4-BE49-F238E27FC236}">
                <a16:creationId xmlns:a16="http://schemas.microsoft.com/office/drawing/2014/main" id="{110BC27A-6FBD-D397-7A5E-0841EB5C9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8" y="3217280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med ett avrundet hjørne 35">
            <a:extLst>
              <a:ext uri="{FF2B5EF4-FFF2-40B4-BE49-F238E27FC236}">
                <a16:creationId xmlns:a16="http://schemas.microsoft.com/office/drawing/2014/main" id="{A6E8226A-22D1-57C5-927C-D2689E38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21647" y="3217280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med ett avrundet hjørne 23">
            <a:extLst>
              <a:ext uri="{FF2B5EF4-FFF2-40B4-BE49-F238E27FC236}">
                <a16:creationId xmlns:a16="http://schemas.microsoft.com/office/drawing/2014/main" id="{A46BDC32-E732-2035-0CC8-37F80F217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14559" y="158238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med ett avrundet hjørne 1">
            <a:extLst>
              <a:ext uri="{FF2B5EF4-FFF2-40B4-BE49-F238E27FC236}">
                <a16:creationId xmlns:a16="http://schemas.microsoft.com/office/drawing/2014/main" id="{7B97D543-633A-6552-C816-8F0F13409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9" y="158238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F0FAF3CA-699C-8696-9D6C-E2384ED0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29D663A-5C67-AD4F-41B3-AC2A4A9995C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95325" y="1760815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989AF-3EEE-FBB8-45EE-BE1F3FDB71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8325" y="1958213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29" name="Plassholder for tekst 15">
            <a:extLst>
              <a:ext uri="{FF2B5EF4-FFF2-40B4-BE49-F238E27FC236}">
                <a16:creationId xmlns:a16="http://schemas.microsoft.com/office/drawing/2014/main" id="{997E195F-8DE9-F78D-8F18-A6E182FDC6B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95324" y="3291059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D94495B-5B41-AB85-EFB5-F7BCDD3B9A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38324" y="3488457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5" name="Plassholder for tekst 15">
            <a:extLst>
              <a:ext uri="{FF2B5EF4-FFF2-40B4-BE49-F238E27FC236}">
                <a16:creationId xmlns:a16="http://schemas.microsoft.com/office/drawing/2014/main" id="{DBA1CFA1-FA6C-8F96-D8D8-2D9DC7FF6FC5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95324" y="4819857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DD6A0E02-7C35-CB51-E4AF-15050A867F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38324" y="5017255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26" name="Plassholder for tekst 15">
            <a:extLst>
              <a:ext uri="{FF2B5EF4-FFF2-40B4-BE49-F238E27FC236}">
                <a16:creationId xmlns:a16="http://schemas.microsoft.com/office/drawing/2014/main" id="{EE1DA772-A280-4F5A-BD2C-39DD6DF4E94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571585" y="1760815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2D9B7D40-8517-2455-FD70-F54269A1E1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14585" y="1958213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2" name="Plassholder for tekst 15">
            <a:extLst>
              <a:ext uri="{FF2B5EF4-FFF2-40B4-BE49-F238E27FC236}">
                <a16:creationId xmlns:a16="http://schemas.microsoft.com/office/drawing/2014/main" id="{8A437FEB-21C6-134C-5E1C-7E929033D20D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578673" y="3291059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5AA9D345-D396-F630-94B7-C83495E161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821673" y="3488457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8" name="Plassholder for tekst 15">
            <a:extLst>
              <a:ext uri="{FF2B5EF4-FFF2-40B4-BE49-F238E27FC236}">
                <a16:creationId xmlns:a16="http://schemas.microsoft.com/office/drawing/2014/main" id="{0D7A17EC-6223-04C9-0860-2C38C438F067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578673" y="4819857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97161D73-9AD7-6882-9A95-6281C16703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21673" y="5017255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7A3C-63FD-524A-8E9D-1DF035FE335C}" type="datetime1">
              <a:rPr lang="nb-NO" smtClean="0"/>
              <a:t>10.04.2026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3187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>
            <a:extLst>
              <a:ext uri="{FF2B5EF4-FFF2-40B4-BE49-F238E27FC236}">
                <a16:creationId xmlns:a16="http://schemas.microsoft.com/office/drawing/2014/main" id="{E08352A1-88C0-5E8C-2138-B508E1591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692149" y="1857478"/>
            <a:ext cx="10807001" cy="4463270"/>
            <a:chOff x="692149" y="1857478"/>
            <a:chExt cx="10807001" cy="4463270"/>
          </a:xfrm>
        </p:grpSpPr>
        <p:cxnSp>
          <p:nvCxnSpPr>
            <p:cNvPr id="6" name="Rett linje 63">
              <a:extLst>
                <a:ext uri="{FF2B5EF4-FFF2-40B4-BE49-F238E27FC236}">
                  <a16:creationId xmlns:a16="http://schemas.microsoft.com/office/drawing/2014/main" id="{7C5DB0C2-D68A-F349-7331-C973E6728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6096000" y="1867548"/>
              <a:ext cx="0" cy="44532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tt linje 63">
              <a:extLst>
                <a:ext uri="{FF2B5EF4-FFF2-40B4-BE49-F238E27FC236}">
                  <a16:creationId xmlns:a16="http://schemas.microsoft.com/office/drawing/2014/main" id="{22EFB831-8E31-F061-973A-1649A97CD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149" y="1857478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63">
              <a:extLst>
                <a:ext uri="{FF2B5EF4-FFF2-40B4-BE49-F238E27FC236}">
                  <a16:creationId xmlns:a16="http://schemas.microsoft.com/office/drawing/2014/main" id="{03A730AD-F9D3-5EAC-C952-815ACC258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850" y="3341311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63">
              <a:extLst>
                <a:ext uri="{FF2B5EF4-FFF2-40B4-BE49-F238E27FC236}">
                  <a16:creationId xmlns:a16="http://schemas.microsoft.com/office/drawing/2014/main" id="{97D6C36A-4CD6-DEEE-921E-F5E16C14D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850" y="4825144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60ED2AE-977F-6449-9141-8BD81063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A82E6AC2-6F25-A2A3-6CB4-36C7C2FB5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92149" y="1994638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989AF-3EEE-FBB8-45EE-BE1F3FDB71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58288" y="2070838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22" name="Plassholder for bilde 20">
            <a:extLst>
              <a:ext uri="{FF2B5EF4-FFF2-40B4-BE49-F238E27FC236}">
                <a16:creationId xmlns:a16="http://schemas.microsoft.com/office/drawing/2014/main" id="{E880C591-49FA-A4B7-1314-2F8ED4F3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92149" y="3478471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D94495B-5B41-AB85-EFB5-F7BCDD3B9A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58287" y="3554671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23" name="Plassholder for bilde 20">
            <a:extLst>
              <a:ext uri="{FF2B5EF4-FFF2-40B4-BE49-F238E27FC236}">
                <a16:creationId xmlns:a16="http://schemas.microsoft.com/office/drawing/2014/main" id="{42793EC4-7310-EB6F-1920-C87E7CFE7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92149" y="4962304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DD6A0E02-7C35-CB51-E4AF-15050A867F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058287" y="5038504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9" name="Plassholder for bilde 20">
            <a:extLst>
              <a:ext uri="{FF2B5EF4-FFF2-40B4-BE49-F238E27FC236}">
                <a16:creationId xmlns:a16="http://schemas.microsoft.com/office/drawing/2014/main" id="{7F97DC73-3E9C-05A1-343B-19AF324D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348670" y="1994638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2D9B7D40-8517-2455-FD70-F54269A1E1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717339" y="2070838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40" name="Plassholder for bilde 20">
            <a:extLst>
              <a:ext uri="{FF2B5EF4-FFF2-40B4-BE49-F238E27FC236}">
                <a16:creationId xmlns:a16="http://schemas.microsoft.com/office/drawing/2014/main" id="{E967C2DD-340A-97E2-5EA9-A2BE5BCBB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348670" y="3478471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5AA9D345-D396-F630-94B7-C83495E161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724427" y="3554671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41" name="Plassholder for bilde 20">
            <a:extLst>
              <a:ext uri="{FF2B5EF4-FFF2-40B4-BE49-F238E27FC236}">
                <a16:creationId xmlns:a16="http://schemas.microsoft.com/office/drawing/2014/main" id="{2BE01866-2F5C-245D-5511-23E6F2F6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348670" y="4962304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97161D73-9AD7-6882-9A95-6281C16703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724427" y="5038504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09D-BC36-3D41-810D-4218B27E140A}" type="datetime1">
              <a:rPr lang="nb-NO" smtClean="0"/>
              <a:t>10.04.2026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169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Logo Helsedirektoratet">
            <a:extLst>
              <a:ext uri="{FF2B5EF4-FFF2-40B4-BE49-F238E27FC236}">
                <a16:creationId xmlns:a16="http://schemas.microsoft.com/office/drawing/2014/main" id="{8E204606-017A-D877-E2B6-991EDDD9F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329" y="3231000"/>
            <a:ext cx="307934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22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4EDEB077-60A6-8E65-2A18-5B3E147187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329" y="3231000"/>
            <a:ext cx="3078000" cy="5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4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ttelside, loggoblå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CCDD70-7E5A-0B9D-FE7C-3F33ECA3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EB8F890-2A4D-C84B-FB75-3DC03422A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60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6556EB0-E7D0-AF6A-6603-880F6632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774825" y="4466843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6E79DADF-D176-FE1C-E671-498BA3A2D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5601" y="625697"/>
            <a:ext cx="2015571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2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ttelside,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CCDD70-7E5A-0B9D-FE7C-3F33ECA3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EB8F890-2A4D-C84B-FB75-3DC03422A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60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6556EB0-E7D0-AF6A-6603-880F6632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774825" y="4466843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6E79DADF-D176-FE1C-E671-498BA3A2D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5601" y="625697"/>
            <a:ext cx="2015571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7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9C6D-9AA3-ECC5-BE51-257DC63A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800175"/>
            <a:ext cx="8642350" cy="133191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C91581-FE29-F032-CCCD-7C6348DBF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2411307"/>
            <a:ext cx="8640763" cy="3897418"/>
          </a:xfrm>
        </p:spPr>
        <p:txBody>
          <a:bodyPr/>
          <a:lstStyle>
            <a:lvl1pPr marL="358775" indent="-358775">
              <a:buFont typeface="+mj-lt"/>
              <a:buAutoNum type="arabicPeriod"/>
              <a:tabLst/>
              <a:defRPr>
                <a:solidFill>
                  <a:schemeClr val="bg1"/>
                </a:solidFill>
              </a:defRPr>
            </a:lvl1pPr>
            <a:lvl2pPr marL="630000" indent="-268288">
              <a:tabLst/>
              <a:defRPr>
                <a:solidFill>
                  <a:schemeClr val="bg1"/>
                </a:solidFill>
              </a:defRPr>
            </a:lvl2pPr>
            <a:lvl3pPr marL="809625" indent="-180000">
              <a:tabLst/>
              <a:defRPr>
                <a:solidFill>
                  <a:schemeClr val="bg1"/>
                </a:solidFill>
              </a:defRPr>
            </a:lvl3pPr>
            <a:lvl4pPr marL="990000" indent="-219075">
              <a:tabLst/>
              <a:defRPr>
                <a:solidFill>
                  <a:schemeClr val="bg1"/>
                </a:solidFill>
              </a:defRPr>
            </a:lvl4pPr>
            <a:lvl5pPr marL="1150938" indent="-1714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D46BA44-B440-B0C0-1AC8-DC4C8D44DF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55B06F-5D80-114F-9B38-484F4E16F0D6}" type="datetime1">
              <a:rPr lang="nb-NO" smtClean="0"/>
              <a:t>10.04.2026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CFF1E00-5554-050E-B64A-2E3595FEB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530460A-A795-D6BC-3981-1863D774BC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435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41C96E-2BF6-AF6C-0EF5-CAF5C8D5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37C34B-6364-16E2-9BAA-2E5306EE4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E22738-BBB1-88C1-8BB8-57837106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1668-A7BC-5A45-89C3-825413BD1F56}" type="datetime1">
              <a:rPr lang="nb-NO" smtClean="0"/>
              <a:t>10.04.2026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9E62E1-B28E-C63B-E538-B35DE229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1AE72-5249-ACBA-C070-ABBF2FAB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59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33548-D658-F4A3-A123-C7A88D09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8086" y="1952625"/>
            <a:ext cx="5388588" cy="4356100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A3-CA73-F14C-AA34-FC4FBAC4E753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3BE26CA4-BA98-4DD0-885C-3F64413B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9471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m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EBD3AE-2C7F-0498-08B2-B1BA038B5B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063" y="1952625"/>
            <a:ext cx="5388587" cy="642529"/>
          </a:xfrm>
        </p:spPr>
        <p:txBody>
          <a:bodyPr rIns="360000" bIns="0" anchor="t" anchorCtr="0"/>
          <a:lstStyle>
            <a:lvl1pPr marL="0" indent="0">
              <a:lnSpc>
                <a:spcPct val="80000"/>
              </a:lnSpc>
              <a:spcBef>
                <a:spcPts val="500"/>
              </a:spcBef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D26A-0116-97EC-222C-2E0124CA9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2725785"/>
            <a:ext cx="5400675" cy="3582939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E8A8E-D4FD-4060-A885-5E54552CA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8086" y="1952625"/>
            <a:ext cx="5388587" cy="642529"/>
          </a:xfrm>
        </p:spPr>
        <p:txBody>
          <a:bodyPr rIns="360000" bIns="0" anchor="t" anchorCtr="0"/>
          <a:lstStyle>
            <a:lvl1pPr marL="0" indent="0">
              <a:lnSpc>
                <a:spcPct val="80000"/>
              </a:lnSpc>
              <a:spcBef>
                <a:spcPts val="500"/>
              </a:spcBef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D0006-ABEB-2E7C-4B72-BF63DC731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8086" y="2725783"/>
            <a:ext cx="5388587" cy="3582939"/>
          </a:xfrm>
        </p:spPr>
        <p:txBody>
          <a:bodyPr rIns="360000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D188C6-C475-EEBB-19DD-1E7E57D4E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013F20-F216-974D-9AFC-AE3F62853751}" type="datetime1">
              <a:rPr lang="nb-NO" smtClean="0"/>
              <a:t>10.04.2026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8B686F46-7932-9981-47F3-786BC2BA5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DC554CA7-09B4-83A3-E57E-5EA3B1CA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0C27FCCD-9AA0-D4E6-92AB-AA7FC231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0924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952626"/>
            <a:ext cx="3602034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2F6EA-3AD4-B992-0E79-28A87C8644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09446" y="1952626"/>
            <a:ext cx="3585195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33548-D658-F4A3-A123-C7A88D09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8860" y="1952626"/>
            <a:ext cx="3597814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D462-C7BE-3C4A-A1C5-82F71756E724}" type="datetime1">
              <a:rPr lang="nb-NO" smtClean="0"/>
              <a:t>10.04.2026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C23E695F-0ABB-E096-637C-2ECCB48B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1928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10">
            <a:extLst>
              <a:ext uri="{FF2B5EF4-FFF2-40B4-BE49-F238E27FC236}">
                <a16:creationId xmlns:a16="http://schemas.microsoft.com/office/drawing/2014/main" id="{077A94D6-BECE-8552-A3E8-6334DF9FE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ound1Rect">
            <a:avLst>
              <a:gd name="adj" fmla="val 4168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F321F365-1F59-1477-7A2C-4F42DECC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6377E-9BCD-9C71-7D7B-E651B21F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9721850" cy="10445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0BB8E-72F1-6DCB-E97A-20087088A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952625"/>
            <a:ext cx="9721850" cy="4163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EE82-67D0-8500-8B50-44E3E88AC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5725" y="6460962"/>
            <a:ext cx="1441450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solidFill>
                  <a:schemeClr val="accent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15CD096-5B77-454C-A5B6-D006E652560D}" type="datetime1">
              <a:rPr lang="nb-NO" smtClean="0"/>
              <a:pPr/>
              <a:t>10.04.2026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9AC1F-52BA-7486-B3F5-084EE7EC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460962"/>
            <a:ext cx="7200900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D9266-D53E-DABB-1517-5C48E7C9A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4" y="6460962"/>
            <a:ext cx="1441449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1">
                <a:solidFill>
                  <a:schemeClr val="accent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854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27" r:id="rId2"/>
    <p:sldLayoutId id="2147483686" r:id="rId3"/>
    <p:sldLayoutId id="2147483723" r:id="rId4"/>
    <p:sldLayoutId id="2147483690" r:id="rId5"/>
    <p:sldLayoutId id="2147483722" r:id="rId6"/>
    <p:sldLayoutId id="2147483652" r:id="rId7"/>
    <p:sldLayoutId id="2147483653" r:id="rId8"/>
    <p:sldLayoutId id="2147483662" r:id="rId9"/>
    <p:sldLayoutId id="2147483663" r:id="rId10"/>
    <p:sldLayoutId id="2147483693" r:id="rId11"/>
    <p:sldLayoutId id="2147483726" r:id="rId12"/>
    <p:sldLayoutId id="2147483694" r:id="rId13"/>
    <p:sldLayoutId id="2147483696" r:id="rId14"/>
    <p:sldLayoutId id="2147483664" r:id="rId15"/>
    <p:sldLayoutId id="2147483673" r:id="rId16"/>
    <p:sldLayoutId id="2147483668" r:id="rId17"/>
    <p:sldLayoutId id="2147483724" r:id="rId18"/>
    <p:sldLayoutId id="2147483675" r:id="rId19"/>
    <p:sldLayoutId id="2147483676" r:id="rId20"/>
    <p:sldLayoutId id="2147483698" r:id="rId21"/>
    <p:sldLayoutId id="2147483699" r:id="rId22"/>
    <p:sldLayoutId id="2147483695" r:id="rId23"/>
    <p:sldLayoutId id="2147483725" r:id="rId2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04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720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93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1572" userDrawn="1">
          <p15:clr>
            <a:srgbClr val="F26B43"/>
          </p15:clr>
        </p15:guide>
        <p15:guide id="8" pos="5654" userDrawn="1">
          <p15:clr>
            <a:srgbClr val="F26B43"/>
          </p15:clr>
        </p15:guide>
        <p15:guide id="9" pos="1118" userDrawn="1">
          <p15:clr>
            <a:srgbClr val="9FCC3B"/>
          </p15:clr>
        </p15:guide>
        <p15:guide id="10" pos="3386" userDrawn="1">
          <p15:clr>
            <a:srgbClr val="F26B43"/>
          </p15:clr>
        </p15:guide>
        <p15:guide id="11" pos="6562" userDrawn="1">
          <p15:clr>
            <a:srgbClr val="9FCC3B"/>
          </p15:clr>
        </p15:guide>
        <p15:guide id="12" pos="4747" userDrawn="1">
          <p15:clr>
            <a:srgbClr val="F26B43"/>
          </p15:clr>
        </p15:guide>
        <p15:guide id="13" pos="665" userDrawn="1">
          <p15:clr>
            <a:srgbClr val="F26B43"/>
          </p15:clr>
        </p15:guide>
        <p15:guide id="14" pos="6992" userDrawn="1">
          <p15:clr>
            <a:srgbClr val="F26B43"/>
          </p15:clr>
        </p15:guide>
        <p15:guide id="15" pos="6108" userDrawn="1">
          <p15:clr>
            <a:srgbClr val="F26B43"/>
          </p15:clr>
        </p15:guide>
        <p15:guide id="16" pos="5201" userDrawn="1">
          <p15:clr>
            <a:srgbClr val="F26B43"/>
          </p15:clr>
        </p15:guide>
        <p15:guide id="17" pos="4294" userDrawn="1">
          <p15:clr>
            <a:srgbClr val="F26B43"/>
          </p15:clr>
        </p15:guide>
        <p15:guide id="18" pos="2933" userDrawn="1">
          <p15:clr>
            <a:srgbClr val="F26B43"/>
          </p15:clr>
        </p15:guide>
        <p15:guide id="19" pos="2479" userDrawn="1">
          <p15:clr>
            <a:srgbClr val="F26B43"/>
          </p15:clr>
        </p15:guide>
        <p15:guide id="20" pos="2026" userDrawn="1">
          <p15:clr>
            <a:srgbClr val="F26B43"/>
          </p15:clr>
        </p15:guide>
        <p15:guide id="21" pos="438" userDrawn="1">
          <p15:clr>
            <a:srgbClr val="F26B43"/>
          </p15:clr>
        </p15:guide>
        <p15:guide id="22" pos="7242" userDrawn="1">
          <p15:clr>
            <a:srgbClr val="F26B43"/>
          </p15:clr>
        </p15:guide>
        <p15:guide id="23" orient="horz" pos="210" userDrawn="1">
          <p15:clr>
            <a:srgbClr val="F26B43"/>
          </p15:clr>
        </p15:guide>
        <p15:guide id="24" orient="horz" pos="4110" userDrawn="1">
          <p15:clr>
            <a:srgbClr val="F26B43"/>
          </p15:clr>
        </p15:guide>
        <p15:guide id="25" orient="horz" pos="1230" userDrawn="1">
          <p15:clr>
            <a:srgbClr val="F26B43"/>
          </p15:clr>
        </p15:guide>
        <p15:guide id="26" orient="horz" pos="3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s://www.aldringoghelse.no/fysisk-helse/palliasjon/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F807F9-2F21-A9DB-AF65-B7AC31D6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3" y="1792198"/>
            <a:ext cx="8642350" cy="2381430"/>
          </a:xfrm>
        </p:spPr>
        <p:txBody>
          <a:bodyPr>
            <a:normAutofit/>
          </a:bodyPr>
          <a:lstStyle/>
          <a:p>
            <a:r>
              <a:rPr lang="nb-NO" sz="4000" dirty="0"/>
              <a:t>Ny opplæringspakke: </a:t>
            </a:r>
            <a:br>
              <a:rPr lang="nb-NO" sz="4000" dirty="0"/>
            </a:br>
            <a:r>
              <a:rPr lang="nb-NO" sz="4000" dirty="0"/>
              <a:t>Lindrende behandling</a:t>
            </a:r>
            <a:br>
              <a:rPr lang="nb-NO" sz="4000" dirty="0"/>
            </a:br>
            <a:r>
              <a:rPr lang="nb-NO" sz="4000" dirty="0"/>
              <a:t>og omsorg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009855EA-F814-0AE5-C63F-6D97E1E696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5162550"/>
            <a:ext cx="8642348" cy="561975"/>
          </a:xfrm>
        </p:spPr>
        <p:txBody>
          <a:bodyPr>
            <a:noAutofit/>
          </a:bodyPr>
          <a:lstStyle/>
          <a:p>
            <a:r>
              <a:rPr lang="nb-NO" sz="1400" dirty="0"/>
              <a:t>For styrking av den grunnleggende kompetansen i den kommunale helse- og omsorgstjenesten</a:t>
            </a:r>
          </a:p>
          <a:p>
            <a:r>
              <a:rPr lang="en-US" sz="1400" dirty="0"/>
              <a:t>Målgruppe: </a:t>
            </a:r>
            <a:r>
              <a:rPr lang="nb-NO" sz="1400" dirty="0"/>
              <a:t>sykepleiere, helsefagarbeidere og assistenter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0A22B5F-5DED-1EE4-9470-3EE06D105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694" y="393061"/>
            <a:ext cx="3062940" cy="8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3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D6CBE80-4D08-7A3F-FFF0-3273489BB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543" y="263335"/>
            <a:ext cx="4182457" cy="600860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DB7697C-2147-D5F7-C75D-4243ECAEB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3522">
            <a:off x="1109641" y="2114882"/>
            <a:ext cx="3946188" cy="55543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250C7A1-5741-8FBB-53E0-273A12DFA6B8}"/>
              </a:ext>
            </a:extLst>
          </p:cNvPr>
          <p:cNvSpPr txBox="1"/>
          <p:nvPr/>
        </p:nvSpPr>
        <p:spPr>
          <a:xfrm>
            <a:off x="6434715" y="2313159"/>
            <a:ext cx="52579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ptos" panose="020B0004020202020204" pitchFamily="34" charset="0"/>
              </a:rPr>
              <a:t>To temahefter (PDF) – til gratis nedlasting og papirversjon til kostpris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ptos" panose="020B0004020202020204" pitchFamily="34" charset="0"/>
              </a:rPr>
              <a:t>En anbefalt læringsmodell med forslag til program for fem samlinger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ptos" panose="020B0004020202020204" pitchFamily="34" charset="0"/>
              </a:rPr>
              <a:t>Læringsressurser: Filmbank og casebank – begge med refleksjonsspørsmål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ptos" panose="020B0004020202020204" pitchFamily="34" charset="0"/>
              </a:rPr>
              <a:t>Innføringshefte for gruppeleder med råd og 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ptos" panose="020B0004020202020204" pitchFamily="34" charset="0"/>
              </a:rPr>
              <a:t>Webinarserie for gruppeledere høsten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Aptos" panose="020B0004020202020204" pitchFamily="34" charset="0"/>
            </a:endParaRPr>
          </a:p>
          <a:p>
            <a:pPr lvl="1"/>
            <a:r>
              <a:rPr lang="nb-NO" dirty="0">
                <a:latin typeface="Aptos" panose="020B0004020202020204" pitchFamily="34" charset="0"/>
              </a:rPr>
              <a:t>Du finner opplæringspakken her:</a:t>
            </a:r>
          </a:p>
          <a:p>
            <a:pPr lvl="1"/>
            <a:r>
              <a:rPr lang="nb-NO" dirty="0">
                <a:hlinkClick r:id="rId5"/>
              </a:rPr>
              <a:t>Palliasjon: Lindrende behandling og omsorg - Nasjonalt senter for aldring og helse (aldringoghelse.no)</a:t>
            </a:r>
            <a:endParaRPr lang="nb-NO" dirty="0">
              <a:latin typeface="Aptos" panose="020B0004020202020204" pitchFamily="34" charset="0"/>
            </a:endParaRPr>
          </a:p>
          <a:p>
            <a:endParaRPr lang="nb-NO" dirty="0">
              <a:latin typeface="Aptos" panose="020B0004020202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7C8DBF3-E2F9-1F2E-A9D4-59B1670DD892}"/>
              </a:ext>
            </a:extLst>
          </p:cNvPr>
          <p:cNvSpPr txBox="1"/>
          <p:nvPr/>
        </p:nvSpPr>
        <p:spPr>
          <a:xfrm>
            <a:off x="6544933" y="1483591"/>
            <a:ext cx="478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Opplæringspakken består av: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7E32391-70AC-737C-DB76-924C58DCC1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57" t="15283" r="72429" b="16450"/>
          <a:stretch>
            <a:fillRect/>
          </a:stretch>
        </p:blipFill>
        <p:spPr>
          <a:xfrm>
            <a:off x="657692" y="6410580"/>
            <a:ext cx="410001" cy="3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4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556B8B-711B-7635-173A-03AD79BC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721850" cy="731837"/>
          </a:xfrm>
        </p:spPr>
        <p:txBody>
          <a:bodyPr>
            <a:normAutofit/>
          </a:bodyPr>
          <a:lstStyle/>
          <a:p>
            <a:r>
              <a:rPr lang="nb-NO" sz="2400" dirty="0"/>
              <a:t>Anbefalt læringsmodell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5F934792-7DFD-992E-E1AE-91A5AA159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723277"/>
              </p:ext>
            </p:extLst>
          </p:nvPr>
        </p:nvGraphicFramePr>
        <p:xfrm>
          <a:off x="838200" y="141287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e 2">
            <a:extLst>
              <a:ext uri="{FF2B5EF4-FFF2-40B4-BE49-F238E27FC236}">
                <a16:creationId xmlns:a16="http://schemas.microsoft.com/office/drawing/2014/main" id="{7C5E9D2C-7A46-93A5-1EF4-B2DD60B175C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857" t="15283" r="72429" b="16450"/>
          <a:stretch>
            <a:fillRect/>
          </a:stretch>
        </p:blipFill>
        <p:spPr>
          <a:xfrm>
            <a:off x="657692" y="6410580"/>
            <a:ext cx="410001" cy="3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9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4BE046-5D6F-5DE4-4211-C3240E7D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250" y="2023170"/>
            <a:ext cx="3268799" cy="1845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Innføringshefte for gruppeledere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A637DF1-AC31-A774-398C-15575B60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486"/>
          <a:stretch>
            <a:fillRect/>
          </a:stretch>
        </p:blipFill>
        <p:spPr>
          <a:xfrm>
            <a:off x="2037807" y="387350"/>
            <a:ext cx="4454499" cy="60833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F706B9C2-8927-6DB6-41E2-9B45AAB1A1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7" t="15283" r="72429" b="16450"/>
          <a:stretch>
            <a:fillRect/>
          </a:stretch>
        </p:blipFill>
        <p:spPr>
          <a:xfrm>
            <a:off x="657692" y="6410580"/>
            <a:ext cx="410001" cy="3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1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041CC7-AD0C-65EE-7EA1-6E094683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En webinarserie for gruppeledere - høsten 2026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0E7140-DC26-F5E9-5D16-87AC1986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733550"/>
            <a:ext cx="8296274" cy="4163254"/>
          </a:xfrm>
        </p:spPr>
        <p:txBody>
          <a:bodyPr/>
          <a:lstStyle/>
          <a:p>
            <a:r>
              <a:rPr lang="nb-NO" dirty="0"/>
              <a:t>En gratis webinarserie som skal styrke gruppeledere for små erfarings- og refleksjonsgrupper. </a:t>
            </a:r>
          </a:p>
          <a:p>
            <a:r>
              <a:rPr lang="nb-NO" dirty="0"/>
              <a:t>Målet er å gi støtte, trygghet og praktiske verktøy i gruppelederrollen.</a:t>
            </a:r>
          </a:p>
          <a:p>
            <a:r>
              <a:rPr lang="nb-NO" dirty="0"/>
              <a:t>Mer informasjon om tidspunkt, program og påmelding publiseres på www.aldringoghelse.no når det er klart.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37040DF-E83F-5757-46BC-89073634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5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6F00755-AF2F-6572-634E-7337A1AACD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7" t="15283" r="72429" b="16450"/>
          <a:stretch>
            <a:fillRect/>
          </a:stretch>
        </p:blipFill>
        <p:spPr>
          <a:xfrm>
            <a:off x="657692" y="6410580"/>
            <a:ext cx="410001" cy="3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4FE637-7DFA-0931-07B4-CF184392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Filmbank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7342296-ABFD-2DA7-26BE-E6868B5CA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87"/>
          <a:stretch>
            <a:fillRect/>
          </a:stretch>
        </p:blipFill>
        <p:spPr>
          <a:xfrm>
            <a:off x="838200" y="1644649"/>
            <a:ext cx="6091873" cy="429101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3025930-F288-8D41-71C3-2B69B3C8A535}"/>
              </a:ext>
            </a:extLst>
          </p:cNvPr>
          <p:cNvSpPr txBox="1"/>
          <p:nvPr/>
        </p:nvSpPr>
        <p:spPr>
          <a:xfrm>
            <a:off x="7454537" y="2274838"/>
            <a:ext cx="3899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Korte fagfilmer som kan brukes før eller under  gruppesamlingene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Gir et felles faglig utgangspunkt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Skaper inspirasjon til refleksjon i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Kan også brukes i avdelingsmøter, internundervisning, fagdager og kurs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5DDEAC0-AFFE-3276-426C-CAFB2051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7" t="15283" r="72429" b="16450"/>
          <a:stretch>
            <a:fillRect/>
          </a:stretch>
        </p:blipFill>
        <p:spPr>
          <a:xfrm>
            <a:off x="657692" y="6410580"/>
            <a:ext cx="410001" cy="3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6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B21E5E5C-1E9F-65B8-418C-6BC3D9F24D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33" r="13229"/>
          <a:stretch>
            <a:fillRect/>
          </a:stretch>
        </p:blipFill>
        <p:spPr>
          <a:xfrm>
            <a:off x="768350" y="1750944"/>
            <a:ext cx="6210300" cy="3664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A57489D-580B-515C-F66A-C1B91FC62394}"/>
              </a:ext>
            </a:extLst>
          </p:cNvPr>
          <p:cNvSpPr txBox="1"/>
          <p:nvPr/>
        </p:nvSpPr>
        <p:spPr>
          <a:xfrm>
            <a:off x="4597398" y="842171"/>
            <a:ext cx="271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Temaer i filmene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5758A59-0CFF-3764-C5A0-0B2F242FFD7C}"/>
              </a:ext>
            </a:extLst>
          </p:cNvPr>
          <p:cNvSpPr txBox="1"/>
          <p:nvPr/>
        </p:nvSpPr>
        <p:spPr>
          <a:xfrm>
            <a:off x="7763532" y="612844"/>
            <a:ext cx="4305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Intro til læringsmodellen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Intro til palliasjon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 palliative forløp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Kommunikasjon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Forhåndssamtaler, planlegging og behandlingsavklaring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Pårørende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Symptomkartlegging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Kartlegging med ESAS og samtale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Symptomlindring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Eksistensielle og åndelige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Kulturelle perspektiver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Hjemmetid og hjemmedød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Overgang til døende fase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Dødsøyeblikket og tiden 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Personer med utviklingshemming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Alvorlig somatisk sykdom hos personer med ruslidelse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Organisering og tverrfaglig samarbeid – to eksempler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64FF210-B00C-4B84-D376-ED3440BACB22}"/>
              </a:ext>
            </a:extLst>
          </p:cNvPr>
          <p:cNvSpPr txBox="1"/>
          <p:nvPr/>
        </p:nvSpPr>
        <p:spPr>
          <a:xfrm>
            <a:off x="768349" y="5446442"/>
            <a:ext cx="6210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Heidi Solum Hermansen formidler fagstoff på en enkel og god måte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C7CFBCB-25BD-768A-70CC-46192C1D7F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7" t="15283" r="72429" b="16450"/>
          <a:stretch>
            <a:fillRect/>
          </a:stretch>
        </p:blipFill>
        <p:spPr>
          <a:xfrm>
            <a:off x="657692" y="6410580"/>
            <a:ext cx="410001" cy="3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7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DB1A52D-E51D-126F-9E74-B22CDA719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83" y="1922999"/>
            <a:ext cx="7745585" cy="389312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0C177EE-338D-C213-6AA9-FBCD07E0B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6062">
            <a:off x="7010535" y="327487"/>
            <a:ext cx="4716293" cy="6498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E8E0C298-0A2A-F04F-88F5-2A168731D6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57" t="15283" r="72429" b="16450"/>
          <a:stretch>
            <a:fillRect/>
          </a:stretch>
        </p:blipFill>
        <p:spPr>
          <a:xfrm>
            <a:off x="657692" y="6410580"/>
            <a:ext cx="410001" cy="3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32375E-AC85-12F4-44C8-2BBFE9CE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794896"/>
            <a:ext cx="10963274" cy="1044575"/>
          </a:xfrm>
        </p:spPr>
        <p:txBody>
          <a:bodyPr>
            <a:normAutofit/>
          </a:bodyPr>
          <a:lstStyle/>
          <a:p>
            <a:r>
              <a:rPr lang="nb-NO" sz="2800" dirty="0"/>
              <a:t>Aldring og helses rolle og bidrag i arbeidet med opplæringspakken</a:t>
            </a:r>
            <a:br>
              <a:rPr lang="nb-NO" sz="2800" dirty="0"/>
            </a:br>
            <a:r>
              <a:rPr lang="nb-NO" sz="2800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1E916B-7435-A084-44AF-D3B704DB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637969"/>
            <a:ext cx="9721850" cy="4170693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Tilbyr fagstøtte til kompetanseheving til helse- og omsorgstjenesten gjennom ABC-opplæring, kurs, webinarer, læringspakker og veiledningsmateriell.</a:t>
            </a:r>
          </a:p>
          <a:p>
            <a:r>
              <a:rPr lang="nb-NO" dirty="0"/>
              <a:t>Har utviklet opplæringspakken om lindrende behandling og omsorg på oppdrag fra Helsedirektoratet.</a:t>
            </a:r>
          </a:p>
          <a:p>
            <a:r>
              <a:rPr lang="nb-NO" dirty="0"/>
              <a:t>Drifter temasiden for palliasjon med læringsressurser for grupper og gruppeledere. </a:t>
            </a:r>
          </a:p>
          <a:p>
            <a:r>
              <a:rPr lang="nb-NO" dirty="0"/>
              <a:t>Tilbyr et webinar for gruppeledere som en del av opplæringspakken.</a:t>
            </a:r>
          </a:p>
          <a:p>
            <a:r>
              <a:rPr lang="nb-NO" dirty="0"/>
              <a:t>Svarer på spørsmål om bruk av opplæringspakken, læringsressursene og hvordan kommuner kan ta materialet i bruk i egen internopplæring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B6CD4B-999D-4FD9-C274-0EE63F22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9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F6D82FC-DC85-60A5-2518-03359FE9B8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57" t="15283" r="72429" b="16450"/>
          <a:stretch>
            <a:fillRect/>
          </a:stretch>
        </p:blipFill>
        <p:spPr>
          <a:xfrm>
            <a:off x="657692" y="6410580"/>
            <a:ext cx="410001" cy="3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40381"/>
      </p:ext>
    </p:extLst>
  </p:cSld>
  <p:clrMapOvr>
    <a:masterClrMapping/>
  </p:clrMapOvr>
</p:sld>
</file>

<file path=ppt/theme/theme1.xml><?xml version="1.0" encoding="utf-8"?>
<a:theme xmlns:a="http://schemas.openxmlformats.org/drawingml/2006/main" name="Helsedir 2024">
  <a:themeElements>
    <a:clrScheme name="Hdir-2024">
      <a:dk1>
        <a:srgbClr val="202020"/>
      </a:dk1>
      <a:lt1>
        <a:srgbClr val="FFFFFF"/>
      </a:lt1>
      <a:dk2>
        <a:srgbClr val="504F4F"/>
      </a:dk2>
      <a:lt2>
        <a:srgbClr val="F0F5FF"/>
      </a:lt2>
      <a:accent1>
        <a:srgbClr val="025069"/>
      </a:accent1>
      <a:accent2>
        <a:srgbClr val="037FA2"/>
      </a:accent2>
      <a:accent3>
        <a:srgbClr val="0069E7"/>
      </a:accent3>
      <a:accent4>
        <a:srgbClr val="7C145C"/>
      </a:accent4>
      <a:accent5>
        <a:srgbClr val="366558"/>
      </a:accent5>
      <a:accent6>
        <a:srgbClr val="94DBC9"/>
      </a:accent6>
      <a:hlink>
        <a:srgbClr val="0069E7"/>
      </a:hlink>
      <a:folHlink>
        <a:srgbClr val="0069E7"/>
      </a:folHlink>
    </a:clrScheme>
    <a:fontScheme name="Tes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mal_NY versjon[67]  -  Skrivebeskyttet" id="{E5D2225B-CF60-724E-8634-BB3EBE7027E6}" vid="{44B68484-C258-6D40-9A3E-4450326D50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3cb3e-5469-4ba3-8e7f-a0f40b26c827">
      <Terms xmlns="http://schemas.microsoft.com/office/infopath/2007/PartnerControls"/>
    </lcf76f155ced4ddcb4097134ff3c332f>
    <TaxCatchAll xmlns="c56c3c49-4b7b-4732-b272-724ee8eca3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D641ED0601B84E95C7730E98590A11" ma:contentTypeVersion="10" ma:contentTypeDescription="Opprett et nytt dokument." ma:contentTypeScope="" ma:versionID="d4446fe98beed284ee3c4cdeaf23c6e6">
  <xsd:schema xmlns:xsd="http://www.w3.org/2001/XMLSchema" xmlns:xs="http://www.w3.org/2001/XMLSchema" xmlns:p="http://schemas.microsoft.com/office/2006/metadata/properties" xmlns:ns2="8d83cb3e-5469-4ba3-8e7f-a0f40b26c827" xmlns:ns3="c56c3c49-4b7b-4732-b272-724ee8eca3e9" targetNamespace="http://schemas.microsoft.com/office/2006/metadata/properties" ma:root="true" ma:fieldsID="e8390578ca246f8405023ccaa1c91ee3" ns2:_="" ns3:_="">
    <xsd:import namespace="8d83cb3e-5469-4ba3-8e7f-a0f40b26c827"/>
    <xsd:import namespace="c56c3c49-4b7b-4732-b272-724ee8eca3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3cb3e-5469-4ba3-8e7f-a0f40b26c8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44bd27e2-62de-4af1-85f7-19d8bf2bfc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c3c49-4b7b-4732-b272-724ee8eca3e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812a2d0-645d-4f23-9e48-ace78da76045}" ma:internalName="TaxCatchAll" ma:showField="CatchAllData" ma:web="c56c3c49-4b7b-4732-b272-724ee8eca3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DE6656-7D40-49FF-8310-EF271454CE17}">
  <ds:schemaRefs>
    <ds:schemaRef ds:uri="http://schemas.microsoft.com/office/2006/metadata/properties"/>
    <ds:schemaRef ds:uri="http://schemas.microsoft.com/office/infopath/2007/PartnerControls"/>
    <ds:schemaRef ds:uri="8d83cb3e-5469-4ba3-8e7f-a0f40b26c827"/>
    <ds:schemaRef ds:uri="c56c3c49-4b7b-4732-b272-724ee8eca3e9"/>
  </ds:schemaRefs>
</ds:datastoreItem>
</file>

<file path=customXml/itemProps2.xml><?xml version="1.0" encoding="utf-8"?>
<ds:datastoreItem xmlns:ds="http://schemas.openxmlformats.org/officeDocument/2006/customXml" ds:itemID="{A58C70EF-4204-48CC-9705-9783C12D26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06CC38-64B4-4842-9ED1-8E27A76D0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83cb3e-5469-4ba3-8e7f-a0f40b26c827"/>
    <ds:schemaRef ds:uri="c56c3c49-4b7b-4732-b272-724ee8eca3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Powerpointmal_Helsedirektoratet</Template>
  <TotalTime>342</TotalTime>
  <Words>468</Words>
  <Application>Microsoft Office PowerPoint</Application>
  <PresentationFormat>Widescreen</PresentationFormat>
  <Paragraphs>70</Paragraphs>
  <Slides>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Roboto</vt:lpstr>
      <vt:lpstr>Roboto Lt</vt:lpstr>
      <vt:lpstr>Helsedir 2024</vt:lpstr>
      <vt:lpstr>Ny opplæringspakke:  Lindrende behandling og omsorg</vt:lpstr>
      <vt:lpstr>PowerPoint-presentasjon</vt:lpstr>
      <vt:lpstr>Anbefalt læringsmodell</vt:lpstr>
      <vt:lpstr>PowerPoint-presentasjon</vt:lpstr>
      <vt:lpstr>En webinarserie for gruppeledere - høsten 2026</vt:lpstr>
      <vt:lpstr>Filmbank</vt:lpstr>
      <vt:lpstr>PowerPoint-presentasjon</vt:lpstr>
      <vt:lpstr>PowerPoint-presentasjon</vt:lpstr>
      <vt:lpstr>Aldring og helses rolle og bidrag i arbeidet med opplæringspakken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Therese Opsahl Holte</dc:creator>
  <cp:lastModifiedBy>Therese Opsahl Holte</cp:lastModifiedBy>
  <cp:revision>3</cp:revision>
  <dcterms:created xsi:type="dcterms:W3CDTF">2026-03-17T13:12:04Z</dcterms:created>
  <dcterms:modified xsi:type="dcterms:W3CDTF">2026-04-10T13:02:56Z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0x010100A4D641ED0601B84E95C7730E98590A11</vt:lpwstr>
  </property>
</Properties>
</file>