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71" r:id="rId3"/>
    <p:sldId id="278" r:id="rId4"/>
    <p:sldId id="279" r:id="rId5"/>
    <p:sldId id="280" r:id="rId6"/>
    <p:sldId id="281" r:id="rId7"/>
    <p:sldId id="284" r:id="rId8"/>
    <p:sldId id="285" r:id="rId9"/>
    <p:sldId id="282" r:id="rId10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3F3C"/>
    <a:srgbClr val="F9F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5725" autoAdjust="0"/>
  </p:normalViewPr>
  <p:slideViewPr>
    <p:cSldViewPr>
      <p:cViewPr varScale="1">
        <p:scale>
          <a:sx n="37" d="100"/>
          <a:sy n="37" d="100"/>
        </p:scale>
        <p:origin x="811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8AEDB-DC48-4DCA-A25C-CF75F37946C2}" type="datetimeFigureOut">
              <a:rPr lang="nb-NO" smtClean="0"/>
              <a:t>05.03.2021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C917B-4FDF-400F-BF84-9280D38C7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9106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CCA2A-6B7A-4A23-B34E-B3F27CD87829}" type="datetimeFigureOut">
              <a:rPr lang="nb-NO" smtClean="0"/>
              <a:t>05.03.2021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D7069-E6A3-427B-A5C9-25944D05F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771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069-E6A3-427B-A5C9-25944D05FDF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4427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1574E-9E9A-4824-882A-D5E0FDC372C1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2108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b-NO" sz="2400" b="0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nb-NO" sz="24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069-E6A3-427B-A5C9-25944D05FDF3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352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069-E6A3-427B-A5C9-25944D05FDF3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6343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069-E6A3-427B-A5C9-25944D05FDF3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7637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069-E6A3-427B-A5C9-25944D05FDF3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3375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069-E6A3-427B-A5C9-25944D05FDF3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4013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nb-NO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069-E6A3-427B-A5C9-25944D05FDF3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8441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7069-E6A3-427B-A5C9-25944D05FDF3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182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9F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TekstSylinder 8"/>
          <p:cNvSpPr txBox="1"/>
          <p:nvPr userDrawn="1"/>
        </p:nvSpPr>
        <p:spPr>
          <a:xfrm>
            <a:off x="269776" y="1657831"/>
            <a:ext cx="8622704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076820"/>
            <a:ext cx="2032032" cy="27203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3568" y="3717032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83D77E2F-F51B-4309-B878-BC8BFAE42F0C}" type="datetimeFigureOut">
              <a:rPr lang="nb-NO" smtClean="0"/>
              <a:t>05.03.2021</a:t>
            </a:fld>
            <a:endParaRPr lang="nb-NO"/>
          </a:p>
        </p:txBody>
      </p:sp>
      <p:pic>
        <p:nvPicPr>
          <p:cNvPr id="8" name="Plassholder for innhold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92" y="4247463"/>
            <a:ext cx="5515701" cy="3897676"/>
          </a:xfrm>
          <a:prstGeom prst="rect">
            <a:avLst/>
          </a:prstGeom>
        </p:spPr>
      </p:pic>
      <p:sp>
        <p:nvSpPr>
          <p:cNvPr id="11" name="TekstSylinder 10"/>
          <p:cNvSpPr txBox="1"/>
          <p:nvPr userDrawn="1"/>
        </p:nvSpPr>
        <p:spPr>
          <a:xfrm>
            <a:off x="7722096" y="6453336"/>
            <a:ext cx="13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400" dirty="0" smtClean="0"/>
              <a:t>dmmh.no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302773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4775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 userDrawn="1"/>
        </p:nvSpPr>
        <p:spPr>
          <a:xfrm>
            <a:off x="0" y="0"/>
            <a:ext cx="9252520" cy="50783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0" y="1014982"/>
            <a:ext cx="9252520" cy="50783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5" name="Plassholder for bilde 2"/>
          <p:cNvSpPr>
            <a:spLocks noGrp="1"/>
          </p:cNvSpPr>
          <p:nvPr>
            <p:ph type="pic" idx="1"/>
          </p:nvPr>
        </p:nvSpPr>
        <p:spPr>
          <a:xfrm>
            <a:off x="0" y="0"/>
            <a:ext cx="9252520" cy="60932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1267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3008313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908720"/>
            <a:ext cx="5111750" cy="47525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988841"/>
            <a:ext cx="3008313" cy="36724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290031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64089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980729"/>
            <a:ext cx="8229600" cy="475252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83D77E2F-F51B-4309-B878-BC8BFAE42F0C}" type="datetimeFigureOut">
              <a:rPr lang="nb-NO" smtClean="0"/>
              <a:t>05.03.2021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9A9C0E-3194-45F3-9098-704A6D0A04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5439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83D77E2F-F51B-4309-B878-BC8BFAE42F0C}" type="datetimeFigureOut">
              <a:rPr lang="nb-NO" smtClean="0"/>
              <a:t>05.03.2021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9A9C0E-3194-45F3-9098-704A6D0A04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820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68052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5075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2" y="4209107"/>
            <a:ext cx="7954143" cy="137295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2" y="2708920"/>
            <a:ext cx="7954143" cy="151216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82353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9288016" cy="6858000"/>
          </a:xfrm>
          <a:prstGeom prst="rect">
            <a:avLst/>
          </a:prstGeom>
          <a:solidFill>
            <a:srgbClr val="F9F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562074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83D77E2F-F51B-4309-B878-BC8BFAE42F0C}" type="datetimeFigureOut">
              <a:rPr lang="nb-NO" smtClean="0"/>
              <a:t>05.03.2021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9A9C0E-3194-45F3-9098-704A6D0A04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1288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28264"/>
            <a:ext cx="9288016" cy="6858000"/>
          </a:xfrm>
          <a:prstGeom prst="rect">
            <a:avLst/>
          </a:prstGeom>
          <a:solidFill>
            <a:srgbClr val="F9F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0</a:t>
            </a:r>
            <a:endParaRPr lang="nb-NO" dirty="0"/>
          </a:p>
        </p:txBody>
      </p:sp>
      <p:sp>
        <p:nvSpPr>
          <p:cNvPr id="9" name="Rektangel 8"/>
          <p:cNvSpPr/>
          <p:nvPr userDrawn="1"/>
        </p:nvSpPr>
        <p:spPr>
          <a:xfrm>
            <a:off x="323528" y="908720"/>
            <a:ext cx="4608512" cy="51125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562074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330824" cy="489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004048" y="980728"/>
            <a:ext cx="3816424" cy="489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10" name="Bilde 9" descr="Untitled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165304"/>
            <a:ext cx="1023888" cy="444751"/>
          </a:xfrm>
          <a:prstGeom prst="rect">
            <a:avLst/>
          </a:prstGeom>
        </p:spPr>
      </p:pic>
      <p:sp>
        <p:nvSpPr>
          <p:cNvPr id="11" name="TekstSylinder 10"/>
          <p:cNvSpPr txBox="1"/>
          <p:nvPr userDrawn="1"/>
        </p:nvSpPr>
        <p:spPr>
          <a:xfrm>
            <a:off x="7722096" y="6453336"/>
            <a:ext cx="13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400" dirty="0" smtClean="0"/>
              <a:t>dmmh.no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291136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28264"/>
            <a:ext cx="9288016" cy="6858000"/>
          </a:xfrm>
          <a:prstGeom prst="rect">
            <a:avLst/>
          </a:prstGeom>
          <a:solidFill>
            <a:srgbClr val="F9F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0</a:t>
            </a:r>
            <a:endParaRPr lang="nb-NO" dirty="0"/>
          </a:p>
        </p:txBody>
      </p:sp>
      <p:sp>
        <p:nvSpPr>
          <p:cNvPr id="9" name="Rektangel 8"/>
          <p:cNvSpPr/>
          <p:nvPr userDrawn="1"/>
        </p:nvSpPr>
        <p:spPr>
          <a:xfrm>
            <a:off x="323528" y="908720"/>
            <a:ext cx="4608512" cy="51125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562074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330824" cy="489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10" name="Bilde 9" descr="Untitled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165304"/>
            <a:ext cx="1023888" cy="444751"/>
          </a:xfrm>
          <a:prstGeom prst="rect">
            <a:avLst/>
          </a:prstGeom>
        </p:spPr>
      </p:pic>
      <p:sp>
        <p:nvSpPr>
          <p:cNvPr id="11" name="TekstSylinder 10"/>
          <p:cNvSpPr txBox="1"/>
          <p:nvPr userDrawn="1"/>
        </p:nvSpPr>
        <p:spPr>
          <a:xfrm>
            <a:off x="7722096" y="6453336"/>
            <a:ext cx="13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400" dirty="0" smtClean="0"/>
              <a:t>dmmh.no</a:t>
            </a:r>
            <a:endParaRPr lang="nb-NO" sz="1400" dirty="0"/>
          </a:p>
        </p:txBody>
      </p:sp>
      <p:sp>
        <p:nvSpPr>
          <p:cNvPr id="13" name="Plassholder for bilde 2"/>
          <p:cNvSpPr>
            <a:spLocks noGrp="1"/>
          </p:cNvSpPr>
          <p:nvPr>
            <p:ph type="pic" idx="10"/>
          </p:nvPr>
        </p:nvSpPr>
        <p:spPr>
          <a:xfrm>
            <a:off x="5004048" y="908720"/>
            <a:ext cx="3744416" cy="51125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2984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91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92498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052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1692498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83D77E2F-F51B-4309-B878-BC8BFAE42F0C}" type="datetimeFigureOut">
              <a:rPr lang="nb-NO" smtClean="0"/>
              <a:t>05.03.2021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9A9C0E-3194-45F3-9098-704A6D0A04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417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83D77E2F-F51B-4309-B878-BC8BFAE42F0C}" type="datetimeFigureOut">
              <a:rPr lang="nb-NO" smtClean="0"/>
              <a:t>05.03.2021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9A9C0E-3194-45F3-9098-704A6D0A04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409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9" name="Rektangel 18"/>
          <p:cNvSpPr/>
          <p:nvPr userDrawn="1"/>
        </p:nvSpPr>
        <p:spPr>
          <a:xfrm>
            <a:off x="0" y="0"/>
            <a:ext cx="9288016" cy="6858000"/>
          </a:xfrm>
          <a:prstGeom prst="rect">
            <a:avLst/>
          </a:prstGeom>
          <a:solidFill>
            <a:srgbClr val="F9F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TekstSylinder 20"/>
          <p:cNvSpPr txBox="1"/>
          <p:nvPr userDrawn="1"/>
        </p:nvSpPr>
        <p:spPr>
          <a:xfrm>
            <a:off x="269776" y="764704"/>
            <a:ext cx="8712968" cy="50783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20" name="TekstSylinder 19"/>
          <p:cNvSpPr txBox="1"/>
          <p:nvPr userDrawn="1"/>
        </p:nvSpPr>
        <p:spPr>
          <a:xfrm>
            <a:off x="7722096" y="6453336"/>
            <a:ext cx="13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400" dirty="0" smtClean="0"/>
              <a:t>dmmh.no</a:t>
            </a:r>
            <a:endParaRPr lang="nb-NO" sz="1400" dirty="0"/>
          </a:p>
        </p:txBody>
      </p:sp>
      <p:pic>
        <p:nvPicPr>
          <p:cNvPr id="22" name="Bilde 21" descr="Untitled-1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165304"/>
            <a:ext cx="1023888" cy="44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76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62" r:id="rId6"/>
    <p:sldLayoutId id="2147483661" r:id="rId7"/>
    <p:sldLayoutId id="2147483653" r:id="rId8"/>
    <p:sldLayoutId id="2147483654" r:id="rId9"/>
    <p:sldLayoutId id="2147483655" r:id="rId10"/>
    <p:sldLayoutId id="2147483663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/>
          </a:bodyPr>
          <a:lstStyle/>
          <a:p>
            <a:r>
              <a:rPr lang="nb-NO" sz="3100" dirty="0" smtClean="0"/>
              <a:t>Hvordan oppnår vi intensjonene i ordningen?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… </a:t>
            </a:r>
            <a:r>
              <a:rPr lang="nb-NO" sz="2200" dirty="0" smtClean="0"/>
              <a:t>Universiteter og høyskoler får en mer </a:t>
            </a:r>
            <a:r>
              <a:rPr lang="nb-NO" sz="2200" dirty="0" err="1" smtClean="0"/>
              <a:t>praksisnær</a:t>
            </a:r>
            <a:r>
              <a:rPr lang="nb-NO" sz="2200" dirty="0" smtClean="0"/>
              <a:t> kompetanse</a:t>
            </a:r>
            <a:endParaRPr lang="nb-NO" sz="22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6400800" cy="838944"/>
          </a:xfrm>
        </p:spPr>
        <p:txBody>
          <a:bodyPr/>
          <a:lstStyle/>
          <a:p>
            <a:r>
              <a:rPr lang="nb-NO" dirty="0" smtClean="0"/>
              <a:t>2. Mars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616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>
            <a:extLst>
              <a:ext uri="{FF2B5EF4-FFF2-40B4-BE49-F238E27FC236}">
                <a16:creationId xmlns:a16="http://schemas.microsoft.com/office/drawing/2014/main" id="{B19BF9C3-AA86-41CD-A536-6769DE36892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125267" y="997508"/>
            <a:ext cx="489346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31A497F5-30DF-4953-9B46-0415A2BA5646}"/>
              </a:ext>
            </a:extLst>
          </p:cNvPr>
          <p:cNvSpPr>
            <a:spLocks/>
          </p:cNvSpPr>
          <p:nvPr/>
        </p:nvSpPr>
        <p:spPr bwMode="auto">
          <a:xfrm>
            <a:off x="2461023" y="3768329"/>
            <a:ext cx="541735" cy="597694"/>
          </a:xfrm>
          <a:custGeom>
            <a:avLst/>
            <a:gdLst>
              <a:gd name="T0" fmla="*/ 202 w 455"/>
              <a:gd name="T1" fmla="*/ 54 h 502"/>
              <a:gd name="T2" fmla="*/ 210 w 455"/>
              <a:gd name="T3" fmla="*/ 3 h 502"/>
              <a:gd name="T4" fmla="*/ 236 w 455"/>
              <a:gd name="T5" fmla="*/ 9 h 502"/>
              <a:gd name="T6" fmla="*/ 268 w 455"/>
              <a:gd name="T7" fmla="*/ 60 h 502"/>
              <a:gd name="T8" fmla="*/ 260 w 455"/>
              <a:gd name="T9" fmla="*/ 157 h 502"/>
              <a:gd name="T10" fmla="*/ 243 w 455"/>
              <a:gd name="T11" fmla="*/ 187 h 502"/>
              <a:gd name="T12" fmla="*/ 236 w 455"/>
              <a:gd name="T13" fmla="*/ 261 h 502"/>
              <a:gd name="T14" fmla="*/ 275 w 455"/>
              <a:gd name="T15" fmla="*/ 217 h 502"/>
              <a:gd name="T16" fmla="*/ 335 w 455"/>
              <a:gd name="T17" fmla="*/ 219 h 502"/>
              <a:gd name="T18" fmla="*/ 369 w 455"/>
              <a:gd name="T19" fmla="*/ 254 h 502"/>
              <a:gd name="T20" fmla="*/ 455 w 455"/>
              <a:gd name="T21" fmla="*/ 283 h 502"/>
              <a:gd name="T22" fmla="*/ 399 w 455"/>
              <a:gd name="T23" fmla="*/ 300 h 502"/>
              <a:gd name="T24" fmla="*/ 404 w 455"/>
              <a:gd name="T25" fmla="*/ 381 h 502"/>
              <a:gd name="T26" fmla="*/ 324 w 455"/>
              <a:gd name="T27" fmla="*/ 387 h 502"/>
              <a:gd name="T28" fmla="*/ 313 w 455"/>
              <a:gd name="T29" fmla="*/ 383 h 502"/>
              <a:gd name="T30" fmla="*/ 253 w 455"/>
              <a:gd name="T31" fmla="*/ 427 h 502"/>
              <a:gd name="T32" fmla="*/ 234 w 455"/>
              <a:gd name="T33" fmla="*/ 492 h 502"/>
              <a:gd name="T34" fmla="*/ 188 w 455"/>
              <a:gd name="T35" fmla="*/ 476 h 502"/>
              <a:gd name="T36" fmla="*/ 179 w 455"/>
              <a:gd name="T37" fmla="*/ 485 h 502"/>
              <a:gd name="T38" fmla="*/ 177 w 455"/>
              <a:gd name="T39" fmla="*/ 496 h 502"/>
              <a:gd name="T40" fmla="*/ 163 w 455"/>
              <a:gd name="T41" fmla="*/ 483 h 502"/>
              <a:gd name="T42" fmla="*/ 125 w 455"/>
              <a:gd name="T43" fmla="*/ 477 h 502"/>
              <a:gd name="T44" fmla="*/ 14 w 455"/>
              <a:gd name="T45" fmla="*/ 475 h 502"/>
              <a:gd name="T46" fmla="*/ 16 w 455"/>
              <a:gd name="T47" fmla="*/ 418 h 502"/>
              <a:gd name="T48" fmla="*/ 0 w 455"/>
              <a:gd name="T49" fmla="*/ 389 h 502"/>
              <a:gd name="T50" fmla="*/ 125 w 455"/>
              <a:gd name="T51" fmla="*/ 373 h 502"/>
              <a:gd name="T52" fmla="*/ 131 w 455"/>
              <a:gd name="T53" fmla="*/ 347 h 502"/>
              <a:gd name="T54" fmla="*/ 58 w 455"/>
              <a:gd name="T55" fmla="*/ 346 h 502"/>
              <a:gd name="T56" fmla="*/ 41 w 455"/>
              <a:gd name="T57" fmla="*/ 264 h 502"/>
              <a:gd name="T58" fmla="*/ 79 w 455"/>
              <a:gd name="T59" fmla="*/ 223 h 502"/>
              <a:gd name="T60" fmla="*/ 102 w 455"/>
              <a:gd name="T61" fmla="*/ 139 h 502"/>
              <a:gd name="T62" fmla="*/ 62 w 455"/>
              <a:gd name="T63" fmla="*/ 105 h 502"/>
              <a:gd name="T64" fmla="*/ 45 w 455"/>
              <a:gd name="T65" fmla="*/ 83 h 502"/>
              <a:gd name="T66" fmla="*/ 38 w 455"/>
              <a:gd name="T67" fmla="*/ 20 h 502"/>
              <a:gd name="T68" fmla="*/ 95 w 455"/>
              <a:gd name="T69" fmla="*/ 55 h 502"/>
              <a:gd name="T70" fmla="*/ 134 w 455"/>
              <a:gd name="T71" fmla="*/ 72 h 502"/>
              <a:gd name="T72" fmla="*/ 177 w 455"/>
              <a:gd name="T73" fmla="*/ 52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55" h="502">
                <a:moveTo>
                  <a:pt x="177" y="52"/>
                </a:moveTo>
                <a:lnTo>
                  <a:pt x="202" y="54"/>
                </a:lnTo>
                <a:lnTo>
                  <a:pt x="194" y="0"/>
                </a:lnTo>
                <a:lnTo>
                  <a:pt x="210" y="3"/>
                </a:lnTo>
                <a:lnTo>
                  <a:pt x="234" y="6"/>
                </a:lnTo>
                <a:lnTo>
                  <a:pt x="236" y="9"/>
                </a:lnTo>
                <a:lnTo>
                  <a:pt x="265" y="55"/>
                </a:lnTo>
                <a:lnTo>
                  <a:pt x="268" y="60"/>
                </a:lnTo>
                <a:lnTo>
                  <a:pt x="277" y="106"/>
                </a:lnTo>
                <a:lnTo>
                  <a:pt x="260" y="157"/>
                </a:lnTo>
                <a:lnTo>
                  <a:pt x="256" y="164"/>
                </a:lnTo>
                <a:lnTo>
                  <a:pt x="243" y="187"/>
                </a:lnTo>
                <a:lnTo>
                  <a:pt x="227" y="223"/>
                </a:lnTo>
                <a:lnTo>
                  <a:pt x="236" y="261"/>
                </a:lnTo>
                <a:lnTo>
                  <a:pt x="237" y="263"/>
                </a:lnTo>
                <a:lnTo>
                  <a:pt x="275" y="217"/>
                </a:lnTo>
                <a:lnTo>
                  <a:pt x="326" y="183"/>
                </a:lnTo>
                <a:lnTo>
                  <a:pt x="335" y="219"/>
                </a:lnTo>
                <a:lnTo>
                  <a:pt x="342" y="226"/>
                </a:lnTo>
                <a:lnTo>
                  <a:pt x="369" y="254"/>
                </a:lnTo>
                <a:lnTo>
                  <a:pt x="419" y="245"/>
                </a:lnTo>
                <a:lnTo>
                  <a:pt x="455" y="283"/>
                </a:lnTo>
                <a:lnTo>
                  <a:pt x="421" y="294"/>
                </a:lnTo>
                <a:lnTo>
                  <a:pt x="399" y="300"/>
                </a:lnTo>
                <a:lnTo>
                  <a:pt x="402" y="348"/>
                </a:lnTo>
                <a:lnTo>
                  <a:pt x="404" y="381"/>
                </a:lnTo>
                <a:lnTo>
                  <a:pt x="357" y="402"/>
                </a:lnTo>
                <a:lnTo>
                  <a:pt x="324" y="387"/>
                </a:lnTo>
                <a:lnTo>
                  <a:pt x="320" y="386"/>
                </a:lnTo>
                <a:lnTo>
                  <a:pt x="313" y="383"/>
                </a:lnTo>
                <a:lnTo>
                  <a:pt x="306" y="389"/>
                </a:lnTo>
                <a:lnTo>
                  <a:pt x="253" y="427"/>
                </a:lnTo>
                <a:lnTo>
                  <a:pt x="274" y="485"/>
                </a:lnTo>
                <a:lnTo>
                  <a:pt x="234" y="492"/>
                </a:lnTo>
                <a:lnTo>
                  <a:pt x="217" y="487"/>
                </a:lnTo>
                <a:lnTo>
                  <a:pt x="188" y="476"/>
                </a:lnTo>
                <a:lnTo>
                  <a:pt x="184" y="480"/>
                </a:lnTo>
                <a:lnTo>
                  <a:pt x="179" y="485"/>
                </a:lnTo>
                <a:lnTo>
                  <a:pt x="182" y="493"/>
                </a:lnTo>
                <a:lnTo>
                  <a:pt x="177" y="496"/>
                </a:lnTo>
                <a:lnTo>
                  <a:pt x="173" y="498"/>
                </a:lnTo>
                <a:lnTo>
                  <a:pt x="163" y="483"/>
                </a:lnTo>
                <a:lnTo>
                  <a:pt x="134" y="502"/>
                </a:lnTo>
                <a:lnTo>
                  <a:pt x="125" y="477"/>
                </a:lnTo>
                <a:lnTo>
                  <a:pt x="88" y="499"/>
                </a:lnTo>
                <a:lnTo>
                  <a:pt x="14" y="475"/>
                </a:lnTo>
                <a:lnTo>
                  <a:pt x="27" y="440"/>
                </a:lnTo>
                <a:lnTo>
                  <a:pt x="16" y="418"/>
                </a:lnTo>
                <a:lnTo>
                  <a:pt x="7" y="401"/>
                </a:lnTo>
                <a:lnTo>
                  <a:pt x="0" y="389"/>
                </a:lnTo>
                <a:lnTo>
                  <a:pt x="49" y="385"/>
                </a:lnTo>
                <a:lnTo>
                  <a:pt x="125" y="373"/>
                </a:lnTo>
                <a:lnTo>
                  <a:pt x="142" y="357"/>
                </a:lnTo>
                <a:lnTo>
                  <a:pt x="131" y="347"/>
                </a:lnTo>
                <a:lnTo>
                  <a:pt x="114" y="343"/>
                </a:lnTo>
                <a:lnTo>
                  <a:pt x="58" y="346"/>
                </a:lnTo>
                <a:lnTo>
                  <a:pt x="65" y="337"/>
                </a:lnTo>
                <a:lnTo>
                  <a:pt x="41" y="264"/>
                </a:lnTo>
                <a:lnTo>
                  <a:pt x="75" y="227"/>
                </a:lnTo>
                <a:lnTo>
                  <a:pt x="79" y="223"/>
                </a:lnTo>
                <a:lnTo>
                  <a:pt x="104" y="148"/>
                </a:lnTo>
                <a:lnTo>
                  <a:pt x="102" y="139"/>
                </a:lnTo>
                <a:lnTo>
                  <a:pt x="92" y="109"/>
                </a:lnTo>
                <a:lnTo>
                  <a:pt x="62" y="105"/>
                </a:lnTo>
                <a:lnTo>
                  <a:pt x="45" y="103"/>
                </a:lnTo>
                <a:lnTo>
                  <a:pt x="45" y="83"/>
                </a:lnTo>
                <a:lnTo>
                  <a:pt x="28" y="20"/>
                </a:lnTo>
                <a:lnTo>
                  <a:pt x="38" y="20"/>
                </a:lnTo>
                <a:lnTo>
                  <a:pt x="41" y="20"/>
                </a:lnTo>
                <a:lnTo>
                  <a:pt x="95" y="55"/>
                </a:lnTo>
                <a:lnTo>
                  <a:pt x="102" y="58"/>
                </a:lnTo>
                <a:lnTo>
                  <a:pt x="134" y="72"/>
                </a:lnTo>
                <a:lnTo>
                  <a:pt x="154" y="48"/>
                </a:lnTo>
                <a:lnTo>
                  <a:pt x="177" y="52"/>
                </a:lnTo>
                <a:close/>
              </a:path>
            </a:pathLst>
          </a:custGeom>
          <a:solidFill>
            <a:srgbClr val="92D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46BC35C-3E6E-4D5A-A865-B79D3042F511}"/>
              </a:ext>
            </a:extLst>
          </p:cNvPr>
          <p:cNvSpPr>
            <a:spLocks/>
          </p:cNvSpPr>
          <p:nvPr/>
        </p:nvSpPr>
        <p:spPr bwMode="auto">
          <a:xfrm>
            <a:off x="3201592" y="3019425"/>
            <a:ext cx="517922" cy="320279"/>
          </a:xfrm>
          <a:custGeom>
            <a:avLst/>
            <a:gdLst>
              <a:gd name="T0" fmla="*/ 147 w 435"/>
              <a:gd name="T1" fmla="*/ 269 h 269"/>
              <a:gd name="T2" fmla="*/ 130 w 435"/>
              <a:gd name="T3" fmla="*/ 240 h 269"/>
              <a:gd name="T4" fmla="*/ 86 w 435"/>
              <a:gd name="T5" fmla="*/ 236 h 269"/>
              <a:gd name="T6" fmla="*/ 70 w 435"/>
              <a:gd name="T7" fmla="*/ 212 h 269"/>
              <a:gd name="T8" fmla="*/ 129 w 435"/>
              <a:gd name="T9" fmla="*/ 193 h 269"/>
              <a:gd name="T10" fmla="*/ 105 w 435"/>
              <a:gd name="T11" fmla="*/ 183 h 269"/>
              <a:gd name="T12" fmla="*/ 0 w 435"/>
              <a:gd name="T13" fmla="*/ 179 h 269"/>
              <a:gd name="T14" fmla="*/ 46 w 435"/>
              <a:gd name="T15" fmla="*/ 117 h 269"/>
              <a:gd name="T16" fmla="*/ 108 w 435"/>
              <a:gd name="T17" fmla="*/ 110 h 269"/>
              <a:gd name="T18" fmla="*/ 147 w 435"/>
              <a:gd name="T19" fmla="*/ 102 h 269"/>
              <a:gd name="T20" fmla="*/ 162 w 435"/>
              <a:gd name="T21" fmla="*/ 98 h 269"/>
              <a:gd name="T22" fmla="*/ 206 w 435"/>
              <a:gd name="T23" fmla="*/ 76 h 269"/>
              <a:gd name="T24" fmla="*/ 215 w 435"/>
              <a:gd name="T25" fmla="*/ 54 h 269"/>
              <a:gd name="T26" fmla="*/ 212 w 435"/>
              <a:gd name="T27" fmla="*/ 50 h 269"/>
              <a:gd name="T28" fmla="*/ 204 w 435"/>
              <a:gd name="T29" fmla="*/ 33 h 269"/>
              <a:gd name="T30" fmla="*/ 201 w 435"/>
              <a:gd name="T31" fmla="*/ 5 h 269"/>
              <a:gd name="T32" fmla="*/ 245 w 435"/>
              <a:gd name="T33" fmla="*/ 0 h 269"/>
              <a:gd name="T34" fmla="*/ 277 w 435"/>
              <a:gd name="T35" fmla="*/ 21 h 269"/>
              <a:gd name="T36" fmla="*/ 284 w 435"/>
              <a:gd name="T37" fmla="*/ 20 h 269"/>
              <a:gd name="T38" fmla="*/ 295 w 435"/>
              <a:gd name="T39" fmla="*/ 34 h 269"/>
              <a:gd name="T40" fmla="*/ 340 w 435"/>
              <a:gd name="T41" fmla="*/ 39 h 269"/>
              <a:gd name="T42" fmla="*/ 361 w 435"/>
              <a:gd name="T43" fmla="*/ 41 h 269"/>
              <a:gd name="T44" fmla="*/ 400 w 435"/>
              <a:gd name="T45" fmla="*/ 70 h 269"/>
              <a:gd name="T46" fmla="*/ 430 w 435"/>
              <a:gd name="T47" fmla="*/ 58 h 269"/>
              <a:gd name="T48" fmla="*/ 435 w 435"/>
              <a:gd name="T49" fmla="*/ 87 h 269"/>
              <a:gd name="T50" fmla="*/ 430 w 435"/>
              <a:gd name="T51" fmla="*/ 121 h 269"/>
              <a:gd name="T52" fmla="*/ 426 w 435"/>
              <a:gd name="T53" fmla="*/ 165 h 269"/>
              <a:gd name="T54" fmla="*/ 389 w 435"/>
              <a:gd name="T55" fmla="*/ 180 h 269"/>
              <a:gd name="T56" fmla="*/ 346 w 435"/>
              <a:gd name="T57" fmla="*/ 201 h 269"/>
              <a:gd name="T58" fmla="*/ 365 w 435"/>
              <a:gd name="T59" fmla="*/ 189 h 269"/>
              <a:gd name="T60" fmla="*/ 290 w 435"/>
              <a:gd name="T61" fmla="*/ 205 h 269"/>
              <a:gd name="T62" fmla="*/ 227 w 435"/>
              <a:gd name="T63" fmla="*/ 234 h 269"/>
              <a:gd name="T64" fmla="*/ 167 w 435"/>
              <a:gd name="T65" fmla="*/ 260 h 269"/>
              <a:gd name="T66" fmla="*/ 147 w 435"/>
              <a:gd name="T67" fmla="*/ 269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35" h="269">
                <a:moveTo>
                  <a:pt x="147" y="269"/>
                </a:moveTo>
                <a:lnTo>
                  <a:pt x="130" y="240"/>
                </a:lnTo>
                <a:lnTo>
                  <a:pt x="86" y="236"/>
                </a:lnTo>
                <a:lnTo>
                  <a:pt x="70" y="212"/>
                </a:lnTo>
                <a:lnTo>
                  <a:pt x="129" y="193"/>
                </a:lnTo>
                <a:lnTo>
                  <a:pt x="105" y="183"/>
                </a:lnTo>
                <a:lnTo>
                  <a:pt x="0" y="179"/>
                </a:lnTo>
                <a:lnTo>
                  <a:pt x="46" y="117"/>
                </a:lnTo>
                <a:lnTo>
                  <a:pt x="108" y="110"/>
                </a:lnTo>
                <a:lnTo>
                  <a:pt x="147" y="102"/>
                </a:lnTo>
                <a:lnTo>
                  <a:pt x="162" y="98"/>
                </a:lnTo>
                <a:lnTo>
                  <a:pt x="206" y="76"/>
                </a:lnTo>
                <a:lnTo>
                  <a:pt x="215" y="54"/>
                </a:lnTo>
                <a:lnTo>
                  <a:pt x="212" y="50"/>
                </a:lnTo>
                <a:lnTo>
                  <a:pt x="204" y="33"/>
                </a:lnTo>
                <a:lnTo>
                  <a:pt x="201" y="5"/>
                </a:lnTo>
                <a:lnTo>
                  <a:pt x="245" y="0"/>
                </a:lnTo>
                <a:lnTo>
                  <a:pt x="277" y="21"/>
                </a:lnTo>
                <a:lnTo>
                  <a:pt x="284" y="20"/>
                </a:lnTo>
                <a:lnTo>
                  <a:pt x="295" y="34"/>
                </a:lnTo>
                <a:lnTo>
                  <a:pt x="340" y="39"/>
                </a:lnTo>
                <a:lnTo>
                  <a:pt x="361" y="41"/>
                </a:lnTo>
                <a:lnTo>
                  <a:pt x="400" y="70"/>
                </a:lnTo>
                <a:lnTo>
                  <a:pt x="430" y="58"/>
                </a:lnTo>
                <a:lnTo>
                  <a:pt x="435" y="87"/>
                </a:lnTo>
                <a:lnTo>
                  <a:pt x="430" y="121"/>
                </a:lnTo>
                <a:lnTo>
                  <a:pt x="426" y="165"/>
                </a:lnTo>
                <a:lnTo>
                  <a:pt x="389" y="180"/>
                </a:lnTo>
                <a:lnTo>
                  <a:pt x="346" y="201"/>
                </a:lnTo>
                <a:lnTo>
                  <a:pt x="365" y="189"/>
                </a:lnTo>
                <a:lnTo>
                  <a:pt x="290" y="205"/>
                </a:lnTo>
                <a:lnTo>
                  <a:pt x="227" y="234"/>
                </a:lnTo>
                <a:lnTo>
                  <a:pt x="167" y="260"/>
                </a:lnTo>
                <a:lnTo>
                  <a:pt x="147" y="269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F8CCF051-270F-4711-94BC-FBED2C69DE49}"/>
              </a:ext>
            </a:extLst>
          </p:cNvPr>
          <p:cNvSpPr>
            <a:spLocks/>
          </p:cNvSpPr>
          <p:nvPr/>
        </p:nvSpPr>
        <p:spPr bwMode="auto">
          <a:xfrm>
            <a:off x="3374232" y="3105150"/>
            <a:ext cx="839391" cy="634604"/>
          </a:xfrm>
          <a:custGeom>
            <a:avLst/>
            <a:gdLst>
              <a:gd name="T0" fmla="*/ 427 w 705"/>
              <a:gd name="T1" fmla="*/ 169 h 533"/>
              <a:gd name="T2" fmla="*/ 432 w 705"/>
              <a:gd name="T3" fmla="*/ 196 h 533"/>
              <a:gd name="T4" fmla="*/ 581 w 705"/>
              <a:gd name="T5" fmla="*/ 125 h 533"/>
              <a:gd name="T6" fmla="*/ 695 w 705"/>
              <a:gd name="T7" fmla="*/ 190 h 533"/>
              <a:gd name="T8" fmla="*/ 705 w 705"/>
              <a:gd name="T9" fmla="*/ 226 h 533"/>
              <a:gd name="T10" fmla="*/ 686 w 705"/>
              <a:gd name="T11" fmla="*/ 236 h 533"/>
              <a:gd name="T12" fmla="*/ 629 w 705"/>
              <a:gd name="T13" fmla="*/ 254 h 533"/>
              <a:gd name="T14" fmla="*/ 598 w 705"/>
              <a:gd name="T15" fmla="*/ 273 h 533"/>
              <a:gd name="T16" fmla="*/ 592 w 705"/>
              <a:gd name="T17" fmla="*/ 276 h 533"/>
              <a:gd name="T18" fmla="*/ 552 w 705"/>
              <a:gd name="T19" fmla="*/ 304 h 533"/>
              <a:gd name="T20" fmla="*/ 508 w 705"/>
              <a:gd name="T21" fmla="*/ 343 h 533"/>
              <a:gd name="T22" fmla="*/ 498 w 705"/>
              <a:gd name="T23" fmla="*/ 352 h 533"/>
              <a:gd name="T24" fmla="*/ 482 w 705"/>
              <a:gd name="T25" fmla="*/ 366 h 533"/>
              <a:gd name="T26" fmla="*/ 444 w 705"/>
              <a:gd name="T27" fmla="*/ 397 h 533"/>
              <a:gd name="T28" fmla="*/ 410 w 705"/>
              <a:gd name="T29" fmla="*/ 418 h 533"/>
              <a:gd name="T30" fmla="*/ 344 w 705"/>
              <a:gd name="T31" fmla="*/ 440 h 533"/>
              <a:gd name="T32" fmla="*/ 264 w 705"/>
              <a:gd name="T33" fmla="*/ 466 h 533"/>
              <a:gd name="T34" fmla="*/ 261 w 705"/>
              <a:gd name="T35" fmla="*/ 467 h 533"/>
              <a:gd name="T36" fmla="*/ 223 w 705"/>
              <a:gd name="T37" fmla="*/ 498 h 533"/>
              <a:gd name="T38" fmla="*/ 211 w 705"/>
              <a:gd name="T39" fmla="*/ 508 h 533"/>
              <a:gd name="T40" fmla="*/ 161 w 705"/>
              <a:gd name="T41" fmla="*/ 533 h 533"/>
              <a:gd name="T42" fmla="*/ 149 w 705"/>
              <a:gd name="T43" fmla="*/ 533 h 533"/>
              <a:gd name="T44" fmla="*/ 96 w 705"/>
              <a:gd name="T45" fmla="*/ 528 h 533"/>
              <a:gd name="T46" fmla="*/ 80 w 705"/>
              <a:gd name="T47" fmla="*/ 514 h 533"/>
              <a:gd name="T48" fmla="*/ 65 w 705"/>
              <a:gd name="T49" fmla="*/ 500 h 533"/>
              <a:gd name="T50" fmla="*/ 60 w 705"/>
              <a:gd name="T51" fmla="*/ 453 h 533"/>
              <a:gd name="T52" fmla="*/ 59 w 705"/>
              <a:gd name="T53" fmla="*/ 447 h 533"/>
              <a:gd name="T54" fmla="*/ 55 w 705"/>
              <a:gd name="T55" fmla="*/ 415 h 533"/>
              <a:gd name="T56" fmla="*/ 69 w 705"/>
              <a:gd name="T57" fmla="*/ 391 h 533"/>
              <a:gd name="T58" fmla="*/ 73 w 705"/>
              <a:gd name="T59" fmla="*/ 382 h 533"/>
              <a:gd name="T60" fmla="*/ 33 w 705"/>
              <a:gd name="T61" fmla="*/ 381 h 533"/>
              <a:gd name="T62" fmla="*/ 12 w 705"/>
              <a:gd name="T63" fmla="*/ 342 h 533"/>
              <a:gd name="T64" fmla="*/ 0 w 705"/>
              <a:gd name="T65" fmla="*/ 321 h 533"/>
              <a:gd name="T66" fmla="*/ 13 w 705"/>
              <a:gd name="T67" fmla="*/ 312 h 533"/>
              <a:gd name="T68" fmla="*/ 24 w 705"/>
              <a:gd name="T69" fmla="*/ 304 h 533"/>
              <a:gd name="T70" fmla="*/ 15 w 705"/>
              <a:gd name="T71" fmla="*/ 283 h 533"/>
              <a:gd name="T72" fmla="*/ 9 w 705"/>
              <a:gd name="T73" fmla="*/ 265 h 533"/>
              <a:gd name="T74" fmla="*/ 40 w 705"/>
              <a:gd name="T75" fmla="*/ 229 h 533"/>
              <a:gd name="T76" fmla="*/ 112 w 705"/>
              <a:gd name="T77" fmla="*/ 213 h 533"/>
              <a:gd name="T78" fmla="*/ 124 w 705"/>
              <a:gd name="T79" fmla="*/ 210 h 533"/>
              <a:gd name="T80" fmla="*/ 175 w 705"/>
              <a:gd name="T81" fmla="*/ 195 h 533"/>
              <a:gd name="T82" fmla="*/ 165 w 705"/>
              <a:gd name="T83" fmla="*/ 166 h 533"/>
              <a:gd name="T84" fmla="*/ 180 w 705"/>
              <a:gd name="T85" fmla="*/ 142 h 533"/>
              <a:gd name="T86" fmla="*/ 201 w 705"/>
              <a:gd name="T87" fmla="*/ 129 h 533"/>
              <a:gd name="T88" fmla="*/ 244 w 705"/>
              <a:gd name="T89" fmla="*/ 108 h 533"/>
              <a:gd name="T90" fmla="*/ 281 w 705"/>
              <a:gd name="T91" fmla="*/ 93 h 533"/>
              <a:gd name="T92" fmla="*/ 285 w 705"/>
              <a:gd name="T93" fmla="*/ 49 h 533"/>
              <a:gd name="T94" fmla="*/ 290 w 705"/>
              <a:gd name="T95" fmla="*/ 15 h 533"/>
              <a:gd name="T96" fmla="*/ 291 w 705"/>
              <a:gd name="T97" fmla="*/ 15 h 533"/>
              <a:gd name="T98" fmla="*/ 320 w 705"/>
              <a:gd name="T99" fmla="*/ 10 h 533"/>
              <a:gd name="T100" fmla="*/ 375 w 705"/>
              <a:gd name="T101" fmla="*/ 0 h 533"/>
              <a:gd name="T102" fmla="*/ 420 w 705"/>
              <a:gd name="T103" fmla="*/ 51 h 533"/>
              <a:gd name="T104" fmla="*/ 432 w 705"/>
              <a:gd name="T105" fmla="*/ 120 h 533"/>
              <a:gd name="T106" fmla="*/ 418 w 705"/>
              <a:gd name="T107" fmla="*/ 129 h 533"/>
              <a:gd name="T108" fmla="*/ 427 w 705"/>
              <a:gd name="T109" fmla="*/ 169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05" h="533">
                <a:moveTo>
                  <a:pt x="427" y="169"/>
                </a:moveTo>
                <a:lnTo>
                  <a:pt x="432" y="196"/>
                </a:lnTo>
                <a:lnTo>
                  <a:pt x="581" y="125"/>
                </a:lnTo>
                <a:lnTo>
                  <a:pt x="695" y="190"/>
                </a:lnTo>
                <a:lnTo>
                  <a:pt x="705" y="226"/>
                </a:lnTo>
                <a:lnTo>
                  <a:pt x="686" y="236"/>
                </a:lnTo>
                <a:lnTo>
                  <a:pt x="629" y="254"/>
                </a:lnTo>
                <a:lnTo>
                  <a:pt x="598" y="273"/>
                </a:lnTo>
                <a:lnTo>
                  <a:pt x="592" y="276"/>
                </a:lnTo>
                <a:lnTo>
                  <a:pt x="552" y="304"/>
                </a:lnTo>
                <a:lnTo>
                  <a:pt x="508" y="343"/>
                </a:lnTo>
                <a:lnTo>
                  <a:pt x="498" y="352"/>
                </a:lnTo>
                <a:lnTo>
                  <a:pt x="482" y="366"/>
                </a:lnTo>
                <a:lnTo>
                  <a:pt x="444" y="397"/>
                </a:lnTo>
                <a:lnTo>
                  <a:pt x="410" y="418"/>
                </a:lnTo>
                <a:lnTo>
                  <a:pt x="344" y="440"/>
                </a:lnTo>
                <a:lnTo>
                  <a:pt x="264" y="466"/>
                </a:lnTo>
                <a:lnTo>
                  <a:pt x="261" y="467"/>
                </a:lnTo>
                <a:lnTo>
                  <a:pt x="223" y="498"/>
                </a:lnTo>
                <a:lnTo>
                  <a:pt x="211" y="508"/>
                </a:lnTo>
                <a:lnTo>
                  <a:pt x="161" y="533"/>
                </a:lnTo>
                <a:lnTo>
                  <a:pt x="149" y="533"/>
                </a:lnTo>
                <a:lnTo>
                  <a:pt x="96" y="528"/>
                </a:lnTo>
                <a:lnTo>
                  <a:pt x="80" y="514"/>
                </a:lnTo>
                <a:lnTo>
                  <a:pt x="65" y="500"/>
                </a:lnTo>
                <a:lnTo>
                  <a:pt x="60" y="453"/>
                </a:lnTo>
                <a:lnTo>
                  <a:pt x="59" y="447"/>
                </a:lnTo>
                <a:lnTo>
                  <a:pt x="55" y="415"/>
                </a:lnTo>
                <a:lnTo>
                  <a:pt x="69" y="391"/>
                </a:lnTo>
                <a:lnTo>
                  <a:pt x="73" y="382"/>
                </a:lnTo>
                <a:lnTo>
                  <a:pt x="33" y="381"/>
                </a:lnTo>
                <a:lnTo>
                  <a:pt x="12" y="342"/>
                </a:lnTo>
                <a:lnTo>
                  <a:pt x="0" y="321"/>
                </a:lnTo>
                <a:lnTo>
                  <a:pt x="13" y="312"/>
                </a:lnTo>
                <a:lnTo>
                  <a:pt x="24" y="304"/>
                </a:lnTo>
                <a:lnTo>
                  <a:pt x="15" y="283"/>
                </a:lnTo>
                <a:lnTo>
                  <a:pt x="9" y="265"/>
                </a:lnTo>
                <a:lnTo>
                  <a:pt x="40" y="229"/>
                </a:lnTo>
                <a:lnTo>
                  <a:pt x="112" y="213"/>
                </a:lnTo>
                <a:lnTo>
                  <a:pt x="124" y="210"/>
                </a:lnTo>
                <a:lnTo>
                  <a:pt x="175" y="195"/>
                </a:lnTo>
                <a:lnTo>
                  <a:pt x="165" y="166"/>
                </a:lnTo>
                <a:lnTo>
                  <a:pt x="180" y="142"/>
                </a:lnTo>
                <a:lnTo>
                  <a:pt x="201" y="129"/>
                </a:lnTo>
                <a:lnTo>
                  <a:pt x="244" y="108"/>
                </a:lnTo>
                <a:lnTo>
                  <a:pt x="281" y="93"/>
                </a:lnTo>
                <a:lnTo>
                  <a:pt x="285" y="49"/>
                </a:lnTo>
                <a:lnTo>
                  <a:pt x="290" y="15"/>
                </a:lnTo>
                <a:lnTo>
                  <a:pt x="291" y="15"/>
                </a:lnTo>
                <a:lnTo>
                  <a:pt x="320" y="10"/>
                </a:lnTo>
                <a:lnTo>
                  <a:pt x="375" y="0"/>
                </a:lnTo>
                <a:lnTo>
                  <a:pt x="420" y="51"/>
                </a:lnTo>
                <a:lnTo>
                  <a:pt x="432" y="120"/>
                </a:lnTo>
                <a:lnTo>
                  <a:pt x="418" y="129"/>
                </a:lnTo>
                <a:lnTo>
                  <a:pt x="427" y="169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68A6225E-F4D9-401B-B482-645A6368FAF5}"/>
              </a:ext>
            </a:extLst>
          </p:cNvPr>
          <p:cNvSpPr>
            <a:spLocks/>
          </p:cNvSpPr>
          <p:nvPr/>
        </p:nvSpPr>
        <p:spPr bwMode="auto">
          <a:xfrm>
            <a:off x="4013598" y="3486150"/>
            <a:ext cx="264319" cy="195263"/>
          </a:xfrm>
          <a:custGeom>
            <a:avLst/>
            <a:gdLst>
              <a:gd name="T0" fmla="*/ 190 w 222"/>
              <a:gd name="T1" fmla="*/ 88 h 164"/>
              <a:gd name="T2" fmla="*/ 179 w 222"/>
              <a:gd name="T3" fmla="*/ 86 h 164"/>
              <a:gd name="T4" fmla="*/ 170 w 222"/>
              <a:gd name="T5" fmla="*/ 82 h 164"/>
              <a:gd name="T6" fmla="*/ 138 w 222"/>
              <a:gd name="T7" fmla="*/ 105 h 164"/>
              <a:gd name="T8" fmla="*/ 98 w 222"/>
              <a:gd name="T9" fmla="*/ 127 h 164"/>
              <a:gd name="T10" fmla="*/ 98 w 222"/>
              <a:gd name="T11" fmla="*/ 127 h 164"/>
              <a:gd name="T12" fmla="*/ 68 w 222"/>
              <a:gd name="T13" fmla="*/ 144 h 164"/>
              <a:gd name="T14" fmla="*/ 32 w 222"/>
              <a:gd name="T15" fmla="*/ 164 h 164"/>
              <a:gd name="T16" fmla="*/ 6 w 222"/>
              <a:gd name="T17" fmla="*/ 159 h 164"/>
              <a:gd name="T18" fmla="*/ 0 w 222"/>
              <a:gd name="T19" fmla="*/ 133 h 164"/>
              <a:gd name="T20" fmla="*/ 32 w 222"/>
              <a:gd name="T21" fmla="*/ 105 h 164"/>
              <a:gd name="T22" fmla="*/ 36 w 222"/>
              <a:gd name="T23" fmla="*/ 100 h 164"/>
              <a:gd name="T24" fmla="*/ 56 w 222"/>
              <a:gd name="T25" fmla="*/ 82 h 164"/>
              <a:gd name="T26" fmla="*/ 93 w 222"/>
              <a:gd name="T27" fmla="*/ 64 h 164"/>
              <a:gd name="T28" fmla="*/ 113 w 222"/>
              <a:gd name="T29" fmla="*/ 56 h 164"/>
              <a:gd name="T30" fmla="*/ 158 w 222"/>
              <a:gd name="T31" fmla="*/ 43 h 164"/>
              <a:gd name="T32" fmla="*/ 161 w 222"/>
              <a:gd name="T33" fmla="*/ 38 h 164"/>
              <a:gd name="T34" fmla="*/ 179 w 222"/>
              <a:gd name="T35" fmla="*/ 8 h 164"/>
              <a:gd name="T36" fmla="*/ 188 w 222"/>
              <a:gd name="T37" fmla="*/ 0 h 164"/>
              <a:gd name="T38" fmla="*/ 222 w 222"/>
              <a:gd name="T39" fmla="*/ 54 h 164"/>
              <a:gd name="T40" fmla="*/ 190 w 222"/>
              <a:gd name="T41" fmla="*/ 88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22" h="164">
                <a:moveTo>
                  <a:pt x="190" y="88"/>
                </a:moveTo>
                <a:lnTo>
                  <a:pt x="179" y="86"/>
                </a:lnTo>
                <a:lnTo>
                  <a:pt x="170" y="82"/>
                </a:lnTo>
                <a:lnTo>
                  <a:pt x="138" y="105"/>
                </a:lnTo>
                <a:lnTo>
                  <a:pt x="98" y="127"/>
                </a:lnTo>
                <a:lnTo>
                  <a:pt x="98" y="127"/>
                </a:lnTo>
                <a:lnTo>
                  <a:pt x="68" y="144"/>
                </a:lnTo>
                <a:lnTo>
                  <a:pt x="32" y="164"/>
                </a:lnTo>
                <a:lnTo>
                  <a:pt x="6" y="159"/>
                </a:lnTo>
                <a:lnTo>
                  <a:pt x="0" y="133"/>
                </a:lnTo>
                <a:lnTo>
                  <a:pt x="32" y="105"/>
                </a:lnTo>
                <a:lnTo>
                  <a:pt x="36" y="100"/>
                </a:lnTo>
                <a:lnTo>
                  <a:pt x="56" y="82"/>
                </a:lnTo>
                <a:lnTo>
                  <a:pt x="93" y="64"/>
                </a:lnTo>
                <a:lnTo>
                  <a:pt x="113" y="56"/>
                </a:lnTo>
                <a:lnTo>
                  <a:pt x="158" y="43"/>
                </a:lnTo>
                <a:lnTo>
                  <a:pt x="161" y="38"/>
                </a:lnTo>
                <a:lnTo>
                  <a:pt x="179" y="8"/>
                </a:lnTo>
                <a:lnTo>
                  <a:pt x="188" y="0"/>
                </a:lnTo>
                <a:lnTo>
                  <a:pt x="222" y="54"/>
                </a:lnTo>
                <a:lnTo>
                  <a:pt x="190" y="88"/>
                </a:lnTo>
                <a:close/>
              </a:path>
            </a:pathLst>
          </a:custGeom>
          <a:solidFill>
            <a:srgbClr val="00B0F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DE00FDD5-404C-4A34-ACEC-5934A9313B63}"/>
              </a:ext>
            </a:extLst>
          </p:cNvPr>
          <p:cNvSpPr>
            <a:spLocks/>
          </p:cNvSpPr>
          <p:nvPr/>
        </p:nvSpPr>
        <p:spPr bwMode="auto">
          <a:xfrm>
            <a:off x="3952876" y="3890963"/>
            <a:ext cx="303610" cy="269081"/>
          </a:xfrm>
          <a:custGeom>
            <a:avLst/>
            <a:gdLst>
              <a:gd name="T0" fmla="*/ 0 w 255"/>
              <a:gd name="T1" fmla="*/ 4 h 226"/>
              <a:gd name="T2" fmla="*/ 31 w 255"/>
              <a:gd name="T3" fmla="*/ 0 h 226"/>
              <a:gd name="T4" fmla="*/ 105 w 255"/>
              <a:gd name="T5" fmla="*/ 10 h 226"/>
              <a:gd name="T6" fmla="*/ 122 w 255"/>
              <a:gd name="T7" fmla="*/ 16 h 226"/>
              <a:gd name="T8" fmla="*/ 141 w 255"/>
              <a:gd name="T9" fmla="*/ 23 h 226"/>
              <a:gd name="T10" fmla="*/ 180 w 255"/>
              <a:gd name="T11" fmla="*/ 22 h 226"/>
              <a:gd name="T12" fmla="*/ 182 w 255"/>
              <a:gd name="T13" fmla="*/ 21 h 226"/>
              <a:gd name="T14" fmla="*/ 182 w 255"/>
              <a:gd name="T15" fmla="*/ 29 h 226"/>
              <a:gd name="T16" fmla="*/ 182 w 255"/>
              <a:gd name="T17" fmla="*/ 64 h 226"/>
              <a:gd name="T18" fmla="*/ 182 w 255"/>
              <a:gd name="T19" fmla="*/ 155 h 226"/>
              <a:gd name="T20" fmla="*/ 255 w 255"/>
              <a:gd name="T21" fmla="*/ 182 h 226"/>
              <a:gd name="T22" fmla="*/ 124 w 255"/>
              <a:gd name="T23" fmla="*/ 226 h 226"/>
              <a:gd name="T24" fmla="*/ 91 w 255"/>
              <a:gd name="T25" fmla="*/ 205 h 226"/>
              <a:gd name="T26" fmla="*/ 67 w 255"/>
              <a:gd name="T27" fmla="*/ 174 h 226"/>
              <a:gd name="T28" fmla="*/ 77 w 255"/>
              <a:gd name="T29" fmla="*/ 143 h 226"/>
              <a:gd name="T30" fmla="*/ 60 w 255"/>
              <a:gd name="T31" fmla="*/ 118 h 226"/>
              <a:gd name="T32" fmla="*/ 36 w 255"/>
              <a:gd name="T33" fmla="*/ 133 h 226"/>
              <a:gd name="T34" fmla="*/ 51 w 255"/>
              <a:gd name="T35" fmla="*/ 117 h 226"/>
              <a:gd name="T36" fmla="*/ 26 w 255"/>
              <a:gd name="T37" fmla="*/ 89 h 226"/>
              <a:gd name="T38" fmla="*/ 14 w 255"/>
              <a:gd name="T39" fmla="*/ 50 h 226"/>
              <a:gd name="T40" fmla="*/ 8 w 255"/>
              <a:gd name="T41" fmla="*/ 33 h 226"/>
              <a:gd name="T42" fmla="*/ 2 w 255"/>
              <a:gd name="T43" fmla="*/ 11 h 226"/>
              <a:gd name="T44" fmla="*/ 0 w 255"/>
              <a:gd name="T45" fmla="*/ 4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55" h="226">
                <a:moveTo>
                  <a:pt x="0" y="4"/>
                </a:moveTo>
                <a:lnTo>
                  <a:pt x="31" y="0"/>
                </a:lnTo>
                <a:lnTo>
                  <a:pt x="105" y="10"/>
                </a:lnTo>
                <a:lnTo>
                  <a:pt x="122" y="16"/>
                </a:lnTo>
                <a:lnTo>
                  <a:pt x="141" y="23"/>
                </a:lnTo>
                <a:lnTo>
                  <a:pt x="180" y="22"/>
                </a:lnTo>
                <a:lnTo>
                  <a:pt x="182" y="21"/>
                </a:lnTo>
                <a:lnTo>
                  <a:pt x="182" y="29"/>
                </a:lnTo>
                <a:lnTo>
                  <a:pt x="182" y="64"/>
                </a:lnTo>
                <a:lnTo>
                  <a:pt x="182" y="155"/>
                </a:lnTo>
                <a:lnTo>
                  <a:pt x="255" y="182"/>
                </a:lnTo>
                <a:lnTo>
                  <a:pt x="124" y="226"/>
                </a:lnTo>
                <a:lnTo>
                  <a:pt x="91" y="205"/>
                </a:lnTo>
                <a:lnTo>
                  <a:pt x="67" y="174"/>
                </a:lnTo>
                <a:lnTo>
                  <a:pt x="77" y="143"/>
                </a:lnTo>
                <a:lnTo>
                  <a:pt x="60" y="118"/>
                </a:lnTo>
                <a:lnTo>
                  <a:pt x="36" y="133"/>
                </a:lnTo>
                <a:lnTo>
                  <a:pt x="51" y="117"/>
                </a:lnTo>
                <a:lnTo>
                  <a:pt x="26" y="89"/>
                </a:lnTo>
                <a:lnTo>
                  <a:pt x="14" y="50"/>
                </a:lnTo>
                <a:lnTo>
                  <a:pt x="8" y="33"/>
                </a:lnTo>
                <a:lnTo>
                  <a:pt x="2" y="11"/>
                </a:lnTo>
                <a:lnTo>
                  <a:pt x="0" y="4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0ED843D3-A913-4A84-8207-AD2B156EE007}"/>
              </a:ext>
            </a:extLst>
          </p:cNvPr>
          <p:cNvSpPr>
            <a:spLocks/>
          </p:cNvSpPr>
          <p:nvPr/>
        </p:nvSpPr>
        <p:spPr bwMode="auto">
          <a:xfrm>
            <a:off x="4470798" y="4394597"/>
            <a:ext cx="775097" cy="815579"/>
          </a:xfrm>
          <a:custGeom>
            <a:avLst/>
            <a:gdLst>
              <a:gd name="T0" fmla="*/ 578 w 651"/>
              <a:gd name="T1" fmla="*/ 685 h 685"/>
              <a:gd name="T2" fmla="*/ 420 w 651"/>
              <a:gd name="T3" fmla="*/ 589 h 685"/>
              <a:gd name="T4" fmla="*/ 390 w 651"/>
              <a:gd name="T5" fmla="*/ 571 h 685"/>
              <a:gd name="T6" fmla="*/ 365 w 651"/>
              <a:gd name="T7" fmla="*/ 556 h 685"/>
              <a:gd name="T8" fmla="*/ 357 w 651"/>
              <a:gd name="T9" fmla="*/ 551 h 685"/>
              <a:gd name="T10" fmla="*/ 354 w 651"/>
              <a:gd name="T11" fmla="*/ 534 h 685"/>
              <a:gd name="T12" fmla="*/ 343 w 651"/>
              <a:gd name="T13" fmla="*/ 451 h 685"/>
              <a:gd name="T14" fmla="*/ 203 w 651"/>
              <a:gd name="T15" fmla="*/ 465 h 685"/>
              <a:gd name="T16" fmla="*/ 155 w 651"/>
              <a:gd name="T17" fmla="*/ 398 h 685"/>
              <a:gd name="T18" fmla="*/ 131 w 651"/>
              <a:gd name="T19" fmla="*/ 317 h 685"/>
              <a:gd name="T20" fmla="*/ 0 w 651"/>
              <a:gd name="T21" fmla="*/ 265 h 685"/>
              <a:gd name="T22" fmla="*/ 33 w 651"/>
              <a:gd name="T23" fmla="*/ 207 h 685"/>
              <a:gd name="T24" fmla="*/ 65 w 651"/>
              <a:gd name="T25" fmla="*/ 149 h 685"/>
              <a:gd name="T26" fmla="*/ 85 w 651"/>
              <a:gd name="T27" fmla="*/ 114 h 685"/>
              <a:gd name="T28" fmla="*/ 87 w 651"/>
              <a:gd name="T29" fmla="*/ 110 h 685"/>
              <a:gd name="T30" fmla="*/ 106 w 651"/>
              <a:gd name="T31" fmla="*/ 110 h 685"/>
              <a:gd name="T32" fmla="*/ 157 w 651"/>
              <a:gd name="T33" fmla="*/ 111 h 685"/>
              <a:gd name="T34" fmla="*/ 157 w 651"/>
              <a:gd name="T35" fmla="*/ 110 h 685"/>
              <a:gd name="T36" fmla="*/ 260 w 651"/>
              <a:gd name="T37" fmla="*/ 66 h 685"/>
              <a:gd name="T38" fmla="*/ 262 w 651"/>
              <a:gd name="T39" fmla="*/ 11 h 685"/>
              <a:gd name="T40" fmla="*/ 316 w 651"/>
              <a:gd name="T41" fmla="*/ 8 h 685"/>
              <a:gd name="T42" fmla="*/ 467 w 651"/>
              <a:gd name="T43" fmla="*/ 0 h 685"/>
              <a:gd name="T44" fmla="*/ 506 w 651"/>
              <a:gd name="T45" fmla="*/ 10 h 685"/>
              <a:gd name="T46" fmla="*/ 550 w 651"/>
              <a:gd name="T47" fmla="*/ 22 h 685"/>
              <a:gd name="T48" fmla="*/ 562 w 651"/>
              <a:gd name="T49" fmla="*/ 56 h 685"/>
              <a:gd name="T50" fmla="*/ 575 w 651"/>
              <a:gd name="T51" fmla="*/ 91 h 685"/>
              <a:gd name="T52" fmla="*/ 580 w 651"/>
              <a:gd name="T53" fmla="*/ 102 h 685"/>
              <a:gd name="T54" fmla="*/ 590 w 651"/>
              <a:gd name="T55" fmla="*/ 134 h 685"/>
              <a:gd name="T56" fmla="*/ 596 w 651"/>
              <a:gd name="T57" fmla="*/ 149 h 685"/>
              <a:gd name="T58" fmla="*/ 604 w 651"/>
              <a:gd name="T59" fmla="*/ 172 h 685"/>
              <a:gd name="T60" fmla="*/ 622 w 651"/>
              <a:gd name="T61" fmla="*/ 221 h 685"/>
              <a:gd name="T62" fmla="*/ 640 w 651"/>
              <a:gd name="T63" fmla="*/ 272 h 685"/>
              <a:gd name="T64" fmla="*/ 651 w 651"/>
              <a:gd name="T65" fmla="*/ 304 h 685"/>
              <a:gd name="T66" fmla="*/ 616 w 651"/>
              <a:gd name="T67" fmla="*/ 352 h 685"/>
              <a:gd name="T68" fmla="*/ 601 w 651"/>
              <a:gd name="T69" fmla="*/ 374 h 685"/>
              <a:gd name="T70" fmla="*/ 590 w 651"/>
              <a:gd name="T71" fmla="*/ 388 h 685"/>
              <a:gd name="T72" fmla="*/ 562 w 651"/>
              <a:gd name="T73" fmla="*/ 426 h 685"/>
              <a:gd name="T74" fmla="*/ 545 w 651"/>
              <a:gd name="T75" fmla="*/ 448 h 685"/>
              <a:gd name="T76" fmla="*/ 554 w 651"/>
              <a:gd name="T77" fmla="*/ 514 h 685"/>
              <a:gd name="T78" fmla="*/ 559 w 651"/>
              <a:gd name="T79" fmla="*/ 540 h 685"/>
              <a:gd name="T80" fmla="*/ 561 w 651"/>
              <a:gd name="T81" fmla="*/ 560 h 685"/>
              <a:gd name="T82" fmla="*/ 569 w 651"/>
              <a:gd name="T83" fmla="*/ 613 h 685"/>
              <a:gd name="T84" fmla="*/ 578 w 651"/>
              <a:gd name="T85" fmla="*/ 685 h 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51" h="685">
                <a:moveTo>
                  <a:pt x="578" y="685"/>
                </a:moveTo>
                <a:lnTo>
                  <a:pt x="420" y="589"/>
                </a:lnTo>
                <a:lnTo>
                  <a:pt x="390" y="571"/>
                </a:lnTo>
                <a:lnTo>
                  <a:pt x="365" y="556"/>
                </a:lnTo>
                <a:lnTo>
                  <a:pt x="357" y="551"/>
                </a:lnTo>
                <a:lnTo>
                  <a:pt x="354" y="534"/>
                </a:lnTo>
                <a:lnTo>
                  <a:pt x="343" y="451"/>
                </a:lnTo>
                <a:lnTo>
                  <a:pt x="203" y="465"/>
                </a:lnTo>
                <a:lnTo>
                  <a:pt x="155" y="398"/>
                </a:lnTo>
                <a:lnTo>
                  <a:pt x="131" y="317"/>
                </a:lnTo>
                <a:lnTo>
                  <a:pt x="0" y="265"/>
                </a:lnTo>
                <a:lnTo>
                  <a:pt x="33" y="207"/>
                </a:lnTo>
                <a:lnTo>
                  <a:pt x="65" y="149"/>
                </a:lnTo>
                <a:lnTo>
                  <a:pt x="85" y="114"/>
                </a:lnTo>
                <a:lnTo>
                  <a:pt x="87" y="110"/>
                </a:lnTo>
                <a:lnTo>
                  <a:pt x="106" y="110"/>
                </a:lnTo>
                <a:lnTo>
                  <a:pt x="157" y="111"/>
                </a:lnTo>
                <a:lnTo>
                  <a:pt x="157" y="110"/>
                </a:lnTo>
                <a:lnTo>
                  <a:pt x="260" y="66"/>
                </a:lnTo>
                <a:lnTo>
                  <a:pt x="262" y="11"/>
                </a:lnTo>
                <a:lnTo>
                  <a:pt x="316" y="8"/>
                </a:lnTo>
                <a:lnTo>
                  <a:pt x="467" y="0"/>
                </a:lnTo>
                <a:lnTo>
                  <a:pt x="506" y="10"/>
                </a:lnTo>
                <a:lnTo>
                  <a:pt x="550" y="22"/>
                </a:lnTo>
                <a:lnTo>
                  <a:pt x="562" y="56"/>
                </a:lnTo>
                <a:lnTo>
                  <a:pt x="575" y="91"/>
                </a:lnTo>
                <a:lnTo>
                  <a:pt x="580" y="102"/>
                </a:lnTo>
                <a:lnTo>
                  <a:pt x="590" y="134"/>
                </a:lnTo>
                <a:lnTo>
                  <a:pt x="596" y="149"/>
                </a:lnTo>
                <a:lnTo>
                  <a:pt x="604" y="172"/>
                </a:lnTo>
                <a:lnTo>
                  <a:pt x="622" y="221"/>
                </a:lnTo>
                <a:lnTo>
                  <a:pt x="640" y="272"/>
                </a:lnTo>
                <a:lnTo>
                  <a:pt x="651" y="304"/>
                </a:lnTo>
                <a:lnTo>
                  <a:pt x="616" y="352"/>
                </a:lnTo>
                <a:lnTo>
                  <a:pt x="601" y="374"/>
                </a:lnTo>
                <a:lnTo>
                  <a:pt x="590" y="388"/>
                </a:lnTo>
                <a:lnTo>
                  <a:pt x="562" y="426"/>
                </a:lnTo>
                <a:lnTo>
                  <a:pt x="545" y="448"/>
                </a:lnTo>
                <a:lnTo>
                  <a:pt x="554" y="514"/>
                </a:lnTo>
                <a:lnTo>
                  <a:pt x="559" y="540"/>
                </a:lnTo>
                <a:lnTo>
                  <a:pt x="561" y="560"/>
                </a:lnTo>
                <a:lnTo>
                  <a:pt x="569" y="613"/>
                </a:lnTo>
                <a:lnTo>
                  <a:pt x="578" y="685"/>
                </a:lnTo>
                <a:close/>
              </a:path>
            </a:pathLst>
          </a:custGeom>
          <a:solidFill>
            <a:srgbClr val="00B0F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EDA45CBE-F884-4FED-A18E-C83D117F8E5A}"/>
              </a:ext>
            </a:extLst>
          </p:cNvPr>
          <p:cNvSpPr>
            <a:spLocks/>
          </p:cNvSpPr>
          <p:nvPr/>
        </p:nvSpPr>
        <p:spPr bwMode="auto">
          <a:xfrm>
            <a:off x="4040982" y="4592241"/>
            <a:ext cx="854869" cy="728663"/>
          </a:xfrm>
          <a:custGeom>
            <a:avLst/>
            <a:gdLst>
              <a:gd name="T0" fmla="*/ 718 w 718"/>
              <a:gd name="T1" fmla="*/ 385 h 612"/>
              <a:gd name="T2" fmla="*/ 697 w 718"/>
              <a:gd name="T3" fmla="*/ 403 h 612"/>
              <a:gd name="T4" fmla="*/ 619 w 718"/>
              <a:gd name="T5" fmla="*/ 469 h 612"/>
              <a:gd name="T6" fmla="*/ 539 w 718"/>
              <a:gd name="T7" fmla="*/ 463 h 612"/>
              <a:gd name="T8" fmla="*/ 476 w 718"/>
              <a:gd name="T9" fmla="*/ 492 h 612"/>
              <a:gd name="T10" fmla="*/ 438 w 718"/>
              <a:gd name="T11" fmla="*/ 480 h 612"/>
              <a:gd name="T12" fmla="*/ 425 w 718"/>
              <a:gd name="T13" fmla="*/ 503 h 612"/>
              <a:gd name="T14" fmla="*/ 411 w 718"/>
              <a:gd name="T15" fmla="*/ 500 h 612"/>
              <a:gd name="T16" fmla="*/ 405 w 718"/>
              <a:gd name="T17" fmla="*/ 498 h 612"/>
              <a:gd name="T18" fmla="*/ 388 w 718"/>
              <a:gd name="T19" fmla="*/ 494 h 612"/>
              <a:gd name="T20" fmla="*/ 385 w 718"/>
              <a:gd name="T21" fmla="*/ 493 h 612"/>
              <a:gd name="T22" fmla="*/ 363 w 718"/>
              <a:gd name="T23" fmla="*/ 502 h 612"/>
              <a:gd name="T24" fmla="*/ 359 w 718"/>
              <a:gd name="T25" fmla="*/ 503 h 612"/>
              <a:gd name="T26" fmla="*/ 351 w 718"/>
              <a:gd name="T27" fmla="*/ 539 h 612"/>
              <a:gd name="T28" fmla="*/ 304 w 718"/>
              <a:gd name="T29" fmla="*/ 549 h 612"/>
              <a:gd name="T30" fmla="*/ 277 w 718"/>
              <a:gd name="T31" fmla="*/ 577 h 612"/>
              <a:gd name="T32" fmla="*/ 262 w 718"/>
              <a:gd name="T33" fmla="*/ 594 h 612"/>
              <a:gd name="T34" fmla="*/ 237 w 718"/>
              <a:gd name="T35" fmla="*/ 586 h 612"/>
              <a:gd name="T36" fmla="*/ 237 w 718"/>
              <a:gd name="T37" fmla="*/ 587 h 612"/>
              <a:gd name="T38" fmla="*/ 231 w 718"/>
              <a:gd name="T39" fmla="*/ 607 h 612"/>
              <a:gd name="T40" fmla="*/ 229 w 718"/>
              <a:gd name="T41" fmla="*/ 612 h 612"/>
              <a:gd name="T42" fmla="*/ 228 w 718"/>
              <a:gd name="T43" fmla="*/ 612 h 612"/>
              <a:gd name="T44" fmla="*/ 220 w 718"/>
              <a:gd name="T45" fmla="*/ 609 h 612"/>
              <a:gd name="T46" fmla="*/ 96 w 718"/>
              <a:gd name="T47" fmla="*/ 552 h 612"/>
              <a:gd name="T48" fmla="*/ 0 w 718"/>
              <a:gd name="T49" fmla="*/ 571 h 612"/>
              <a:gd name="T50" fmla="*/ 73 w 718"/>
              <a:gd name="T51" fmla="*/ 431 h 612"/>
              <a:gd name="T52" fmla="*/ 78 w 718"/>
              <a:gd name="T53" fmla="*/ 422 h 612"/>
              <a:gd name="T54" fmla="*/ 105 w 718"/>
              <a:gd name="T55" fmla="*/ 415 h 612"/>
              <a:gd name="T56" fmla="*/ 117 w 718"/>
              <a:gd name="T57" fmla="*/ 413 h 612"/>
              <a:gd name="T58" fmla="*/ 97 w 718"/>
              <a:gd name="T59" fmla="*/ 315 h 612"/>
              <a:gd name="T60" fmla="*/ 135 w 718"/>
              <a:gd name="T61" fmla="*/ 262 h 612"/>
              <a:gd name="T62" fmla="*/ 135 w 718"/>
              <a:gd name="T63" fmla="*/ 250 h 612"/>
              <a:gd name="T64" fmla="*/ 133 w 718"/>
              <a:gd name="T65" fmla="*/ 177 h 612"/>
              <a:gd name="T66" fmla="*/ 133 w 718"/>
              <a:gd name="T67" fmla="*/ 138 h 612"/>
              <a:gd name="T68" fmla="*/ 135 w 718"/>
              <a:gd name="T69" fmla="*/ 134 h 612"/>
              <a:gd name="T70" fmla="*/ 138 w 718"/>
              <a:gd name="T71" fmla="*/ 125 h 612"/>
              <a:gd name="T72" fmla="*/ 141 w 718"/>
              <a:gd name="T73" fmla="*/ 115 h 612"/>
              <a:gd name="T74" fmla="*/ 143 w 718"/>
              <a:gd name="T75" fmla="*/ 106 h 612"/>
              <a:gd name="T76" fmla="*/ 174 w 718"/>
              <a:gd name="T77" fmla="*/ 17 h 612"/>
              <a:gd name="T78" fmla="*/ 179 w 718"/>
              <a:gd name="T79" fmla="*/ 0 h 612"/>
              <a:gd name="T80" fmla="*/ 197 w 718"/>
              <a:gd name="T81" fmla="*/ 0 h 612"/>
              <a:gd name="T82" fmla="*/ 249 w 718"/>
              <a:gd name="T83" fmla="*/ 2 h 612"/>
              <a:gd name="T84" fmla="*/ 281 w 718"/>
              <a:gd name="T85" fmla="*/ 3 h 612"/>
              <a:gd name="T86" fmla="*/ 305 w 718"/>
              <a:gd name="T87" fmla="*/ 83 h 612"/>
              <a:gd name="T88" fmla="*/ 361 w 718"/>
              <a:gd name="T89" fmla="*/ 99 h 612"/>
              <a:gd name="T90" fmla="*/ 492 w 718"/>
              <a:gd name="T91" fmla="*/ 151 h 612"/>
              <a:gd name="T92" fmla="*/ 516 w 718"/>
              <a:gd name="T93" fmla="*/ 232 h 612"/>
              <a:gd name="T94" fmla="*/ 564 w 718"/>
              <a:gd name="T95" fmla="*/ 299 h 612"/>
              <a:gd name="T96" fmla="*/ 704 w 718"/>
              <a:gd name="T97" fmla="*/ 285 h 612"/>
              <a:gd name="T98" fmla="*/ 715 w 718"/>
              <a:gd name="T99" fmla="*/ 368 h 612"/>
              <a:gd name="T100" fmla="*/ 718 w 718"/>
              <a:gd name="T101" fmla="*/ 385 h 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18" h="612">
                <a:moveTo>
                  <a:pt x="718" y="385"/>
                </a:moveTo>
                <a:lnTo>
                  <a:pt x="697" y="403"/>
                </a:lnTo>
                <a:lnTo>
                  <a:pt x="619" y="469"/>
                </a:lnTo>
                <a:lnTo>
                  <a:pt x="539" y="463"/>
                </a:lnTo>
                <a:lnTo>
                  <a:pt x="476" y="492"/>
                </a:lnTo>
                <a:lnTo>
                  <a:pt x="438" y="480"/>
                </a:lnTo>
                <a:lnTo>
                  <a:pt x="425" y="503"/>
                </a:lnTo>
                <a:lnTo>
                  <a:pt x="411" y="500"/>
                </a:lnTo>
                <a:lnTo>
                  <a:pt x="405" y="498"/>
                </a:lnTo>
                <a:lnTo>
                  <a:pt x="388" y="494"/>
                </a:lnTo>
                <a:lnTo>
                  <a:pt x="385" y="493"/>
                </a:lnTo>
                <a:lnTo>
                  <a:pt x="363" y="502"/>
                </a:lnTo>
                <a:lnTo>
                  <a:pt x="359" y="503"/>
                </a:lnTo>
                <a:lnTo>
                  <a:pt x="351" y="539"/>
                </a:lnTo>
                <a:lnTo>
                  <a:pt x="304" y="549"/>
                </a:lnTo>
                <a:lnTo>
                  <a:pt x="277" y="577"/>
                </a:lnTo>
                <a:lnTo>
                  <a:pt x="262" y="594"/>
                </a:lnTo>
                <a:lnTo>
                  <a:pt x="237" y="586"/>
                </a:lnTo>
                <a:lnTo>
                  <a:pt x="237" y="587"/>
                </a:lnTo>
                <a:lnTo>
                  <a:pt x="231" y="607"/>
                </a:lnTo>
                <a:lnTo>
                  <a:pt x="229" y="612"/>
                </a:lnTo>
                <a:lnTo>
                  <a:pt x="228" y="612"/>
                </a:lnTo>
                <a:lnTo>
                  <a:pt x="220" y="609"/>
                </a:lnTo>
                <a:lnTo>
                  <a:pt x="96" y="552"/>
                </a:lnTo>
                <a:lnTo>
                  <a:pt x="0" y="571"/>
                </a:lnTo>
                <a:lnTo>
                  <a:pt x="73" y="431"/>
                </a:lnTo>
                <a:lnTo>
                  <a:pt x="78" y="422"/>
                </a:lnTo>
                <a:lnTo>
                  <a:pt x="105" y="415"/>
                </a:lnTo>
                <a:lnTo>
                  <a:pt x="117" y="413"/>
                </a:lnTo>
                <a:lnTo>
                  <a:pt x="97" y="315"/>
                </a:lnTo>
                <a:lnTo>
                  <a:pt x="135" y="262"/>
                </a:lnTo>
                <a:lnTo>
                  <a:pt x="135" y="250"/>
                </a:lnTo>
                <a:lnTo>
                  <a:pt x="133" y="177"/>
                </a:lnTo>
                <a:lnTo>
                  <a:pt x="133" y="138"/>
                </a:lnTo>
                <a:lnTo>
                  <a:pt x="135" y="134"/>
                </a:lnTo>
                <a:lnTo>
                  <a:pt x="138" y="125"/>
                </a:lnTo>
                <a:lnTo>
                  <a:pt x="141" y="115"/>
                </a:lnTo>
                <a:lnTo>
                  <a:pt x="143" y="106"/>
                </a:lnTo>
                <a:lnTo>
                  <a:pt x="174" y="17"/>
                </a:lnTo>
                <a:lnTo>
                  <a:pt x="179" y="0"/>
                </a:lnTo>
                <a:lnTo>
                  <a:pt x="197" y="0"/>
                </a:lnTo>
                <a:lnTo>
                  <a:pt x="249" y="2"/>
                </a:lnTo>
                <a:lnTo>
                  <a:pt x="281" y="3"/>
                </a:lnTo>
                <a:lnTo>
                  <a:pt x="305" y="83"/>
                </a:lnTo>
                <a:lnTo>
                  <a:pt x="361" y="99"/>
                </a:lnTo>
                <a:lnTo>
                  <a:pt x="492" y="151"/>
                </a:lnTo>
                <a:lnTo>
                  <a:pt x="516" y="232"/>
                </a:lnTo>
                <a:lnTo>
                  <a:pt x="564" y="299"/>
                </a:lnTo>
                <a:lnTo>
                  <a:pt x="704" y="285"/>
                </a:lnTo>
                <a:lnTo>
                  <a:pt x="715" y="368"/>
                </a:lnTo>
                <a:lnTo>
                  <a:pt x="718" y="385"/>
                </a:lnTo>
                <a:close/>
              </a:path>
            </a:pathLst>
          </a:custGeom>
          <a:solidFill>
            <a:srgbClr val="FFFF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EE9C1B78-F38B-4E81-8A17-AAF6E1C7012D}"/>
              </a:ext>
            </a:extLst>
          </p:cNvPr>
          <p:cNvSpPr>
            <a:spLocks noEditPoints="1"/>
          </p:cNvSpPr>
          <p:nvPr/>
        </p:nvSpPr>
        <p:spPr bwMode="auto">
          <a:xfrm>
            <a:off x="4849416" y="860823"/>
            <a:ext cx="366713" cy="194072"/>
          </a:xfrm>
          <a:custGeom>
            <a:avLst/>
            <a:gdLst>
              <a:gd name="T0" fmla="*/ 292 w 308"/>
              <a:gd name="T1" fmla="*/ 0 h 163"/>
              <a:gd name="T2" fmla="*/ 302 w 308"/>
              <a:gd name="T3" fmla="*/ 3 h 163"/>
              <a:gd name="T4" fmla="*/ 303 w 308"/>
              <a:gd name="T5" fmla="*/ 6 h 163"/>
              <a:gd name="T6" fmla="*/ 308 w 308"/>
              <a:gd name="T7" fmla="*/ 52 h 163"/>
              <a:gd name="T8" fmla="*/ 254 w 308"/>
              <a:gd name="T9" fmla="*/ 122 h 163"/>
              <a:gd name="T10" fmla="*/ 198 w 308"/>
              <a:gd name="T11" fmla="*/ 160 h 163"/>
              <a:gd name="T12" fmla="*/ 169 w 308"/>
              <a:gd name="T13" fmla="*/ 162 h 163"/>
              <a:gd name="T14" fmla="*/ 166 w 308"/>
              <a:gd name="T15" fmla="*/ 163 h 163"/>
              <a:gd name="T16" fmla="*/ 177 w 308"/>
              <a:gd name="T17" fmla="*/ 139 h 163"/>
              <a:gd name="T18" fmla="*/ 208 w 308"/>
              <a:gd name="T19" fmla="*/ 89 h 163"/>
              <a:gd name="T20" fmla="*/ 264 w 308"/>
              <a:gd name="T21" fmla="*/ 25 h 163"/>
              <a:gd name="T22" fmla="*/ 265 w 308"/>
              <a:gd name="T23" fmla="*/ 24 h 163"/>
              <a:gd name="T24" fmla="*/ 283 w 308"/>
              <a:gd name="T25" fmla="*/ 7 h 163"/>
              <a:gd name="T26" fmla="*/ 292 w 308"/>
              <a:gd name="T27" fmla="*/ 0 h 163"/>
              <a:gd name="T28" fmla="*/ 29 w 308"/>
              <a:gd name="T29" fmla="*/ 157 h 163"/>
              <a:gd name="T30" fmla="*/ 0 w 308"/>
              <a:gd name="T31" fmla="*/ 130 h 163"/>
              <a:gd name="T32" fmla="*/ 25 w 308"/>
              <a:gd name="T33" fmla="*/ 68 h 163"/>
              <a:gd name="T34" fmla="*/ 94 w 308"/>
              <a:gd name="T35" fmla="*/ 35 h 163"/>
              <a:gd name="T36" fmla="*/ 175 w 308"/>
              <a:gd name="T37" fmla="*/ 68 h 163"/>
              <a:gd name="T38" fmla="*/ 29 w 308"/>
              <a:gd name="T39" fmla="*/ 15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08" h="163">
                <a:moveTo>
                  <a:pt x="292" y="0"/>
                </a:moveTo>
                <a:lnTo>
                  <a:pt x="302" y="3"/>
                </a:lnTo>
                <a:lnTo>
                  <a:pt x="303" y="6"/>
                </a:lnTo>
                <a:lnTo>
                  <a:pt x="308" y="52"/>
                </a:lnTo>
                <a:lnTo>
                  <a:pt x="254" y="122"/>
                </a:lnTo>
                <a:lnTo>
                  <a:pt x="198" y="160"/>
                </a:lnTo>
                <a:lnTo>
                  <a:pt x="169" y="162"/>
                </a:lnTo>
                <a:lnTo>
                  <a:pt x="166" y="163"/>
                </a:lnTo>
                <a:lnTo>
                  <a:pt x="177" y="139"/>
                </a:lnTo>
                <a:lnTo>
                  <a:pt x="208" y="89"/>
                </a:lnTo>
                <a:lnTo>
                  <a:pt x="264" y="25"/>
                </a:lnTo>
                <a:lnTo>
                  <a:pt x="265" y="24"/>
                </a:lnTo>
                <a:lnTo>
                  <a:pt x="283" y="7"/>
                </a:lnTo>
                <a:lnTo>
                  <a:pt x="292" y="0"/>
                </a:lnTo>
                <a:close/>
                <a:moveTo>
                  <a:pt x="29" y="157"/>
                </a:moveTo>
                <a:lnTo>
                  <a:pt x="0" y="130"/>
                </a:lnTo>
                <a:lnTo>
                  <a:pt x="25" y="68"/>
                </a:lnTo>
                <a:lnTo>
                  <a:pt x="94" y="35"/>
                </a:lnTo>
                <a:lnTo>
                  <a:pt x="175" y="68"/>
                </a:lnTo>
                <a:lnTo>
                  <a:pt x="29" y="157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7847F4D1-66BE-4994-ABCC-B95526A3F384}"/>
              </a:ext>
            </a:extLst>
          </p:cNvPr>
          <p:cNvSpPr>
            <a:spLocks/>
          </p:cNvSpPr>
          <p:nvPr/>
        </p:nvSpPr>
        <p:spPr bwMode="auto">
          <a:xfrm>
            <a:off x="4073129" y="1109247"/>
            <a:ext cx="419100" cy="275035"/>
          </a:xfrm>
          <a:custGeom>
            <a:avLst/>
            <a:gdLst>
              <a:gd name="T0" fmla="*/ 7 w 352"/>
              <a:gd name="T1" fmla="*/ 173 h 231"/>
              <a:gd name="T2" fmla="*/ 15 w 352"/>
              <a:gd name="T3" fmla="*/ 94 h 231"/>
              <a:gd name="T4" fmla="*/ 77 w 352"/>
              <a:gd name="T5" fmla="*/ 61 h 231"/>
              <a:gd name="T6" fmla="*/ 85 w 352"/>
              <a:gd name="T7" fmla="*/ 86 h 231"/>
              <a:gd name="T8" fmla="*/ 248 w 352"/>
              <a:gd name="T9" fmla="*/ 0 h 231"/>
              <a:gd name="T10" fmla="*/ 257 w 352"/>
              <a:gd name="T11" fmla="*/ 12 h 231"/>
              <a:gd name="T12" fmla="*/ 349 w 352"/>
              <a:gd name="T13" fmla="*/ 138 h 231"/>
              <a:gd name="T14" fmla="*/ 352 w 352"/>
              <a:gd name="T15" fmla="*/ 161 h 231"/>
              <a:gd name="T16" fmla="*/ 346 w 352"/>
              <a:gd name="T17" fmla="*/ 172 h 231"/>
              <a:gd name="T18" fmla="*/ 345 w 352"/>
              <a:gd name="T19" fmla="*/ 173 h 231"/>
              <a:gd name="T20" fmla="*/ 325 w 352"/>
              <a:gd name="T21" fmla="*/ 196 h 231"/>
              <a:gd name="T22" fmla="*/ 301 w 352"/>
              <a:gd name="T23" fmla="*/ 211 h 231"/>
              <a:gd name="T24" fmla="*/ 270 w 352"/>
              <a:gd name="T25" fmla="*/ 231 h 231"/>
              <a:gd name="T26" fmla="*/ 200 w 352"/>
              <a:gd name="T27" fmla="*/ 195 h 231"/>
              <a:gd name="T28" fmla="*/ 192 w 352"/>
              <a:gd name="T29" fmla="*/ 173 h 231"/>
              <a:gd name="T30" fmla="*/ 182 w 352"/>
              <a:gd name="T31" fmla="*/ 147 h 231"/>
              <a:gd name="T32" fmla="*/ 141 w 352"/>
              <a:gd name="T33" fmla="*/ 173 h 231"/>
              <a:gd name="T34" fmla="*/ 85 w 352"/>
              <a:gd name="T35" fmla="*/ 209 h 231"/>
              <a:gd name="T36" fmla="*/ 0 w 352"/>
              <a:gd name="T37" fmla="*/ 201 h 231"/>
              <a:gd name="T38" fmla="*/ 3 w 352"/>
              <a:gd name="T39" fmla="*/ 196 h 231"/>
              <a:gd name="T40" fmla="*/ 7 w 352"/>
              <a:gd name="T41" fmla="*/ 173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52" h="231">
                <a:moveTo>
                  <a:pt x="7" y="173"/>
                </a:moveTo>
                <a:lnTo>
                  <a:pt x="15" y="94"/>
                </a:lnTo>
                <a:lnTo>
                  <a:pt x="77" y="61"/>
                </a:lnTo>
                <a:lnTo>
                  <a:pt x="85" y="86"/>
                </a:lnTo>
                <a:lnTo>
                  <a:pt x="248" y="0"/>
                </a:lnTo>
                <a:lnTo>
                  <a:pt x="257" y="12"/>
                </a:lnTo>
                <a:lnTo>
                  <a:pt x="349" y="138"/>
                </a:lnTo>
                <a:lnTo>
                  <a:pt x="352" y="161"/>
                </a:lnTo>
                <a:lnTo>
                  <a:pt x="346" y="172"/>
                </a:lnTo>
                <a:lnTo>
                  <a:pt x="345" y="173"/>
                </a:lnTo>
                <a:lnTo>
                  <a:pt x="325" y="196"/>
                </a:lnTo>
                <a:lnTo>
                  <a:pt x="301" y="211"/>
                </a:lnTo>
                <a:lnTo>
                  <a:pt x="270" y="231"/>
                </a:lnTo>
                <a:lnTo>
                  <a:pt x="200" y="195"/>
                </a:lnTo>
                <a:lnTo>
                  <a:pt x="192" y="173"/>
                </a:lnTo>
                <a:lnTo>
                  <a:pt x="182" y="147"/>
                </a:lnTo>
                <a:lnTo>
                  <a:pt x="141" y="173"/>
                </a:lnTo>
                <a:lnTo>
                  <a:pt x="85" y="209"/>
                </a:lnTo>
                <a:lnTo>
                  <a:pt x="0" y="201"/>
                </a:lnTo>
                <a:lnTo>
                  <a:pt x="3" y="196"/>
                </a:lnTo>
                <a:lnTo>
                  <a:pt x="7" y="17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763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FCF6C027-D17F-4CD6-B1C7-D297304734F4}"/>
              </a:ext>
            </a:extLst>
          </p:cNvPr>
          <p:cNvSpPr>
            <a:spLocks noEditPoints="1"/>
          </p:cNvSpPr>
          <p:nvPr/>
        </p:nvSpPr>
        <p:spPr bwMode="auto">
          <a:xfrm>
            <a:off x="4552951" y="1438276"/>
            <a:ext cx="832247" cy="441722"/>
          </a:xfrm>
          <a:custGeom>
            <a:avLst/>
            <a:gdLst>
              <a:gd name="T0" fmla="*/ 234 w 699"/>
              <a:gd name="T1" fmla="*/ 126 h 371"/>
              <a:gd name="T2" fmla="*/ 331 w 699"/>
              <a:gd name="T3" fmla="*/ 157 h 371"/>
              <a:gd name="T4" fmla="*/ 347 w 699"/>
              <a:gd name="T5" fmla="*/ 158 h 371"/>
              <a:gd name="T6" fmla="*/ 352 w 699"/>
              <a:gd name="T7" fmla="*/ 149 h 371"/>
              <a:gd name="T8" fmla="*/ 355 w 699"/>
              <a:gd name="T9" fmla="*/ 147 h 371"/>
              <a:gd name="T10" fmla="*/ 406 w 699"/>
              <a:gd name="T11" fmla="*/ 107 h 371"/>
              <a:gd name="T12" fmla="*/ 495 w 699"/>
              <a:gd name="T13" fmla="*/ 87 h 371"/>
              <a:gd name="T14" fmla="*/ 503 w 699"/>
              <a:gd name="T15" fmla="*/ 84 h 371"/>
              <a:gd name="T16" fmla="*/ 531 w 699"/>
              <a:gd name="T17" fmla="*/ 78 h 371"/>
              <a:gd name="T18" fmla="*/ 542 w 699"/>
              <a:gd name="T19" fmla="*/ 74 h 371"/>
              <a:gd name="T20" fmla="*/ 547 w 699"/>
              <a:gd name="T21" fmla="*/ 62 h 371"/>
              <a:gd name="T22" fmla="*/ 565 w 699"/>
              <a:gd name="T23" fmla="*/ 23 h 371"/>
              <a:gd name="T24" fmla="*/ 567 w 699"/>
              <a:gd name="T25" fmla="*/ 23 h 371"/>
              <a:gd name="T26" fmla="*/ 639 w 699"/>
              <a:gd name="T27" fmla="*/ 0 h 371"/>
              <a:gd name="T28" fmla="*/ 655 w 699"/>
              <a:gd name="T29" fmla="*/ 15 h 371"/>
              <a:gd name="T30" fmla="*/ 673 w 699"/>
              <a:gd name="T31" fmla="*/ 34 h 371"/>
              <a:gd name="T32" fmla="*/ 688 w 699"/>
              <a:gd name="T33" fmla="*/ 46 h 371"/>
              <a:gd name="T34" fmla="*/ 670 w 699"/>
              <a:gd name="T35" fmla="*/ 56 h 371"/>
              <a:gd name="T36" fmla="*/ 699 w 699"/>
              <a:gd name="T37" fmla="*/ 81 h 371"/>
              <a:gd name="T38" fmla="*/ 663 w 699"/>
              <a:gd name="T39" fmla="*/ 174 h 371"/>
              <a:gd name="T40" fmla="*/ 566 w 699"/>
              <a:gd name="T41" fmla="*/ 235 h 371"/>
              <a:gd name="T42" fmla="*/ 472 w 699"/>
              <a:gd name="T43" fmla="*/ 295 h 371"/>
              <a:gd name="T44" fmla="*/ 450 w 699"/>
              <a:gd name="T45" fmla="*/ 293 h 371"/>
              <a:gd name="T46" fmla="*/ 378 w 699"/>
              <a:gd name="T47" fmla="*/ 286 h 371"/>
              <a:gd name="T48" fmla="*/ 262 w 699"/>
              <a:gd name="T49" fmla="*/ 275 h 371"/>
              <a:gd name="T50" fmla="*/ 236 w 699"/>
              <a:gd name="T51" fmla="*/ 307 h 371"/>
              <a:gd name="T52" fmla="*/ 234 w 699"/>
              <a:gd name="T53" fmla="*/ 310 h 371"/>
              <a:gd name="T54" fmla="*/ 192 w 699"/>
              <a:gd name="T55" fmla="*/ 363 h 371"/>
              <a:gd name="T56" fmla="*/ 185 w 699"/>
              <a:gd name="T57" fmla="*/ 371 h 371"/>
              <a:gd name="T58" fmla="*/ 172 w 699"/>
              <a:gd name="T59" fmla="*/ 360 h 371"/>
              <a:gd name="T60" fmla="*/ 144 w 699"/>
              <a:gd name="T61" fmla="*/ 338 h 371"/>
              <a:gd name="T62" fmla="*/ 132 w 699"/>
              <a:gd name="T63" fmla="*/ 340 h 371"/>
              <a:gd name="T64" fmla="*/ 154 w 699"/>
              <a:gd name="T65" fmla="*/ 264 h 371"/>
              <a:gd name="T66" fmla="*/ 163 w 699"/>
              <a:gd name="T67" fmla="*/ 234 h 371"/>
              <a:gd name="T68" fmla="*/ 177 w 699"/>
              <a:gd name="T69" fmla="*/ 185 h 371"/>
              <a:gd name="T70" fmla="*/ 181 w 699"/>
              <a:gd name="T71" fmla="*/ 171 h 371"/>
              <a:gd name="T72" fmla="*/ 185 w 699"/>
              <a:gd name="T73" fmla="*/ 156 h 371"/>
              <a:gd name="T74" fmla="*/ 234 w 699"/>
              <a:gd name="T75" fmla="*/ 126 h 371"/>
              <a:gd name="T76" fmla="*/ 46 w 699"/>
              <a:gd name="T77" fmla="*/ 259 h 371"/>
              <a:gd name="T78" fmla="*/ 4 w 699"/>
              <a:gd name="T79" fmla="*/ 224 h 371"/>
              <a:gd name="T80" fmla="*/ 99 w 699"/>
              <a:gd name="T81" fmla="*/ 201 h 371"/>
              <a:gd name="T82" fmla="*/ 100 w 699"/>
              <a:gd name="T83" fmla="*/ 222 h 371"/>
              <a:gd name="T84" fmla="*/ 105 w 699"/>
              <a:gd name="T85" fmla="*/ 307 h 371"/>
              <a:gd name="T86" fmla="*/ 46 w 699"/>
              <a:gd name="T87" fmla="*/ 259 h 371"/>
              <a:gd name="T88" fmla="*/ 0 w 699"/>
              <a:gd name="T89" fmla="*/ 267 h 371"/>
              <a:gd name="T90" fmla="*/ 0 w 699"/>
              <a:gd name="T91" fmla="*/ 268 h 371"/>
              <a:gd name="T92" fmla="*/ 12 w 699"/>
              <a:gd name="T93" fmla="*/ 281 h 371"/>
              <a:gd name="T94" fmla="*/ 7 w 699"/>
              <a:gd name="T95" fmla="*/ 280 h 371"/>
              <a:gd name="T96" fmla="*/ 0 w 699"/>
              <a:gd name="T97" fmla="*/ 268 h 371"/>
              <a:gd name="T98" fmla="*/ 0 w 699"/>
              <a:gd name="T99" fmla="*/ 267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699" h="371">
                <a:moveTo>
                  <a:pt x="234" y="126"/>
                </a:moveTo>
                <a:lnTo>
                  <a:pt x="331" y="157"/>
                </a:lnTo>
                <a:lnTo>
                  <a:pt x="347" y="158"/>
                </a:lnTo>
                <a:lnTo>
                  <a:pt x="352" y="149"/>
                </a:lnTo>
                <a:lnTo>
                  <a:pt x="355" y="147"/>
                </a:lnTo>
                <a:lnTo>
                  <a:pt x="406" y="107"/>
                </a:lnTo>
                <a:lnTo>
                  <a:pt x="495" y="87"/>
                </a:lnTo>
                <a:lnTo>
                  <a:pt x="503" y="84"/>
                </a:lnTo>
                <a:lnTo>
                  <a:pt x="531" y="78"/>
                </a:lnTo>
                <a:lnTo>
                  <a:pt x="542" y="74"/>
                </a:lnTo>
                <a:lnTo>
                  <a:pt x="547" y="62"/>
                </a:lnTo>
                <a:lnTo>
                  <a:pt x="565" y="23"/>
                </a:lnTo>
                <a:lnTo>
                  <a:pt x="567" y="23"/>
                </a:lnTo>
                <a:lnTo>
                  <a:pt x="639" y="0"/>
                </a:lnTo>
                <a:lnTo>
                  <a:pt x="655" y="15"/>
                </a:lnTo>
                <a:lnTo>
                  <a:pt x="673" y="34"/>
                </a:lnTo>
                <a:lnTo>
                  <a:pt x="688" y="46"/>
                </a:lnTo>
                <a:lnTo>
                  <a:pt x="670" y="56"/>
                </a:lnTo>
                <a:lnTo>
                  <a:pt x="699" y="81"/>
                </a:lnTo>
                <a:lnTo>
                  <a:pt x="663" y="174"/>
                </a:lnTo>
                <a:lnTo>
                  <a:pt x="566" y="235"/>
                </a:lnTo>
                <a:lnTo>
                  <a:pt x="472" y="295"/>
                </a:lnTo>
                <a:lnTo>
                  <a:pt x="450" y="293"/>
                </a:lnTo>
                <a:lnTo>
                  <a:pt x="378" y="286"/>
                </a:lnTo>
                <a:lnTo>
                  <a:pt x="262" y="275"/>
                </a:lnTo>
                <a:lnTo>
                  <a:pt x="236" y="307"/>
                </a:lnTo>
                <a:lnTo>
                  <a:pt x="234" y="310"/>
                </a:lnTo>
                <a:lnTo>
                  <a:pt x="192" y="363"/>
                </a:lnTo>
                <a:lnTo>
                  <a:pt x="185" y="371"/>
                </a:lnTo>
                <a:lnTo>
                  <a:pt x="172" y="360"/>
                </a:lnTo>
                <a:lnTo>
                  <a:pt x="144" y="338"/>
                </a:lnTo>
                <a:lnTo>
                  <a:pt x="132" y="340"/>
                </a:lnTo>
                <a:lnTo>
                  <a:pt x="154" y="264"/>
                </a:lnTo>
                <a:lnTo>
                  <a:pt x="163" y="234"/>
                </a:lnTo>
                <a:lnTo>
                  <a:pt x="177" y="185"/>
                </a:lnTo>
                <a:lnTo>
                  <a:pt x="181" y="171"/>
                </a:lnTo>
                <a:lnTo>
                  <a:pt x="185" y="156"/>
                </a:lnTo>
                <a:lnTo>
                  <a:pt x="234" y="126"/>
                </a:lnTo>
                <a:close/>
                <a:moveTo>
                  <a:pt x="46" y="259"/>
                </a:moveTo>
                <a:lnTo>
                  <a:pt x="4" y="224"/>
                </a:lnTo>
                <a:lnTo>
                  <a:pt x="99" y="201"/>
                </a:lnTo>
                <a:lnTo>
                  <a:pt x="100" y="222"/>
                </a:lnTo>
                <a:lnTo>
                  <a:pt x="105" y="307"/>
                </a:lnTo>
                <a:lnTo>
                  <a:pt x="46" y="259"/>
                </a:lnTo>
                <a:close/>
                <a:moveTo>
                  <a:pt x="0" y="267"/>
                </a:moveTo>
                <a:lnTo>
                  <a:pt x="0" y="268"/>
                </a:lnTo>
                <a:lnTo>
                  <a:pt x="12" y="281"/>
                </a:lnTo>
                <a:lnTo>
                  <a:pt x="7" y="280"/>
                </a:lnTo>
                <a:lnTo>
                  <a:pt x="0" y="268"/>
                </a:lnTo>
                <a:lnTo>
                  <a:pt x="0" y="267"/>
                </a:lnTo>
                <a:close/>
              </a:path>
            </a:pathLst>
          </a:custGeom>
          <a:solidFill>
            <a:srgbClr val="FF00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912663C8-C35C-4A4C-82E4-9BF557F00B6B}"/>
              </a:ext>
            </a:extLst>
          </p:cNvPr>
          <p:cNvSpPr>
            <a:spLocks/>
          </p:cNvSpPr>
          <p:nvPr/>
        </p:nvSpPr>
        <p:spPr bwMode="auto">
          <a:xfrm>
            <a:off x="6016228" y="933450"/>
            <a:ext cx="996554" cy="1132285"/>
          </a:xfrm>
          <a:custGeom>
            <a:avLst/>
            <a:gdLst>
              <a:gd name="T0" fmla="*/ 837 w 837"/>
              <a:gd name="T1" fmla="*/ 32 h 951"/>
              <a:gd name="T2" fmla="*/ 816 w 837"/>
              <a:gd name="T3" fmla="*/ 67 h 951"/>
              <a:gd name="T4" fmla="*/ 785 w 837"/>
              <a:gd name="T5" fmla="*/ 118 h 951"/>
              <a:gd name="T6" fmla="*/ 773 w 837"/>
              <a:gd name="T7" fmla="*/ 138 h 951"/>
              <a:gd name="T8" fmla="*/ 741 w 837"/>
              <a:gd name="T9" fmla="*/ 193 h 951"/>
              <a:gd name="T10" fmla="*/ 710 w 837"/>
              <a:gd name="T11" fmla="*/ 244 h 951"/>
              <a:gd name="T12" fmla="*/ 704 w 837"/>
              <a:gd name="T13" fmla="*/ 253 h 951"/>
              <a:gd name="T14" fmla="*/ 685 w 837"/>
              <a:gd name="T15" fmla="*/ 285 h 951"/>
              <a:gd name="T16" fmla="*/ 675 w 837"/>
              <a:gd name="T17" fmla="*/ 303 h 951"/>
              <a:gd name="T18" fmla="*/ 662 w 837"/>
              <a:gd name="T19" fmla="*/ 326 h 951"/>
              <a:gd name="T20" fmla="*/ 660 w 837"/>
              <a:gd name="T21" fmla="*/ 330 h 951"/>
              <a:gd name="T22" fmla="*/ 654 w 837"/>
              <a:gd name="T23" fmla="*/ 340 h 951"/>
              <a:gd name="T24" fmla="*/ 634 w 837"/>
              <a:gd name="T25" fmla="*/ 378 h 951"/>
              <a:gd name="T26" fmla="*/ 608 w 837"/>
              <a:gd name="T27" fmla="*/ 422 h 951"/>
              <a:gd name="T28" fmla="*/ 578 w 837"/>
              <a:gd name="T29" fmla="*/ 479 h 951"/>
              <a:gd name="T30" fmla="*/ 542 w 837"/>
              <a:gd name="T31" fmla="*/ 490 h 951"/>
              <a:gd name="T32" fmla="*/ 458 w 837"/>
              <a:gd name="T33" fmla="*/ 516 h 951"/>
              <a:gd name="T34" fmla="*/ 397 w 837"/>
              <a:gd name="T35" fmla="*/ 535 h 951"/>
              <a:gd name="T36" fmla="*/ 326 w 837"/>
              <a:gd name="T37" fmla="*/ 556 h 951"/>
              <a:gd name="T38" fmla="*/ 315 w 837"/>
              <a:gd name="T39" fmla="*/ 560 h 951"/>
              <a:gd name="T40" fmla="*/ 269 w 837"/>
              <a:gd name="T41" fmla="*/ 586 h 951"/>
              <a:gd name="T42" fmla="*/ 227 w 837"/>
              <a:gd name="T43" fmla="*/ 611 h 951"/>
              <a:gd name="T44" fmla="*/ 217 w 837"/>
              <a:gd name="T45" fmla="*/ 617 h 951"/>
              <a:gd name="T46" fmla="*/ 218 w 837"/>
              <a:gd name="T47" fmla="*/ 634 h 951"/>
              <a:gd name="T48" fmla="*/ 220 w 837"/>
              <a:gd name="T49" fmla="*/ 661 h 951"/>
              <a:gd name="T50" fmla="*/ 217 w 837"/>
              <a:gd name="T51" fmla="*/ 669 h 951"/>
              <a:gd name="T52" fmla="*/ 196 w 837"/>
              <a:gd name="T53" fmla="*/ 712 h 951"/>
              <a:gd name="T54" fmla="*/ 140 w 837"/>
              <a:gd name="T55" fmla="*/ 825 h 951"/>
              <a:gd name="T56" fmla="*/ 29 w 837"/>
              <a:gd name="T57" fmla="*/ 943 h 951"/>
              <a:gd name="T58" fmla="*/ 21 w 837"/>
              <a:gd name="T59" fmla="*/ 951 h 951"/>
              <a:gd name="T60" fmla="*/ 22 w 837"/>
              <a:gd name="T61" fmla="*/ 946 h 951"/>
              <a:gd name="T62" fmla="*/ 45 w 837"/>
              <a:gd name="T63" fmla="*/ 760 h 951"/>
              <a:gd name="T64" fmla="*/ 48 w 837"/>
              <a:gd name="T65" fmla="*/ 738 h 951"/>
              <a:gd name="T66" fmla="*/ 43 w 837"/>
              <a:gd name="T67" fmla="*/ 725 h 951"/>
              <a:gd name="T68" fmla="*/ 33 w 837"/>
              <a:gd name="T69" fmla="*/ 689 h 951"/>
              <a:gd name="T70" fmla="*/ 27 w 837"/>
              <a:gd name="T71" fmla="*/ 666 h 951"/>
              <a:gd name="T72" fmla="*/ 8 w 837"/>
              <a:gd name="T73" fmla="*/ 601 h 951"/>
              <a:gd name="T74" fmla="*/ 0 w 837"/>
              <a:gd name="T75" fmla="*/ 572 h 951"/>
              <a:gd name="T76" fmla="*/ 91 w 837"/>
              <a:gd name="T77" fmla="*/ 577 h 951"/>
              <a:gd name="T78" fmla="*/ 87 w 837"/>
              <a:gd name="T79" fmla="*/ 526 h 951"/>
              <a:gd name="T80" fmla="*/ 199 w 837"/>
              <a:gd name="T81" fmla="*/ 330 h 951"/>
              <a:gd name="T82" fmla="*/ 209 w 837"/>
              <a:gd name="T83" fmla="*/ 313 h 951"/>
              <a:gd name="T84" fmla="*/ 261 w 837"/>
              <a:gd name="T85" fmla="*/ 137 h 951"/>
              <a:gd name="T86" fmla="*/ 283 w 837"/>
              <a:gd name="T87" fmla="*/ 122 h 951"/>
              <a:gd name="T88" fmla="*/ 283 w 837"/>
              <a:gd name="T89" fmla="*/ 122 h 951"/>
              <a:gd name="T90" fmla="*/ 393 w 837"/>
              <a:gd name="T91" fmla="*/ 45 h 951"/>
              <a:gd name="T92" fmla="*/ 413 w 837"/>
              <a:gd name="T93" fmla="*/ 41 h 951"/>
              <a:gd name="T94" fmla="*/ 637 w 837"/>
              <a:gd name="T95" fmla="*/ 13 h 951"/>
              <a:gd name="T96" fmla="*/ 671 w 837"/>
              <a:gd name="T97" fmla="*/ 25 h 951"/>
              <a:gd name="T98" fmla="*/ 735 w 837"/>
              <a:gd name="T99" fmla="*/ 0 h 951"/>
              <a:gd name="T100" fmla="*/ 837 w 837"/>
              <a:gd name="T101" fmla="*/ 32 h 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837" h="951">
                <a:moveTo>
                  <a:pt x="837" y="32"/>
                </a:moveTo>
                <a:lnTo>
                  <a:pt x="816" y="67"/>
                </a:lnTo>
                <a:lnTo>
                  <a:pt x="785" y="118"/>
                </a:lnTo>
                <a:lnTo>
                  <a:pt x="773" y="138"/>
                </a:lnTo>
                <a:lnTo>
                  <a:pt x="741" y="193"/>
                </a:lnTo>
                <a:lnTo>
                  <a:pt x="710" y="244"/>
                </a:lnTo>
                <a:lnTo>
                  <a:pt x="704" y="253"/>
                </a:lnTo>
                <a:lnTo>
                  <a:pt x="685" y="285"/>
                </a:lnTo>
                <a:lnTo>
                  <a:pt x="675" y="303"/>
                </a:lnTo>
                <a:lnTo>
                  <a:pt x="662" y="326"/>
                </a:lnTo>
                <a:lnTo>
                  <a:pt x="660" y="330"/>
                </a:lnTo>
                <a:lnTo>
                  <a:pt x="654" y="340"/>
                </a:lnTo>
                <a:lnTo>
                  <a:pt x="634" y="378"/>
                </a:lnTo>
                <a:lnTo>
                  <a:pt x="608" y="422"/>
                </a:lnTo>
                <a:lnTo>
                  <a:pt x="578" y="479"/>
                </a:lnTo>
                <a:lnTo>
                  <a:pt x="542" y="490"/>
                </a:lnTo>
                <a:lnTo>
                  <a:pt x="458" y="516"/>
                </a:lnTo>
                <a:lnTo>
                  <a:pt x="397" y="535"/>
                </a:lnTo>
                <a:lnTo>
                  <a:pt x="326" y="556"/>
                </a:lnTo>
                <a:lnTo>
                  <a:pt x="315" y="560"/>
                </a:lnTo>
                <a:lnTo>
                  <a:pt x="269" y="586"/>
                </a:lnTo>
                <a:lnTo>
                  <a:pt x="227" y="611"/>
                </a:lnTo>
                <a:lnTo>
                  <a:pt x="217" y="617"/>
                </a:lnTo>
                <a:lnTo>
                  <a:pt x="218" y="634"/>
                </a:lnTo>
                <a:lnTo>
                  <a:pt x="220" y="661"/>
                </a:lnTo>
                <a:lnTo>
                  <a:pt x="217" y="669"/>
                </a:lnTo>
                <a:lnTo>
                  <a:pt x="196" y="712"/>
                </a:lnTo>
                <a:lnTo>
                  <a:pt x="140" y="825"/>
                </a:lnTo>
                <a:lnTo>
                  <a:pt x="29" y="943"/>
                </a:lnTo>
                <a:lnTo>
                  <a:pt x="21" y="951"/>
                </a:lnTo>
                <a:lnTo>
                  <a:pt x="22" y="946"/>
                </a:lnTo>
                <a:lnTo>
                  <a:pt x="45" y="760"/>
                </a:lnTo>
                <a:lnTo>
                  <a:pt x="48" y="738"/>
                </a:lnTo>
                <a:lnTo>
                  <a:pt x="43" y="725"/>
                </a:lnTo>
                <a:lnTo>
                  <a:pt x="33" y="689"/>
                </a:lnTo>
                <a:lnTo>
                  <a:pt x="27" y="666"/>
                </a:lnTo>
                <a:lnTo>
                  <a:pt x="8" y="601"/>
                </a:lnTo>
                <a:lnTo>
                  <a:pt x="0" y="572"/>
                </a:lnTo>
                <a:lnTo>
                  <a:pt x="91" y="577"/>
                </a:lnTo>
                <a:lnTo>
                  <a:pt x="87" y="526"/>
                </a:lnTo>
                <a:lnTo>
                  <a:pt x="199" y="330"/>
                </a:lnTo>
                <a:lnTo>
                  <a:pt x="209" y="313"/>
                </a:lnTo>
                <a:lnTo>
                  <a:pt x="261" y="137"/>
                </a:lnTo>
                <a:lnTo>
                  <a:pt x="283" y="122"/>
                </a:lnTo>
                <a:lnTo>
                  <a:pt x="283" y="122"/>
                </a:lnTo>
                <a:lnTo>
                  <a:pt x="393" y="45"/>
                </a:lnTo>
                <a:lnTo>
                  <a:pt x="413" y="41"/>
                </a:lnTo>
                <a:lnTo>
                  <a:pt x="637" y="13"/>
                </a:lnTo>
                <a:lnTo>
                  <a:pt x="671" y="25"/>
                </a:lnTo>
                <a:lnTo>
                  <a:pt x="735" y="0"/>
                </a:lnTo>
                <a:lnTo>
                  <a:pt x="837" y="32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B05518D3-3E2B-43D6-86FE-09E365B2A3F3}"/>
              </a:ext>
            </a:extLst>
          </p:cNvPr>
          <p:cNvSpPr>
            <a:spLocks/>
          </p:cNvSpPr>
          <p:nvPr/>
        </p:nvSpPr>
        <p:spPr bwMode="auto">
          <a:xfrm>
            <a:off x="5226845" y="1177529"/>
            <a:ext cx="552450" cy="821531"/>
          </a:xfrm>
          <a:custGeom>
            <a:avLst/>
            <a:gdLst>
              <a:gd name="T0" fmla="*/ 251 w 464"/>
              <a:gd name="T1" fmla="*/ 125 h 690"/>
              <a:gd name="T2" fmla="*/ 254 w 464"/>
              <a:gd name="T3" fmla="*/ 109 h 690"/>
              <a:gd name="T4" fmla="*/ 266 w 464"/>
              <a:gd name="T5" fmla="*/ 119 h 690"/>
              <a:gd name="T6" fmla="*/ 285 w 464"/>
              <a:gd name="T7" fmla="*/ 106 h 690"/>
              <a:gd name="T8" fmla="*/ 334 w 464"/>
              <a:gd name="T9" fmla="*/ 72 h 690"/>
              <a:gd name="T10" fmla="*/ 380 w 464"/>
              <a:gd name="T11" fmla="*/ 0 h 690"/>
              <a:gd name="T12" fmla="*/ 407 w 464"/>
              <a:gd name="T13" fmla="*/ 74 h 690"/>
              <a:gd name="T14" fmla="*/ 464 w 464"/>
              <a:gd name="T15" fmla="*/ 56 h 690"/>
              <a:gd name="T16" fmla="*/ 464 w 464"/>
              <a:gd name="T17" fmla="*/ 125 h 690"/>
              <a:gd name="T18" fmla="*/ 463 w 464"/>
              <a:gd name="T19" fmla="*/ 165 h 690"/>
              <a:gd name="T20" fmla="*/ 333 w 464"/>
              <a:gd name="T21" fmla="*/ 203 h 690"/>
              <a:gd name="T22" fmla="*/ 374 w 464"/>
              <a:gd name="T23" fmla="*/ 244 h 690"/>
              <a:gd name="T24" fmla="*/ 332 w 464"/>
              <a:gd name="T25" fmla="*/ 283 h 690"/>
              <a:gd name="T26" fmla="*/ 323 w 464"/>
              <a:gd name="T27" fmla="*/ 400 h 690"/>
              <a:gd name="T28" fmla="*/ 360 w 464"/>
              <a:gd name="T29" fmla="*/ 415 h 690"/>
              <a:gd name="T30" fmla="*/ 327 w 464"/>
              <a:gd name="T31" fmla="*/ 456 h 690"/>
              <a:gd name="T32" fmla="*/ 281 w 464"/>
              <a:gd name="T33" fmla="*/ 515 h 690"/>
              <a:gd name="T34" fmla="*/ 304 w 464"/>
              <a:gd name="T35" fmla="*/ 535 h 690"/>
              <a:gd name="T36" fmla="*/ 306 w 464"/>
              <a:gd name="T37" fmla="*/ 538 h 690"/>
              <a:gd name="T38" fmla="*/ 299 w 464"/>
              <a:gd name="T39" fmla="*/ 543 h 690"/>
              <a:gd name="T40" fmla="*/ 243 w 464"/>
              <a:gd name="T41" fmla="*/ 590 h 690"/>
              <a:gd name="T42" fmla="*/ 143 w 464"/>
              <a:gd name="T43" fmla="*/ 673 h 690"/>
              <a:gd name="T44" fmla="*/ 124 w 464"/>
              <a:gd name="T45" fmla="*/ 688 h 690"/>
              <a:gd name="T46" fmla="*/ 105 w 464"/>
              <a:gd name="T47" fmla="*/ 690 h 690"/>
              <a:gd name="T48" fmla="*/ 104 w 464"/>
              <a:gd name="T49" fmla="*/ 688 h 690"/>
              <a:gd name="T50" fmla="*/ 89 w 464"/>
              <a:gd name="T51" fmla="*/ 660 h 690"/>
              <a:gd name="T52" fmla="*/ 82 w 464"/>
              <a:gd name="T53" fmla="*/ 646 h 690"/>
              <a:gd name="T54" fmla="*/ 48 w 464"/>
              <a:gd name="T55" fmla="*/ 653 h 690"/>
              <a:gd name="T56" fmla="*/ 19 w 464"/>
              <a:gd name="T57" fmla="*/ 533 h 690"/>
              <a:gd name="T58" fmla="*/ 0 w 464"/>
              <a:gd name="T59" fmla="*/ 454 h 690"/>
              <a:gd name="T60" fmla="*/ 97 w 464"/>
              <a:gd name="T61" fmla="*/ 393 h 690"/>
              <a:gd name="T62" fmla="*/ 133 w 464"/>
              <a:gd name="T63" fmla="*/ 300 h 690"/>
              <a:gd name="T64" fmla="*/ 104 w 464"/>
              <a:gd name="T65" fmla="*/ 275 h 690"/>
              <a:gd name="T66" fmla="*/ 122 w 464"/>
              <a:gd name="T67" fmla="*/ 265 h 690"/>
              <a:gd name="T68" fmla="*/ 150 w 464"/>
              <a:gd name="T69" fmla="*/ 258 h 690"/>
              <a:gd name="T70" fmla="*/ 198 w 464"/>
              <a:gd name="T71" fmla="*/ 125 h 690"/>
              <a:gd name="T72" fmla="*/ 203 w 464"/>
              <a:gd name="T73" fmla="*/ 113 h 690"/>
              <a:gd name="T74" fmla="*/ 207 w 464"/>
              <a:gd name="T75" fmla="*/ 98 h 690"/>
              <a:gd name="T76" fmla="*/ 208 w 464"/>
              <a:gd name="T77" fmla="*/ 97 h 690"/>
              <a:gd name="T78" fmla="*/ 212 w 464"/>
              <a:gd name="T79" fmla="*/ 100 h 690"/>
              <a:gd name="T80" fmla="*/ 243 w 464"/>
              <a:gd name="T81" fmla="*/ 123 h 690"/>
              <a:gd name="T82" fmla="*/ 246 w 464"/>
              <a:gd name="T83" fmla="*/ 125 h 690"/>
              <a:gd name="T84" fmla="*/ 249 w 464"/>
              <a:gd name="T85" fmla="*/ 128 h 690"/>
              <a:gd name="T86" fmla="*/ 251 w 464"/>
              <a:gd name="T87" fmla="*/ 125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4" h="690">
                <a:moveTo>
                  <a:pt x="251" y="125"/>
                </a:moveTo>
                <a:lnTo>
                  <a:pt x="254" y="109"/>
                </a:lnTo>
                <a:lnTo>
                  <a:pt x="266" y="119"/>
                </a:lnTo>
                <a:lnTo>
                  <a:pt x="285" y="106"/>
                </a:lnTo>
                <a:lnTo>
                  <a:pt x="334" y="72"/>
                </a:lnTo>
                <a:lnTo>
                  <a:pt x="380" y="0"/>
                </a:lnTo>
                <a:lnTo>
                  <a:pt x="407" y="74"/>
                </a:lnTo>
                <a:lnTo>
                  <a:pt x="464" y="56"/>
                </a:lnTo>
                <a:lnTo>
                  <a:pt x="464" y="125"/>
                </a:lnTo>
                <a:lnTo>
                  <a:pt x="463" y="165"/>
                </a:lnTo>
                <a:lnTo>
                  <a:pt x="333" y="203"/>
                </a:lnTo>
                <a:lnTo>
                  <a:pt x="374" y="244"/>
                </a:lnTo>
                <a:lnTo>
                  <a:pt x="332" y="283"/>
                </a:lnTo>
                <a:lnTo>
                  <a:pt x="323" y="400"/>
                </a:lnTo>
                <a:lnTo>
                  <a:pt x="360" y="415"/>
                </a:lnTo>
                <a:lnTo>
                  <a:pt x="327" y="456"/>
                </a:lnTo>
                <a:lnTo>
                  <a:pt x="281" y="515"/>
                </a:lnTo>
                <a:lnTo>
                  <a:pt x="304" y="535"/>
                </a:lnTo>
                <a:lnTo>
                  <a:pt x="306" y="538"/>
                </a:lnTo>
                <a:lnTo>
                  <a:pt x="299" y="543"/>
                </a:lnTo>
                <a:lnTo>
                  <a:pt x="243" y="590"/>
                </a:lnTo>
                <a:lnTo>
                  <a:pt x="143" y="673"/>
                </a:lnTo>
                <a:lnTo>
                  <a:pt x="124" y="688"/>
                </a:lnTo>
                <a:lnTo>
                  <a:pt x="105" y="690"/>
                </a:lnTo>
                <a:lnTo>
                  <a:pt x="104" y="688"/>
                </a:lnTo>
                <a:lnTo>
                  <a:pt x="89" y="660"/>
                </a:lnTo>
                <a:lnTo>
                  <a:pt x="82" y="646"/>
                </a:lnTo>
                <a:lnTo>
                  <a:pt x="48" y="653"/>
                </a:lnTo>
                <a:lnTo>
                  <a:pt x="19" y="533"/>
                </a:lnTo>
                <a:lnTo>
                  <a:pt x="0" y="454"/>
                </a:lnTo>
                <a:lnTo>
                  <a:pt x="97" y="393"/>
                </a:lnTo>
                <a:lnTo>
                  <a:pt x="133" y="300"/>
                </a:lnTo>
                <a:lnTo>
                  <a:pt x="104" y="275"/>
                </a:lnTo>
                <a:lnTo>
                  <a:pt x="122" y="265"/>
                </a:lnTo>
                <a:lnTo>
                  <a:pt x="150" y="258"/>
                </a:lnTo>
                <a:lnTo>
                  <a:pt x="198" y="125"/>
                </a:lnTo>
                <a:lnTo>
                  <a:pt x="203" y="113"/>
                </a:lnTo>
                <a:lnTo>
                  <a:pt x="207" y="98"/>
                </a:lnTo>
                <a:lnTo>
                  <a:pt x="208" y="97"/>
                </a:lnTo>
                <a:lnTo>
                  <a:pt x="212" y="100"/>
                </a:lnTo>
                <a:lnTo>
                  <a:pt x="243" y="123"/>
                </a:lnTo>
                <a:lnTo>
                  <a:pt x="246" y="125"/>
                </a:lnTo>
                <a:lnTo>
                  <a:pt x="249" y="128"/>
                </a:lnTo>
                <a:lnTo>
                  <a:pt x="251" y="125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A641739-4B90-43C1-B52F-DFED0B15CBCF}"/>
              </a:ext>
            </a:extLst>
          </p:cNvPr>
          <p:cNvSpPr>
            <a:spLocks noEditPoints="1"/>
          </p:cNvSpPr>
          <p:nvPr/>
        </p:nvSpPr>
        <p:spPr bwMode="auto">
          <a:xfrm>
            <a:off x="4024314" y="1800225"/>
            <a:ext cx="456010" cy="588169"/>
          </a:xfrm>
          <a:custGeom>
            <a:avLst/>
            <a:gdLst>
              <a:gd name="T0" fmla="*/ 0 w 383"/>
              <a:gd name="T1" fmla="*/ 248 h 494"/>
              <a:gd name="T2" fmla="*/ 1 w 383"/>
              <a:gd name="T3" fmla="*/ 247 h 494"/>
              <a:gd name="T4" fmla="*/ 2 w 383"/>
              <a:gd name="T5" fmla="*/ 248 h 494"/>
              <a:gd name="T6" fmla="*/ 0 w 383"/>
              <a:gd name="T7" fmla="*/ 248 h 494"/>
              <a:gd name="T8" fmla="*/ 20 w 383"/>
              <a:gd name="T9" fmla="*/ 268 h 494"/>
              <a:gd name="T10" fmla="*/ 30 w 383"/>
              <a:gd name="T11" fmla="*/ 278 h 494"/>
              <a:gd name="T12" fmla="*/ 45 w 383"/>
              <a:gd name="T13" fmla="*/ 270 h 494"/>
              <a:gd name="T14" fmla="*/ 20 w 383"/>
              <a:gd name="T15" fmla="*/ 233 h 494"/>
              <a:gd name="T16" fmla="*/ 43 w 383"/>
              <a:gd name="T17" fmla="*/ 217 h 494"/>
              <a:gd name="T18" fmla="*/ 47 w 383"/>
              <a:gd name="T19" fmla="*/ 225 h 494"/>
              <a:gd name="T20" fmla="*/ 141 w 383"/>
              <a:gd name="T21" fmla="*/ 315 h 494"/>
              <a:gd name="T22" fmla="*/ 144 w 383"/>
              <a:gd name="T23" fmla="*/ 317 h 494"/>
              <a:gd name="T24" fmla="*/ 179 w 383"/>
              <a:gd name="T25" fmla="*/ 346 h 494"/>
              <a:gd name="T26" fmla="*/ 215 w 383"/>
              <a:gd name="T27" fmla="*/ 322 h 494"/>
              <a:gd name="T28" fmla="*/ 206 w 383"/>
              <a:gd name="T29" fmla="*/ 298 h 494"/>
              <a:gd name="T30" fmla="*/ 194 w 383"/>
              <a:gd name="T31" fmla="*/ 260 h 494"/>
              <a:gd name="T32" fmla="*/ 189 w 383"/>
              <a:gd name="T33" fmla="*/ 246 h 494"/>
              <a:gd name="T34" fmla="*/ 133 w 383"/>
              <a:gd name="T35" fmla="*/ 224 h 494"/>
              <a:gd name="T36" fmla="*/ 139 w 383"/>
              <a:gd name="T37" fmla="*/ 183 h 494"/>
              <a:gd name="T38" fmla="*/ 188 w 383"/>
              <a:gd name="T39" fmla="*/ 201 h 494"/>
              <a:gd name="T40" fmla="*/ 218 w 383"/>
              <a:gd name="T41" fmla="*/ 202 h 494"/>
              <a:gd name="T42" fmla="*/ 201 w 383"/>
              <a:gd name="T43" fmla="*/ 146 h 494"/>
              <a:gd name="T44" fmla="*/ 248 w 383"/>
              <a:gd name="T45" fmla="*/ 154 h 494"/>
              <a:gd name="T46" fmla="*/ 265 w 383"/>
              <a:gd name="T47" fmla="*/ 157 h 494"/>
              <a:gd name="T48" fmla="*/ 272 w 383"/>
              <a:gd name="T49" fmla="*/ 145 h 494"/>
              <a:gd name="T50" fmla="*/ 309 w 383"/>
              <a:gd name="T51" fmla="*/ 160 h 494"/>
              <a:gd name="T52" fmla="*/ 309 w 383"/>
              <a:gd name="T53" fmla="*/ 160 h 494"/>
              <a:gd name="T54" fmla="*/ 315 w 383"/>
              <a:gd name="T55" fmla="*/ 116 h 494"/>
              <a:gd name="T56" fmla="*/ 309 w 383"/>
              <a:gd name="T57" fmla="*/ 66 h 494"/>
              <a:gd name="T58" fmla="*/ 282 w 383"/>
              <a:gd name="T59" fmla="*/ 29 h 494"/>
              <a:gd name="T60" fmla="*/ 317 w 383"/>
              <a:gd name="T61" fmla="*/ 0 h 494"/>
              <a:gd name="T62" fmla="*/ 341 w 383"/>
              <a:gd name="T63" fmla="*/ 24 h 494"/>
              <a:gd name="T64" fmla="*/ 381 w 383"/>
              <a:gd name="T65" fmla="*/ 63 h 494"/>
              <a:gd name="T66" fmla="*/ 380 w 383"/>
              <a:gd name="T67" fmla="*/ 98 h 494"/>
              <a:gd name="T68" fmla="*/ 354 w 383"/>
              <a:gd name="T69" fmla="*/ 106 h 494"/>
              <a:gd name="T70" fmla="*/ 347 w 383"/>
              <a:gd name="T71" fmla="*/ 143 h 494"/>
              <a:gd name="T72" fmla="*/ 339 w 383"/>
              <a:gd name="T73" fmla="*/ 184 h 494"/>
              <a:gd name="T74" fmla="*/ 342 w 383"/>
              <a:gd name="T75" fmla="*/ 191 h 494"/>
              <a:gd name="T76" fmla="*/ 370 w 383"/>
              <a:gd name="T77" fmla="*/ 240 h 494"/>
              <a:gd name="T78" fmla="*/ 343 w 383"/>
              <a:gd name="T79" fmla="*/ 269 h 494"/>
              <a:gd name="T80" fmla="*/ 339 w 383"/>
              <a:gd name="T81" fmla="*/ 297 h 494"/>
              <a:gd name="T82" fmla="*/ 354 w 383"/>
              <a:gd name="T83" fmla="*/ 297 h 494"/>
              <a:gd name="T84" fmla="*/ 383 w 383"/>
              <a:gd name="T85" fmla="*/ 299 h 494"/>
              <a:gd name="T86" fmla="*/ 383 w 383"/>
              <a:gd name="T87" fmla="*/ 300 h 494"/>
              <a:gd name="T88" fmla="*/ 383 w 383"/>
              <a:gd name="T89" fmla="*/ 362 h 494"/>
              <a:gd name="T90" fmla="*/ 383 w 383"/>
              <a:gd name="T91" fmla="*/ 373 h 494"/>
              <a:gd name="T92" fmla="*/ 354 w 383"/>
              <a:gd name="T93" fmla="*/ 374 h 494"/>
              <a:gd name="T94" fmla="*/ 337 w 383"/>
              <a:gd name="T95" fmla="*/ 375 h 494"/>
              <a:gd name="T96" fmla="*/ 292 w 383"/>
              <a:gd name="T97" fmla="*/ 445 h 494"/>
              <a:gd name="T98" fmla="*/ 276 w 383"/>
              <a:gd name="T99" fmla="*/ 471 h 494"/>
              <a:gd name="T100" fmla="*/ 262 w 383"/>
              <a:gd name="T101" fmla="*/ 494 h 494"/>
              <a:gd name="T102" fmla="*/ 145 w 383"/>
              <a:gd name="T103" fmla="*/ 435 h 494"/>
              <a:gd name="T104" fmla="*/ 127 w 383"/>
              <a:gd name="T105" fmla="*/ 402 h 494"/>
              <a:gd name="T106" fmla="*/ 119 w 383"/>
              <a:gd name="T107" fmla="*/ 384 h 494"/>
              <a:gd name="T108" fmla="*/ 129 w 383"/>
              <a:gd name="T109" fmla="*/ 346 h 494"/>
              <a:gd name="T110" fmla="*/ 125 w 383"/>
              <a:gd name="T111" fmla="*/ 340 h 494"/>
              <a:gd name="T112" fmla="*/ 120 w 383"/>
              <a:gd name="T113" fmla="*/ 330 h 494"/>
              <a:gd name="T114" fmla="*/ 77 w 383"/>
              <a:gd name="T115" fmla="*/ 337 h 494"/>
              <a:gd name="T116" fmla="*/ 20 w 383"/>
              <a:gd name="T117" fmla="*/ 268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83" h="494">
                <a:moveTo>
                  <a:pt x="0" y="248"/>
                </a:moveTo>
                <a:lnTo>
                  <a:pt x="1" y="247"/>
                </a:lnTo>
                <a:lnTo>
                  <a:pt x="2" y="248"/>
                </a:lnTo>
                <a:lnTo>
                  <a:pt x="0" y="248"/>
                </a:lnTo>
                <a:close/>
                <a:moveTo>
                  <a:pt x="20" y="268"/>
                </a:moveTo>
                <a:lnTo>
                  <a:pt x="30" y="278"/>
                </a:lnTo>
                <a:lnTo>
                  <a:pt x="45" y="270"/>
                </a:lnTo>
                <a:lnTo>
                  <a:pt x="20" y="233"/>
                </a:lnTo>
                <a:lnTo>
                  <a:pt x="43" y="217"/>
                </a:lnTo>
                <a:lnTo>
                  <a:pt x="47" y="225"/>
                </a:lnTo>
                <a:lnTo>
                  <a:pt x="141" y="315"/>
                </a:lnTo>
                <a:lnTo>
                  <a:pt x="144" y="317"/>
                </a:lnTo>
                <a:lnTo>
                  <a:pt x="179" y="346"/>
                </a:lnTo>
                <a:lnTo>
                  <a:pt x="215" y="322"/>
                </a:lnTo>
                <a:lnTo>
                  <a:pt x="206" y="298"/>
                </a:lnTo>
                <a:lnTo>
                  <a:pt x="194" y="260"/>
                </a:lnTo>
                <a:lnTo>
                  <a:pt x="189" y="246"/>
                </a:lnTo>
                <a:lnTo>
                  <a:pt x="133" y="224"/>
                </a:lnTo>
                <a:lnTo>
                  <a:pt x="139" y="183"/>
                </a:lnTo>
                <a:lnTo>
                  <a:pt x="188" y="201"/>
                </a:lnTo>
                <a:lnTo>
                  <a:pt x="218" y="202"/>
                </a:lnTo>
                <a:lnTo>
                  <a:pt x="201" y="146"/>
                </a:lnTo>
                <a:lnTo>
                  <a:pt x="248" y="154"/>
                </a:lnTo>
                <a:lnTo>
                  <a:pt x="265" y="157"/>
                </a:lnTo>
                <a:lnTo>
                  <a:pt x="272" y="145"/>
                </a:lnTo>
                <a:lnTo>
                  <a:pt x="309" y="160"/>
                </a:lnTo>
                <a:lnTo>
                  <a:pt x="309" y="160"/>
                </a:lnTo>
                <a:lnTo>
                  <a:pt x="315" y="116"/>
                </a:lnTo>
                <a:lnTo>
                  <a:pt x="309" y="66"/>
                </a:lnTo>
                <a:lnTo>
                  <a:pt x="282" y="29"/>
                </a:lnTo>
                <a:lnTo>
                  <a:pt x="317" y="0"/>
                </a:lnTo>
                <a:lnTo>
                  <a:pt x="341" y="24"/>
                </a:lnTo>
                <a:lnTo>
                  <a:pt x="381" y="63"/>
                </a:lnTo>
                <a:lnTo>
                  <a:pt x="380" y="98"/>
                </a:lnTo>
                <a:lnTo>
                  <a:pt x="354" y="106"/>
                </a:lnTo>
                <a:lnTo>
                  <a:pt x="347" y="143"/>
                </a:lnTo>
                <a:lnTo>
                  <a:pt x="339" y="184"/>
                </a:lnTo>
                <a:lnTo>
                  <a:pt x="342" y="191"/>
                </a:lnTo>
                <a:lnTo>
                  <a:pt x="370" y="240"/>
                </a:lnTo>
                <a:lnTo>
                  <a:pt x="343" y="269"/>
                </a:lnTo>
                <a:lnTo>
                  <a:pt x="339" y="297"/>
                </a:lnTo>
                <a:lnTo>
                  <a:pt x="354" y="297"/>
                </a:lnTo>
                <a:lnTo>
                  <a:pt x="383" y="299"/>
                </a:lnTo>
                <a:lnTo>
                  <a:pt x="383" y="300"/>
                </a:lnTo>
                <a:lnTo>
                  <a:pt x="383" y="362"/>
                </a:lnTo>
                <a:lnTo>
                  <a:pt x="383" y="373"/>
                </a:lnTo>
                <a:lnTo>
                  <a:pt x="354" y="374"/>
                </a:lnTo>
                <a:lnTo>
                  <a:pt x="337" y="375"/>
                </a:lnTo>
                <a:lnTo>
                  <a:pt x="292" y="445"/>
                </a:lnTo>
                <a:lnTo>
                  <a:pt x="276" y="471"/>
                </a:lnTo>
                <a:lnTo>
                  <a:pt x="262" y="494"/>
                </a:lnTo>
                <a:lnTo>
                  <a:pt x="145" y="435"/>
                </a:lnTo>
                <a:lnTo>
                  <a:pt x="127" y="402"/>
                </a:lnTo>
                <a:lnTo>
                  <a:pt x="119" y="384"/>
                </a:lnTo>
                <a:lnTo>
                  <a:pt x="129" y="346"/>
                </a:lnTo>
                <a:lnTo>
                  <a:pt x="125" y="340"/>
                </a:lnTo>
                <a:lnTo>
                  <a:pt x="120" y="330"/>
                </a:lnTo>
                <a:lnTo>
                  <a:pt x="77" y="337"/>
                </a:lnTo>
                <a:lnTo>
                  <a:pt x="20" y="268"/>
                </a:lnTo>
                <a:close/>
              </a:path>
            </a:pathLst>
          </a:custGeom>
          <a:solidFill>
            <a:srgbClr val="FF00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FED0FB04-629E-4D43-82E6-FC30967D8AD9}"/>
              </a:ext>
            </a:extLst>
          </p:cNvPr>
          <p:cNvSpPr>
            <a:spLocks/>
          </p:cNvSpPr>
          <p:nvPr/>
        </p:nvSpPr>
        <p:spPr bwMode="auto">
          <a:xfrm>
            <a:off x="2183608" y="3127773"/>
            <a:ext cx="431006" cy="213122"/>
          </a:xfrm>
          <a:custGeom>
            <a:avLst/>
            <a:gdLst>
              <a:gd name="T0" fmla="*/ 147 w 362"/>
              <a:gd name="T1" fmla="*/ 179 h 179"/>
              <a:gd name="T2" fmla="*/ 0 w 362"/>
              <a:gd name="T3" fmla="*/ 166 h 179"/>
              <a:gd name="T4" fmla="*/ 0 w 362"/>
              <a:gd name="T5" fmla="*/ 129 h 179"/>
              <a:gd name="T6" fmla="*/ 188 w 362"/>
              <a:gd name="T7" fmla="*/ 106 h 179"/>
              <a:gd name="T8" fmla="*/ 336 w 362"/>
              <a:gd name="T9" fmla="*/ 0 h 179"/>
              <a:gd name="T10" fmla="*/ 360 w 362"/>
              <a:gd name="T11" fmla="*/ 16 h 179"/>
              <a:gd name="T12" fmla="*/ 347 w 362"/>
              <a:gd name="T13" fmla="*/ 53 h 179"/>
              <a:gd name="T14" fmla="*/ 362 w 362"/>
              <a:gd name="T15" fmla="*/ 78 h 179"/>
              <a:gd name="T16" fmla="*/ 349 w 362"/>
              <a:gd name="T17" fmla="*/ 159 h 179"/>
              <a:gd name="T18" fmla="*/ 147 w 362"/>
              <a:gd name="T19" fmla="*/ 17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2" h="179">
                <a:moveTo>
                  <a:pt x="147" y="179"/>
                </a:moveTo>
                <a:lnTo>
                  <a:pt x="0" y="166"/>
                </a:lnTo>
                <a:lnTo>
                  <a:pt x="0" y="129"/>
                </a:lnTo>
                <a:lnTo>
                  <a:pt x="188" y="106"/>
                </a:lnTo>
                <a:lnTo>
                  <a:pt x="336" y="0"/>
                </a:lnTo>
                <a:lnTo>
                  <a:pt x="360" y="16"/>
                </a:lnTo>
                <a:lnTo>
                  <a:pt x="347" y="53"/>
                </a:lnTo>
                <a:lnTo>
                  <a:pt x="362" y="78"/>
                </a:lnTo>
                <a:lnTo>
                  <a:pt x="349" y="159"/>
                </a:lnTo>
                <a:lnTo>
                  <a:pt x="147" y="179"/>
                </a:lnTo>
                <a:close/>
              </a:path>
            </a:pathLst>
          </a:custGeom>
          <a:solidFill>
            <a:srgbClr val="92D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90D47E60-9F39-432D-B84D-168A2C58919F}"/>
              </a:ext>
            </a:extLst>
          </p:cNvPr>
          <p:cNvSpPr>
            <a:spLocks/>
          </p:cNvSpPr>
          <p:nvPr/>
        </p:nvSpPr>
        <p:spPr bwMode="auto">
          <a:xfrm>
            <a:off x="3698083" y="2347912"/>
            <a:ext cx="508397" cy="414338"/>
          </a:xfrm>
          <a:custGeom>
            <a:avLst/>
            <a:gdLst>
              <a:gd name="T0" fmla="*/ 174 w 427"/>
              <a:gd name="T1" fmla="*/ 0 h 348"/>
              <a:gd name="T2" fmla="*/ 184 w 427"/>
              <a:gd name="T3" fmla="*/ 31 h 348"/>
              <a:gd name="T4" fmla="*/ 194 w 427"/>
              <a:gd name="T5" fmla="*/ 61 h 348"/>
              <a:gd name="T6" fmla="*/ 229 w 427"/>
              <a:gd name="T7" fmla="*/ 88 h 348"/>
              <a:gd name="T8" fmla="*/ 313 w 427"/>
              <a:gd name="T9" fmla="*/ 153 h 348"/>
              <a:gd name="T10" fmla="*/ 300 w 427"/>
              <a:gd name="T11" fmla="*/ 196 h 348"/>
              <a:gd name="T12" fmla="*/ 404 w 427"/>
              <a:gd name="T13" fmla="*/ 183 h 348"/>
              <a:gd name="T14" fmla="*/ 427 w 427"/>
              <a:gd name="T15" fmla="*/ 280 h 348"/>
              <a:gd name="T16" fmla="*/ 295 w 427"/>
              <a:gd name="T17" fmla="*/ 288 h 348"/>
              <a:gd name="T18" fmla="*/ 289 w 427"/>
              <a:gd name="T19" fmla="*/ 288 h 348"/>
              <a:gd name="T20" fmla="*/ 245 w 427"/>
              <a:gd name="T21" fmla="*/ 256 h 348"/>
              <a:gd name="T22" fmla="*/ 235 w 427"/>
              <a:gd name="T23" fmla="*/ 250 h 348"/>
              <a:gd name="T24" fmla="*/ 170 w 427"/>
              <a:gd name="T25" fmla="*/ 272 h 348"/>
              <a:gd name="T26" fmla="*/ 140 w 427"/>
              <a:gd name="T27" fmla="*/ 311 h 348"/>
              <a:gd name="T28" fmla="*/ 152 w 427"/>
              <a:gd name="T29" fmla="*/ 329 h 348"/>
              <a:gd name="T30" fmla="*/ 38 w 427"/>
              <a:gd name="T31" fmla="*/ 348 h 348"/>
              <a:gd name="T32" fmla="*/ 18 w 427"/>
              <a:gd name="T33" fmla="*/ 290 h 348"/>
              <a:gd name="T34" fmla="*/ 56 w 427"/>
              <a:gd name="T35" fmla="*/ 270 h 348"/>
              <a:gd name="T36" fmla="*/ 19 w 427"/>
              <a:gd name="T37" fmla="*/ 253 h 348"/>
              <a:gd name="T38" fmla="*/ 0 w 427"/>
              <a:gd name="T39" fmla="*/ 223 h 348"/>
              <a:gd name="T40" fmla="*/ 55 w 427"/>
              <a:gd name="T41" fmla="*/ 192 h 348"/>
              <a:gd name="T42" fmla="*/ 62 w 427"/>
              <a:gd name="T43" fmla="*/ 130 h 348"/>
              <a:gd name="T44" fmla="*/ 117 w 427"/>
              <a:gd name="T45" fmla="*/ 118 h 348"/>
              <a:gd name="T46" fmla="*/ 135 w 427"/>
              <a:gd name="T47" fmla="*/ 97 h 348"/>
              <a:gd name="T48" fmla="*/ 107 w 427"/>
              <a:gd name="T49" fmla="*/ 60 h 348"/>
              <a:gd name="T50" fmla="*/ 174 w 427"/>
              <a:gd name="T51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27" h="348">
                <a:moveTo>
                  <a:pt x="174" y="0"/>
                </a:moveTo>
                <a:lnTo>
                  <a:pt x="184" y="31"/>
                </a:lnTo>
                <a:lnTo>
                  <a:pt x="194" y="61"/>
                </a:lnTo>
                <a:lnTo>
                  <a:pt x="229" y="88"/>
                </a:lnTo>
                <a:lnTo>
                  <a:pt x="313" y="153"/>
                </a:lnTo>
                <a:lnTo>
                  <a:pt x="300" y="196"/>
                </a:lnTo>
                <a:lnTo>
                  <a:pt x="404" y="183"/>
                </a:lnTo>
                <a:lnTo>
                  <a:pt x="427" y="280"/>
                </a:lnTo>
                <a:lnTo>
                  <a:pt x="295" y="288"/>
                </a:lnTo>
                <a:lnTo>
                  <a:pt x="289" y="288"/>
                </a:lnTo>
                <a:lnTo>
                  <a:pt x="245" y="256"/>
                </a:lnTo>
                <a:lnTo>
                  <a:pt x="235" y="250"/>
                </a:lnTo>
                <a:lnTo>
                  <a:pt x="170" y="272"/>
                </a:lnTo>
                <a:lnTo>
                  <a:pt x="140" y="311"/>
                </a:lnTo>
                <a:lnTo>
                  <a:pt x="152" y="329"/>
                </a:lnTo>
                <a:lnTo>
                  <a:pt x="38" y="348"/>
                </a:lnTo>
                <a:lnTo>
                  <a:pt x="18" y="290"/>
                </a:lnTo>
                <a:lnTo>
                  <a:pt x="56" y="270"/>
                </a:lnTo>
                <a:lnTo>
                  <a:pt x="19" y="253"/>
                </a:lnTo>
                <a:lnTo>
                  <a:pt x="0" y="223"/>
                </a:lnTo>
                <a:lnTo>
                  <a:pt x="55" y="192"/>
                </a:lnTo>
                <a:lnTo>
                  <a:pt x="62" y="130"/>
                </a:lnTo>
                <a:lnTo>
                  <a:pt x="117" y="118"/>
                </a:lnTo>
                <a:lnTo>
                  <a:pt x="135" y="97"/>
                </a:lnTo>
                <a:lnTo>
                  <a:pt x="107" y="60"/>
                </a:lnTo>
                <a:lnTo>
                  <a:pt x="174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C093ACD4-5385-4E7F-AC17-EE850F9C590E}"/>
              </a:ext>
            </a:extLst>
          </p:cNvPr>
          <p:cNvSpPr>
            <a:spLocks/>
          </p:cNvSpPr>
          <p:nvPr/>
        </p:nvSpPr>
        <p:spPr bwMode="auto">
          <a:xfrm>
            <a:off x="3549189" y="2654498"/>
            <a:ext cx="738188" cy="636985"/>
          </a:xfrm>
          <a:custGeom>
            <a:avLst/>
            <a:gdLst>
              <a:gd name="T0" fmla="*/ 151 w 620"/>
              <a:gd name="T1" fmla="*/ 40 h 535"/>
              <a:gd name="T2" fmla="*/ 171 w 620"/>
              <a:gd name="T3" fmla="*/ 98 h 535"/>
              <a:gd name="T4" fmla="*/ 285 w 620"/>
              <a:gd name="T5" fmla="*/ 79 h 535"/>
              <a:gd name="T6" fmla="*/ 273 w 620"/>
              <a:gd name="T7" fmla="*/ 61 h 535"/>
              <a:gd name="T8" fmla="*/ 303 w 620"/>
              <a:gd name="T9" fmla="*/ 22 h 535"/>
              <a:gd name="T10" fmla="*/ 368 w 620"/>
              <a:gd name="T11" fmla="*/ 0 h 535"/>
              <a:gd name="T12" fmla="*/ 378 w 620"/>
              <a:gd name="T13" fmla="*/ 6 h 535"/>
              <a:gd name="T14" fmla="*/ 422 w 620"/>
              <a:gd name="T15" fmla="*/ 38 h 535"/>
              <a:gd name="T16" fmla="*/ 428 w 620"/>
              <a:gd name="T17" fmla="*/ 38 h 535"/>
              <a:gd name="T18" fmla="*/ 560 w 620"/>
              <a:gd name="T19" fmla="*/ 30 h 535"/>
              <a:gd name="T20" fmla="*/ 613 w 620"/>
              <a:gd name="T21" fmla="*/ 36 h 535"/>
              <a:gd name="T22" fmla="*/ 620 w 620"/>
              <a:gd name="T23" fmla="*/ 59 h 535"/>
              <a:gd name="T24" fmla="*/ 590 w 620"/>
              <a:gd name="T25" fmla="*/ 68 h 535"/>
              <a:gd name="T26" fmla="*/ 587 w 620"/>
              <a:gd name="T27" fmla="*/ 69 h 535"/>
              <a:gd name="T28" fmla="*/ 573 w 620"/>
              <a:gd name="T29" fmla="*/ 121 h 535"/>
              <a:gd name="T30" fmla="*/ 566 w 620"/>
              <a:gd name="T31" fmla="*/ 128 h 535"/>
              <a:gd name="T32" fmla="*/ 537 w 620"/>
              <a:gd name="T33" fmla="*/ 158 h 535"/>
              <a:gd name="T34" fmla="*/ 537 w 620"/>
              <a:gd name="T35" fmla="*/ 226 h 535"/>
              <a:gd name="T36" fmla="*/ 492 w 620"/>
              <a:gd name="T37" fmla="*/ 290 h 535"/>
              <a:gd name="T38" fmla="*/ 423 w 620"/>
              <a:gd name="T39" fmla="*/ 335 h 535"/>
              <a:gd name="T40" fmla="*/ 301 w 620"/>
              <a:gd name="T41" fmla="*/ 535 h 535"/>
              <a:gd name="T42" fmla="*/ 293 w 620"/>
              <a:gd name="T43" fmla="*/ 506 h 535"/>
              <a:gd name="T44" fmla="*/ 281 w 620"/>
              <a:gd name="T45" fmla="*/ 437 h 535"/>
              <a:gd name="T46" fmla="*/ 236 w 620"/>
              <a:gd name="T47" fmla="*/ 386 h 535"/>
              <a:gd name="T48" fmla="*/ 181 w 620"/>
              <a:gd name="T49" fmla="*/ 396 h 535"/>
              <a:gd name="T50" fmla="*/ 152 w 620"/>
              <a:gd name="T51" fmla="*/ 401 h 535"/>
              <a:gd name="T52" fmla="*/ 151 w 620"/>
              <a:gd name="T53" fmla="*/ 401 h 535"/>
              <a:gd name="T54" fmla="*/ 146 w 620"/>
              <a:gd name="T55" fmla="*/ 372 h 535"/>
              <a:gd name="T56" fmla="*/ 116 w 620"/>
              <a:gd name="T57" fmla="*/ 384 h 535"/>
              <a:gd name="T58" fmla="*/ 77 w 620"/>
              <a:gd name="T59" fmla="*/ 355 h 535"/>
              <a:gd name="T60" fmla="*/ 56 w 620"/>
              <a:gd name="T61" fmla="*/ 353 h 535"/>
              <a:gd name="T62" fmla="*/ 11 w 620"/>
              <a:gd name="T63" fmla="*/ 348 h 535"/>
              <a:gd name="T64" fmla="*/ 0 w 620"/>
              <a:gd name="T65" fmla="*/ 334 h 535"/>
              <a:gd name="T66" fmla="*/ 49 w 620"/>
              <a:gd name="T67" fmla="*/ 320 h 535"/>
              <a:gd name="T68" fmla="*/ 126 w 620"/>
              <a:gd name="T69" fmla="*/ 272 h 535"/>
              <a:gd name="T70" fmla="*/ 156 w 620"/>
              <a:gd name="T71" fmla="*/ 305 h 535"/>
              <a:gd name="T72" fmla="*/ 158 w 620"/>
              <a:gd name="T73" fmla="*/ 308 h 535"/>
              <a:gd name="T74" fmla="*/ 189 w 620"/>
              <a:gd name="T75" fmla="*/ 304 h 535"/>
              <a:gd name="T76" fmla="*/ 163 w 620"/>
              <a:gd name="T77" fmla="*/ 249 h 535"/>
              <a:gd name="T78" fmla="*/ 156 w 620"/>
              <a:gd name="T79" fmla="*/ 231 h 535"/>
              <a:gd name="T80" fmla="*/ 114 w 620"/>
              <a:gd name="T81" fmla="*/ 237 h 535"/>
              <a:gd name="T82" fmla="*/ 100 w 620"/>
              <a:gd name="T83" fmla="*/ 190 h 535"/>
              <a:gd name="T84" fmla="*/ 37 w 620"/>
              <a:gd name="T85" fmla="*/ 208 h 535"/>
              <a:gd name="T86" fmla="*/ 4 w 620"/>
              <a:gd name="T87" fmla="*/ 218 h 535"/>
              <a:gd name="T88" fmla="*/ 36 w 620"/>
              <a:gd name="T89" fmla="*/ 160 h 535"/>
              <a:gd name="T90" fmla="*/ 72 w 620"/>
              <a:gd name="T91" fmla="*/ 111 h 535"/>
              <a:gd name="T92" fmla="*/ 85 w 620"/>
              <a:gd name="T93" fmla="*/ 101 h 535"/>
              <a:gd name="T94" fmla="*/ 97 w 620"/>
              <a:gd name="T95" fmla="*/ 93 h 535"/>
              <a:gd name="T96" fmla="*/ 94 w 620"/>
              <a:gd name="T97" fmla="*/ 86 h 535"/>
              <a:gd name="T98" fmla="*/ 79 w 620"/>
              <a:gd name="T99" fmla="*/ 54 h 535"/>
              <a:gd name="T100" fmla="*/ 67 w 620"/>
              <a:gd name="T101" fmla="*/ 3 h 535"/>
              <a:gd name="T102" fmla="*/ 100 w 620"/>
              <a:gd name="T103" fmla="*/ 15 h 535"/>
              <a:gd name="T104" fmla="*/ 126 w 620"/>
              <a:gd name="T105" fmla="*/ 52 h 535"/>
              <a:gd name="T106" fmla="*/ 151 w 620"/>
              <a:gd name="T107" fmla="*/ 40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20" h="535">
                <a:moveTo>
                  <a:pt x="151" y="40"/>
                </a:moveTo>
                <a:lnTo>
                  <a:pt x="171" y="98"/>
                </a:lnTo>
                <a:lnTo>
                  <a:pt x="285" y="79"/>
                </a:lnTo>
                <a:lnTo>
                  <a:pt x="273" y="61"/>
                </a:lnTo>
                <a:lnTo>
                  <a:pt x="303" y="22"/>
                </a:lnTo>
                <a:lnTo>
                  <a:pt x="368" y="0"/>
                </a:lnTo>
                <a:lnTo>
                  <a:pt x="378" y="6"/>
                </a:lnTo>
                <a:lnTo>
                  <a:pt x="422" y="38"/>
                </a:lnTo>
                <a:lnTo>
                  <a:pt x="428" y="38"/>
                </a:lnTo>
                <a:lnTo>
                  <a:pt x="560" y="30"/>
                </a:lnTo>
                <a:lnTo>
                  <a:pt x="613" y="36"/>
                </a:lnTo>
                <a:lnTo>
                  <a:pt x="620" y="59"/>
                </a:lnTo>
                <a:lnTo>
                  <a:pt x="590" y="68"/>
                </a:lnTo>
                <a:lnTo>
                  <a:pt x="587" y="69"/>
                </a:lnTo>
                <a:lnTo>
                  <a:pt x="573" y="121"/>
                </a:lnTo>
                <a:lnTo>
                  <a:pt x="566" y="128"/>
                </a:lnTo>
                <a:lnTo>
                  <a:pt x="537" y="158"/>
                </a:lnTo>
                <a:lnTo>
                  <a:pt x="537" y="226"/>
                </a:lnTo>
                <a:lnTo>
                  <a:pt x="492" y="290"/>
                </a:lnTo>
                <a:lnTo>
                  <a:pt x="423" y="335"/>
                </a:lnTo>
                <a:lnTo>
                  <a:pt x="301" y="535"/>
                </a:lnTo>
                <a:lnTo>
                  <a:pt x="293" y="506"/>
                </a:lnTo>
                <a:lnTo>
                  <a:pt x="281" y="437"/>
                </a:lnTo>
                <a:lnTo>
                  <a:pt x="236" y="386"/>
                </a:lnTo>
                <a:lnTo>
                  <a:pt x="181" y="396"/>
                </a:lnTo>
                <a:lnTo>
                  <a:pt x="152" y="401"/>
                </a:lnTo>
                <a:lnTo>
                  <a:pt x="151" y="401"/>
                </a:lnTo>
                <a:lnTo>
                  <a:pt x="146" y="372"/>
                </a:lnTo>
                <a:lnTo>
                  <a:pt x="116" y="384"/>
                </a:lnTo>
                <a:lnTo>
                  <a:pt x="77" y="355"/>
                </a:lnTo>
                <a:lnTo>
                  <a:pt x="56" y="353"/>
                </a:lnTo>
                <a:lnTo>
                  <a:pt x="11" y="348"/>
                </a:lnTo>
                <a:lnTo>
                  <a:pt x="0" y="334"/>
                </a:lnTo>
                <a:lnTo>
                  <a:pt x="49" y="320"/>
                </a:lnTo>
                <a:lnTo>
                  <a:pt x="126" y="272"/>
                </a:lnTo>
                <a:lnTo>
                  <a:pt x="156" y="305"/>
                </a:lnTo>
                <a:lnTo>
                  <a:pt x="158" y="308"/>
                </a:lnTo>
                <a:lnTo>
                  <a:pt x="189" y="304"/>
                </a:lnTo>
                <a:lnTo>
                  <a:pt x="163" y="249"/>
                </a:lnTo>
                <a:lnTo>
                  <a:pt x="156" y="231"/>
                </a:lnTo>
                <a:lnTo>
                  <a:pt x="114" y="237"/>
                </a:lnTo>
                <a:lnTo>
                  <a:pt x="100" y="190"/>
                </a:lnTo>
                <a:lnTo>
                  <a:pt x="37" y="208"/>
                </a:lnTo>
                <a:lnTo>
                  <a:pt x="4" y="218"/>
                </a:lnTo>
                <a:lnTo>
                  <a:pt x="36" y="160"/>
                </a:lnTo>
                <a:lnTo>
                  <a:pt x="72" y="111"/>
                </a:lnTo>
                <a:lnTo>
                  <a:pt x="85" y="101"/>
                </a:lnTo>
                <a:lnTo>
                  <a:pt x="97" y="93"/>
                </a:lnTo>
                <a:lnTo>
                  <a:pt x="94" y="86"/>
                </a:lnTo>
                <a:lnTo>
                  <a:pt x="79" y="54"/>
                </a:lnTo>
                <a:lnTo>
                  <a:pt x="67" y="3"/>
                </a:lnTo>
                <a:lnTo>
                  <a:pt x="100" y="15"/>
                </a:lnTo>
                <a:lnTo>
                  <a:pt x="126" y="52"/>
                </a:lnTo>
                <a:lnTo>
                  <a:pt x="151" y="4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E20C2DFF-2810-414F-8AF1-A9080D8AC3A9}"/>
              </a:ext>
            </a:extLst>
          </p:cNvPr>
          <p:cNvSpPr>
            <a:spLocks/>
          </p:cNvSpPr>
          <p:nvPr/>
        </p:nvSpPr>
        <p:spPr bwMode="auto">
          <a:xfrm>
            <a:off x="2125267" y="3406379"/>
            <a:ext cx="756047" cy="369094"/>
          </a:xfrm>
          <a:custGeom>
            <a:avLst/>
            <a:gdLst>
              <a:gd name="T0" fmla="*/ 459 w 635"/>
              <a:gd name="T1" fmla="*/ 227 h 310"/>
              <a:gd name="T2" fmla="*/ 416 w 635"/>
              <a:gd name="T3" fmla="*/ 246 h 310"/>
              <a:gd name="T4" fmla="*/ 391 w 635"/>
              <a:gd name="T5" fmla="*/ 258 h 310"/>
              <a:gd name="T6" fmla="*/ 274 w 635"/>
              <a:gd name="T7" fmla="*/ 245 h 310"/>
              <a:gd name="T8" fmla="*/ 256 w 635"/>
              <a:gd name="T9" fmla="*/ 252 h 310"/>
              <a:gd name="T10" fmla="*/ 170 w 635"/>
              <a:gd name="T11" fmla="*/ 284 h 310"/>
              <a:gd name="T12" fmla="*/ 148 w 635"/>
              <a:gd name="T13" fmla="*/ 292 h 310"/>
              <a:gd name="T14" fmla="*/ 102 w 635"/>
              <a:gd name="T15" fmla="*/ 310 h 310"/>
              <a:gd name="T16" fmla="*/ 98 w 635"/>
              <a:gd name="T17" fmla="*/ 310 h 310"/>
              <a:gd name="T18" fmla="*/ 0 w 635"/>
              <a:gd name="T19" fmla="*/ 215 h 310"/>
              <a:gd name="T20" fmla="*/ 118 w 635"/>
              <a:gd name="T21" fmla="*/ 110 h 310"/>
              <a:gd name="T22" fmla="*/ 184 w 635"/>
              <a:gd name="T23" fmla="*/ 126 h 310"/>
              <a:gd name="T24" fmla="*/ 229 w 635"/>
              <a:gd name="T25" fmla="*/ 118 h 310"/>
              <a:gd name="T26" fmla="*/ 274 w 635"/>
              <a:gd name="T27" fmla="*/ 110 h 310"/>
              <a:gd name="T28" fmla="*/ 261 w 635"/>
              <a:gd name="T29" fmla="*/ 97 h 310"/>
              <a:gd name="T30" fmla="*/ 208 w 635"/>
              <a:gd name="T31" fmla="*/ 40 h 310"/>
              <a:gd name="T32" fmla="*/ 375 w 635"/>
              <a:gd name="T33" fmla="*/ 20 h 310"/>
              <a:gd name="T34" fmla="*/ 384 w 635"/>
              <a:gd name="T35" fmla="*/ 57 h 310"/>
              <a:gd name="T36" fmla="*/ 420 w 635"/>
              <a:gd name="T37" fmla="*/ 61 h 310"/>
              <a:gd name="T38" fmla="*/ 440 w 635"/>
              <a:gd name="T39" fmla="*/ 0 h 310"/>
              <a:gd name="T40" fmla="*/ 459 w 635"/>
              <a:gd name="T41" fmla="*/ 5 h 310"/>
              <a:gd name="T42" fmla="*/ 477 w 635"/>
              <a:gd name="T43" fmla="*/ 12 h 310"/>
              <a:gd name="T44" fmla="*/ 496 w 635"/>
              <a:gd name="T45" fmla="*/ 67 h 310"/>
              <a:gd name="T46" fmla="*/ 544 w 635"/>
              <a:gd name="T47" fmla="*/ 87 h 310"/>
              <a:gd name="T48" fmla="*/ 579 w 635"/>
              <a:gd name="T49" fmla="*/ 101 h 310"/>
              <a:gd name="T50" fmla="*/ 593 w 635"/>
              <a:gd name="T51" fmla="*/ 107 h 310"/>
              <a:gd name="T52" fmla="*/ 635 w 635"/>
              <a:gd name="T53" fmla="*/ 147 h 310"/>
              <a:gd name="T54" fmla="*/ 545 w 635"/>
              <a:gd name="T55" fmla="*/ 189 h 310"/>
              <a:gd name="T56" fmla="*/ 459 w 635"/>
              <a:gd name="T57" fmla="*/ 227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35" h="310">
                <a:moveTo>
                  <a:pt x="459" y="227"/>
                </a:moveTo>
                <a:lnTo>
                  <a:pt x="416" y="246"/>
                </a:lnTo>
                <a:lnTo>
                  <a:pt x="391" y="258"/>
                </a:lnTo>
                <a:lnTo>
                  <a:pt x="274" y="245"/>
                </a:lnTo>
                <a:lnTo>
                  <a:pt x="256" y="252"/>
                </a:lnTo>
                <a:lnTo>
                  <a:pt x="170" y="284"/>
                </a:lnTo>
                <a:lnTo>
                  <a:pt x="148" y="292"/>
                </a:lnTo>
                <a:lnTo>
                  <a:pt x="102" y="310"/>
                </a:lnTo>
                <a:lnTo>
                  <a:pt x="98" y="310"/>
                </a:lnTo>
                <a:lnTo>
                  <a:pt x="0" y="215"/>
                </a:lnTo>
                <a:lnTo>
                  <a:pt x="118" y="110"/>
                </a:lnTo>
                <a:lnTo>
                  <a:pt x="184" y="126"/>
                </a:lnTo>
                <a:lnTo>
                  <a:pt x="229" y="118"/>
                </a:lnTo>
                <a:lnTo>
                  <a:pt x="274" y="110"/>
                </a:lnTo>
                <a:lnTo>
                  <a:pt x="261" y="97"/>
                </a:lnTo>
                <a:lnTo>
                  <a:pt x="208" y="40"/>
                </a:lnTo>
                <a:lnTo>
                  <a:pt x="375" y="20"/>
                </a:lnTo>
                <a:lnTo>
                  <a:pt x="384" y="57"/>
                </a:lnTo>
                <a:lnTo>
                  <a:pt x="420" y="61"/>
                </a:lnTo>
                <a:lnTo>
                  <a:pt x="440" y="0"/>
                </a:lnTo>
                <a:lnTo>
                  <a:pt x="459" y="5"/>
                </a:lnTo>
                <a:lnTo>
                  <a:pt x="477" y="12"/>
                </a:lnTo>
                <a:lnTo>
                  <a:pt x="496" y="67"/>
                </a:lnTo>
                <a:lnTo>
                  <a:pt x="544" y="87"/>
                </a:lnTo>
                <a:lnTo>
                  <a:pt x="579" y="101"/>
                </a:lnTo>
                <a:lnTo>
                  <a:pt x="593" y="107"/>
                </a:lnTo>
                <a:lnTo>
                  <a:pt x="635" y="147"/>
                </a:lnTo>
                <a:lnTo>
                  <a:pt x="545" y="189"/>
                </a:lnTo>
                <a:lnTo>
                  <a:pt x="459" y="227"/>
                </a:lnTo>
                <a:close/>
              </a:path>
            </a:pathLst>
          </a:custGeom>
          <a:solidFill>
            <a:srgbClr val="92D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8E849AD6-7E1A-4EDC-B53E-E30751650A51}"/>
              </a:ext>
            </a:extLst>
          </p:cNvPr>
          <p:cNvSpPr>
            <a:spLocks/>
          </p:cNvSpPr>
          <p:nvPr/>
        </p:nvSpPr>
        <p:spPr bwMode="auto">
          <a:xfrm>
            <a:off x="3176588" y="3271838"/>
            <a:ext cx="200025" cy="155972"/>
          </a:xfrm>
          <a:custGeom>
            <a:avLst/>
            <a:gdLst>
              <a:gd name="T0" fmla="*/ 168 w 168"/>
              <a:gd name="T1" fmla="*/ 57 h 131"/>
              <a:gd name="T2" fmla="*/ 127 w 168"/>
              <a:gd name="T3" fmla="*/ 76 h 131"/>
              <a:gd name="T4" fmla="*/ 88 w 168"/>
              <a:gd name="T5" fmla="*/ 75 h 131"/>
              <a:gd name="T6" fmla="*/ 59 w 168"/>
              <a:gd name="T7" fmla="*/ 113 h 131"/>
              <a:gd name="T8" fmla="*/ 0 w 168"/>
              <a:gd name="T9" fmla="*/ 131 h 131"/>
              <a:gd name="T10" fmla="*/ 11 w 168"/>
              <a:gd name="T11" fmla="*/ 25 h 131"/>
              <a:gd name="T12" fmla="*/ 91 w 168"/>
              <a:gd name="T13" fmla="*/ 0 h 131"/>
              <a:gd name="T14" fmla="*/ 107 w 168"/>
              <a:gd name="T15" fmla="*/ 24 h 131"/>
              <a:gd name="T16" fmla="*/ 151 w 168"/>
              <a:gd name="T17" fmla="*/ 28 h 131"/>
              <a:gd name="T18" fmla="*/ 168 w 168"/>
              <a:gd name="T19" fmla="*/ 57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8" h="131">
                <a:moveTo>
                  <a:pt x="168" y="57"/>
                </a:moveTo>
                <a:lnTo>
                  <a:pt x="127" y="76"/>
                </a:lnTo>
                <a:lnTo>
                  <a:pt x="88" y="75"/>
                </a:lnTo>
                <a:lnTo>
                  <a:pt x="59" y="113"/>
                </a:lnTo>
                <a:lnTo>
                  <a:pt x="0" y="131"/>
                </a:lnTo>
                <a:lnTo>
                  <a:pt x="11" y="25"/>
                </a:lnTo>
                <a:lnTo>
                  <a:pt x="91" y="0"/>
                </a:lnTo>
                <a:lnTo>
                  <a:pt x="107" y="24"/>
                </a:lnTo>
                <a:lnTo>
                  <a:pt x="151" y="28"/>
                </a:lnTo>
                <a:lnTo>
                  <a:pt x="168" y="57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6FA0A383-E5D0-4344-AE22-0EBB3BDB0948}"/>
              </a:ext>
            </a:extLst>
          </p:cNvPr>
          <p:cNvSpPr>
            <a:spLocks/>
          </p:cNvSpPr>
          <p:nvPr/>
        </p:nvSpPr>
        <p:spPr bwMode="auto">
          <a:xfrm>
            <a:off x="2819401" y="3582591"/>
            <a:ext cx="453629" cy="522685"/>
          </a:xfrm>
          <a:custGeom>
            <a:avLst/>
            <a:gdLst>
              <a:gd name="T0" fmla="*/ 274 w 381"/>
              <a:gd name="T1" fmla="*/ 0 h 439"/>
              <a:gd name="T2" fmla="*/ 287 w 381"/>
              <a:gd name="T3" fmla="*/ 26 h 439"/>
              <a:gd name="T4" fmla="*/ 290 w 381"/>
              <a:gd name="T5" fmla="*/ 34 h 439"/>
              <a:gd name="T6" fmla="*/ 275 w 381"/>
              <a:gd name="T7" fmla="*/ 50 h 439"/>
              <a:gd name="T8" fmla="*/ 251 w 381"/>
              <a:gd name="T9" fmla="*/ 77 h 439"/>
              <a:gd name="T10" fmla="*/ 267 w 381"/>
              <a:gd name="T11" fmla="*/ 108 h 439"/>
              <a:gd name="T12" fmla="*/ 291 w 381"/>
              <a:gd name="T13" fmla="*/ 160 h 439"/>
              <a:gd name="T14" fmla="*/ 308 w 381"/>
              <a:gd name="T15" fmla="*/ 192 h 439"/>
              <a:gd name="T16" fmla="*/ 340 w 381"/>
              <a:gd name="T17" fmla="*/ 214 h 439"/>
              <a:gd name="T18" fmla="*/ 381 w 381"/>
              <a:gd name="T19" fmla="*/ 243 h 439"/>
              <a:gd name="T20" fmla="*/ 277 w 381"/>
              <a:gd name="T21" fmla="*/ 338 h 439"/>
              <a:gd name="T22" fmla="*/ 244 w 381"/>
              <a:gd name="T23" fmla="*/ 397 h 439"/>
              <a:gd name="T24" fmla="*/ 242 w 381"/>
              <a:gd name="T25" fmla="*/ 400 h 439"/>
              <a:gd name="T26" fmla="*/ 154 w 381"/>
              <a:gd name="T27" fmla="*/ 439 h 439"/>
              <a:gd name="T28" fmla="*/ 118 w 381"/>
              <a:gd name="T29" fmla="*/ 401 h 439"/>
              <a:gd name="T30" fmla="*/ 68 w 381"/>
              <a:gd name="T31" fmla="*/ 410 h 439"/>
              <a:gd name="T32" fmla="*/ 41 w 381"/>
              <a:gd name="T33" fmla="*/ 382 h 439"/>
              <a:gd name="T34" fmla="*/ 34 w 381"/>
              <a:gd name="T35" fmla="*/ 375 h 439"/>
              <a:gd name="T36" fmla="*/ 25 w 381"/>
              <a:gd name="T37" fmla="*/ 339 h 439"/>
              <a:gd name="T38" fmla="*/ 31 w 381"/>
              <a:gd name="T39" fmla="*/ 336 h 439"/>
              <a:gd name="T40" fmla="*/ 95 w 381"/>
              <a:gd name="T41" fmla="*/ 320 h 439"/>
              <a:gd name="T42" fmla="*/ 162 w 381"/>
              <a:gd name="T43" fmla="*/ 304 h 439"/>
              <a:gd name="T44" fmla="*/ 201 w 381"/>
              <a:gd name="T45" fmla="*/ 294 h 439"/>
              <a:gd name="T46" fmla="*/ 222 w 381"/>
              <a:gd name="T47" fmla="*/ 271 h 439"/>
              <a:gd name="T48" fmla="*/ 229 w 381"/>
              <a:gd name="T49" fmla="*/ 265 h 439"/>
              <a:gd name="T50" fmla="*/ 191 w 381"/>
              <a:gd name="T51" fmla="*/ 267 h 439"/>
              <a:gd name="T52" fmla="*/ 171 w 381"/>
              <a:gd name="T53" fmla="*/ 269 h 439"/>
              <a:gd name="T54" fmla="*/ 113 w 381"/>
              <a:gd name="T55" fmla="*/ 277 h 439"/>
              <a:gd name="T56" fmla="*/ 60 w 381"/>
              <a:gd name="T57" fmla="*/ 285 h 439"/>
              <a:gd name="T58" fmla="*/ 24 w 381"/>
              <a:gd name="T59" fmla="*/ 265 h 439"/>
              <a:gd name="T60" fmla="*/ 21 w 381"/>
              <a:gd name="T61" fmla="*/ 249 h 439"/>
              <a:gd name="T62" fmla="*/ 12 w 381"/>
              <a:gd name="T63" fmla="*/ 218 h 439"/>
              <a:gd name="T64" fmla="*/ 40 w 381"/>
              <a:gd name="T65" fmla="*/ 193 h 439"/>
              <a:gd name="T66" fmla="*/ 60 w 381"/>
              <a:gd name="T67" fmla="*/ 192 h 439"/>
              <a:gd name="T68" fmla="*/ 93 w 381"/>
              <a:gd name="T69" fmla="*/ 189 h 439"/>
              <a:gd name="T70" fmla="*/ 120 w 381"/>
              <a:gd name="T71" fmla="*/ 187 h 439"/>
              <a:gd name="T72" fmla="*/ 178 w 381"/>
              <a:gd name="T73" fmla="*/ 178 h 439"/>
              <a:gd name="T74" fmla="*/ 207 w 381"/>
              <a:gd name="T75" fmla="*/ 173 h 439"/>
              <a:gd name="T76" fmla="*/ 237 w 381"/>
              <a:gd name="T77" fmla="*/ 160 h 439"/>
              <a:gd name="T78" fmla="*/ 231 w 381"/>
              <a:gd name="T79" fmla="*/ 137 h 439"/>
              <a:gd name="T80" fmla="*/ 171 w 381"/>
              <a:gd name="T81" fmla="*/ 135 h 439"/>
              <a:gd name="T82" fmla="*/ 99 w 381"/>
              <a:gd name="T83" fmla="*/ 118 h 439"/>
              <a:gd name="T84" fmla="*/ 86 w 381"/>
              <a:gd name="T85" fmla="*/ 153 h 439"/>
              <a:gd name="T86" fmla="*/ 41 w 381"/>
              <a:gd name="T87" fmla="*/ 156 h 439"/>
              <a:gd name="T88" fmla="*/ 25 w 381"/>
              <a:gd name="T89" fmla="*/ 159 h 439"/>
              <a:gd name="T90" fmla="*/ 9 w 381"/>
              <a:gd name="T91" fmla="*/ 125 h 439"/>
              <a:gd name="T92" fmla="*/ 0 w 381"/>
              <a:gd name="T93" fmla="*/ 99 h 439"/>
              <a:gd name="T94" fmla="*/ 38 w 381"/>
              <a:gd name="T95" fmla="*/ 68 h 439"/>
              <a:gd name="T96" fmla="*/ 53 w 381"/>
              <a:gd name="T97" fmla="*/ 76 h 439"/>
              <a:gd name="T98" fmla="*/ 68 w 381"/>
              <a:gd name="T99" fmla="*/ 83 h 439"/>
              <a:gd name="T100" fmla="*/ 96 w 381"/>
              <a:gd name="T101" fmla="*/ 63 h 439"/>
              <a:gd name="T102" fmla="*/ 114 w 381"/>
              <a:gd name="T103" fmla="*/ 49 h 439"/>
              <a:gd name="T104" fmla="*/ 163 w 381"/>
              <a:gd name="T105" fmla="*/ 9 h 439"/>
              <a:gd name="T106" fmla="*/ 183 w 381"/>
              <a:gd name="T107" fmla="*/ 55 h 439"/>
              <a:gd name="T108" fmla="*/ 221 w 381"/>
              <a:gd name="T109" fmla="*/ 9 h 439"/>
              <a:gd name="T110" fmla="*/ 274 w 381"/>
              <a:gd name="T111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81" h="439">
                <a:moveTo>
                  <a:pt x="274" y="0"/>
                </a:moveTo>
                <a:lnTo>
                  <a:pt x="287" y="26"/>
                </a:lnTo>
                <a:lnTo>
                  <a:pt x="290" y="34"/>
                </a:lnTo>
                <a:lnTo>
                  <a:pt x="275" y="50"/>
                </a:lnTo>
                <a:lnTo>
                  <a:pt x="251" y="77"/>
                </a:lnTo>
                <a:lnTo>
                  <a:pt x="267" y="108"/>
                </a:lnTo>
                <a:lnTo>
                  <a:pt x="291" y="160"/>
                </a:lnTo>
                <a:lnTo>
                  <a:pt x="308" y="192"/>
                </a:lnTo>
                <a:lnTo>
                  <a:pt x="340" y="214"/>
                </a:lnTo>
                <a:lnTo>
                  <a:pt x="381" y="243"/>
                </a:lnTo>
                <a:lnTo>
                  <a:pt x="277" y="338"/>
                </a:lnTo>
                <a:lnTo>
                  <a:pt x="244" y="397"/>
                </a:lnTo>
                <a:lnTo>
                  <a:pt x="242" y="400"/>
                </a:lnTo>
                <a:lnTo>
                  <a:pt x="154" y="439"/>
                </a:lnTo>
                <a:lnTo>
                  <a:pt x="118" y="401"/>
                </a:lnTo>
                <a:lnTo>
                  <a:pt x="68" y="410"/>
                </a:lnTo>
                <a:lnTo>
                  <a:pt x="41" y="382"/>
                </a:lnTo>
                <a:lnTo>
                  <a:pt x="34" y="375"/>
                </a:lnTo>
                <a:lnTo>
                  <a:pt x="25" y="339"/>
                </a:lnTo>
                <a:lnTo>
                  <a:pt x="31" y="336"/>
                </a:lnTo>
                <a:lnTo>
                  <a:pt x="95" y="320"/>
                </a:lnTo>
                <a:lnTo>
                  <a:pt x="162" y="304"/>
                </a:lnTo>
                <a:lnTo>
                  <a:pt x="201" y="294"/>
                </a:lnTo>
                <a:lnTo>
                  <a:pt x="222" y="271"/>
                </a:lnTo>
                <a:lnTo>
                  <a:pt x="229" y="265"/>
                </a:lnTo>
                <a:lnTo>
                  <a:pt x="191" y="267"/>
                </a:lnTo>
                <a:lnTo>
                  <a:pt x="171" y="269"/>
                </a:lnTo>
                <a:lnTo>
                  <a:pt x="113" y="277"/>
                </a:lnTo>
                <a:lnTo>
                  <a:pt x="60" y="285"/>
                </a:lnTo>
                <a:lnTo>
                  <a:pt x="24" y="265"/>
                </a:lnTo>
                <a:lnTo>
                  <a:pt x="21" y="249"/>
                </a:lnTo>
                <a:lnTo>
                  <a:pt x="12" y="218"/>
                </a:lnTo>
                <a:lnTo>
                  <a:pt x="40" y="193"/>
                </a:lnTo>
                <a:lnTo>
                  <a:pt x="60" y="192"/>
                </a:lnTo>
                <a:lnTo>
                  <a:pt x="93" y="189"/>
                </a:lnTo>
                <a:lnTo>
                  <a:pt x="120" y="187"/>
                </a:lnTo>
                <a:lnTo>
                  <a:pt x="178" y="178"/>
                </a:lnTo>
                <a:lnTo>
                  <a:pt x="207" y="173"/>
                </a:lnTo>
                <a:lnTo>
                  <a:pt x="237" y="160"/>
                </a:lnTo>
                <a:lnTo>
                  <a:pt x="231" y="137"/>
                </a:lnTo>
                <a:lnTo>
                  <a:pt x="171" y="135"/>
                </a:lnTo>
                <a:lnTo>
                  <a:pt x="99" y="118"/>
                </a:lnTo>
                <a:lnTo>
                  <a:pt x="86" y="153"/>
                </a:lnTo>
                <a:lnTo>
                  <a:pt x="41" y="156"/>
                </a:lnTo>
                <a:lnTo>
                  <a:pt x="25" y="159"/>
                </a:lnTo>
                <a:lnTo>
                  <a:pt x="9" y="125"/>
                </a:lnTo>
                <a:lnTo>
                  <a:pt x="0" y="99"/>
                </a:lnTo>
                <a:lnTo>
                  <a:pt x="38" y="68"/>
                </a:lnTo>
                <a:lnTo>
                  <a:pt x="53" y="76"/>
                </a:lnTo>
                <a:lnTo>
                  <a:pt x="68" y="83"/>
                </a:lnTo>
                <a:lnTo>
                  <a:pt x="96" y="63"/>
                </a:lnTo>
                <a:lnTo>
                  <a:pt x="114" y="49"/>
                </a:lnTo>
                <a:lnTo>
                  <a:pt x="163" y="9"/>
                </a:lnTo>
                <a:lnTo>
                  <a:pt x="183" y="55"/>
                </a:lnTo>
                <a:lnTo>
                  <a:pt x="221" y="9"/>
                </a:lnTo>
                <a:lnTo>
                  <a:pt x="274" y="0"/>
                </a:lnTo>
                <a:close/>
              </a:path>
            </a:pathLst>
          </a:custGeom>
          <a:solidFill>
            <a:srgbClr val="92D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986C3022-4811-4FBC-BD31-016C5EFFA2F2}"/>
              </a:ext>
            </a:extLst>
          </p:cNvPr>
          <p:cNvSpPr>
            <a:spLocks/>
          </p:cNvSpPr>
          <p:nvPr/>
        </p:nvSpPr>
        <p:spPr bwMode="auto">
          <a:xfrm>
            <a:off x="3539729" y="3836194"/>
            <a:ext cx="521494" cy="298847"/>
          </a:xfrm>
          <a:custGeom>
            <a:avLst/>
            <a:gdLst>
              <a:gd name="T0" fmla="*/ 102 w 438"/>
              <a:gd name="T1" fmla="*/ 173 h 251"/>
              <a:gd name="T2" fmla="*/ 77 w 438"/>
              <a:gd name="T3" fmla="*/ 162 h 251"/>
              <a:gd name="T4" fmla="*/ 31 w 438"/>
              <a:gd name="T5" fmla="*/ 155 h 251"/>
              <a:gd name="T6" fmla="*/ 0 w 438"/>
              <a:gd name="T7" fmla="*/ 102 h 251"/>
              <a:gd name="T8" fmla="*/ 10 w 438"/>
              <a:gd name="T9" fmla="*/ 53 h 251"/>
              <a:gd name="T10" fmla="*/ 59 w 438"/>
              <a:gd name="T11" fmla="*/ 20 h 251"/>
              <a:gd name="T12" fmla="*/ 63 w 438"/>
              <a:gd name="T13" fmla="*/ 17 h 251"/>
              <a:gd name="T14" fmla="*/ 120 w 438"/>
              <a:gd name="T15" fmla="*/ 3 h 251"/>
              <a:gd name="T16" fmla="*/ 133 w 438"/>
              <a:gd name="T17" fmla="*/ 0 h 251"/>
              <a:gd name="T18" fmla="*/ 173 w 438"/>
              <a:gd name="T19" fmla="*/ 19 h 251"/>
              <a:gd name="T20" fmla="*/ 191 w 438"/>
              <a:gd name="T21" fmla="*/ 38 h 251"/>
              <a:gd name="T22" fmla="*/ 194 w 438"/>
              <a:gd name="T23" fmla="*/ 42 h 251"/>
              <a:gd name="T24" fmla="*/ 240 w 438"/>
              <a:gd name="T25" fmla="*/ 33 h 251"/>
              <a:gd name="T26" fmla="*/ 241 w 438"/>
              <a:gd name="T27" fmla="*/ 33 h 251"/>
              <a:gd name="T28" fmla="*/ 268 w 438"/>
              <a:gd name="T29" fmla="*/ 15 h 251"/>
              <a:gd name="T30" fmla="*/ 295 w 438"/>
              <a:gd name="T31" fmla="*/ 28 h 251"/>
              <a:gd name="T32" fmla="*/ 323 w 438"/>
              <a:gd name="T33" fmla="*/ 54 h 251"/>
              <a:gd name="T34" fmla="*/ 347 w 438"/>
              <a:gd name="T35" fmla="*/ 50 h 251"/>
              <a:gd name="T36" fmla="*/ 349 w 438"/>
              <a:gd name="T37" fmla="*/ 57 h 251"/>
              <a:gd name="T38" fmla="*/ 355 w 438"/>
              <a:gd name="T39" fmla="*/ 79 h 251"/>
              <a:gd name="T40" fmla="*/ 361 w 438"/>
              <a:gd name="T41" fmla="*/ 96 h 251"/>
              <a:gd name="T42" fmla="*/ 373 w 438"/>
              <a:gd name="T43" fmla="*/ 135 h 251"/>
              <a:gd name="T44" fmla="*/ 398 w 438"/>
              <a:gd name="T45" fmla="*/ 163 h 251"/>
              <a:gd name="T46" fmla="*/ 383 w 438"/>
              <a:gd name="T47" fmla="*/ 179 h 251"/>
              <a:gd name="T48" fmla="*/ 407 w 438"/>
              <a:gd name="T49" fmla="*/ 164 h 251"/>
              <a:gd name="T50" fmla="*/ 424 w 438"/>
              <a:gd name="T51" fmla="*/ 189 h 251"/>
              <a:gd name="T52" fmla="*/ 414 w 438"/>
              <a:gd name="T53" fmla="*/ 220 h 251"/>
              <a:gd name="T54" fmla="*/ 438 w 438"/>
              <a:gd name="T55" fmla="*/ 251 h 251"/>
              <a:gd name="T56" fmla="*/ 297 w 438"/>
              <a:gd name="T57" fmla="*/ 193 h 251"/>
              <a:gd name="T58" fmla="*/ 274 w 438"/>
              <a:gd name="T59" fmla="*/ 190 h 251"/>
              <a:gd name="T60" fmla="*/ 240 w 438"/>
              <a:gd name="T61" fmla="*/ 201 h 251"/>
              <a:gd name="T62" fmla="*/ 215 w 438"/>
              <a:gd name="T63" fmla="*/ 210 h 251"/>
              <a:gd name="T64" fmla="*/ 215 w 438"/>
              <a:gd name="T65" fmla="*/ 242 h 251"/>
              <a:gd name="T66" fmla="*/ 203 w 438"/>
              <a:gd name="T67" fmla="*/ 228 h 251"/>
              <a:gd name="T68" fmla="*/ 188 w 438"/>
              <a:gd name="T69" fmla="*/ 210 h 251"/>
              <a:gd name="T70" fmla="*/ 151 w 438"/>
              <a:gd name="T71" fmla="*/ 235 h 251"/>
              <a:gd name="T72" fmla="*/ 151 w 438"/>
              <a:gd name="T73" fmla="*/ 235 h 251"/>
              <a:gd name="T74" fmla="*/ 150 w 438"/>
              <a:gd name="T75" fmla="*/ 232 h 251"/>
              <a:gd name="T76" fmla="*/ 136 w 438"/>
              <a:gd name="T77" fmla="*/ 207 h 251"/>
              <a:gd name="T78" fmla="*/ 122 w 438"/>
              <a:gd name="T79" fmla="*/ 179 h 251"/>
              <a:gd name="T80" fmla="*/ 120 w 438"/>
              <a:gd name="T81" fmla="*/ 179 h 251"/>
              <a:gd name="T82" fmla="*/ 102 w 438"/>
              <a:gd name="T83" fmla="*/ 173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38" h="251">
                <a:moveTo>
                  <a:pt x="102" y="173"/>
                </a:moveTo>
                <a:lnTo>
                  <a:pt x="77" y="162"/>
                </a:lnTo>
                <a:lnTo>
                  <a:pt x="31" y="155"/>
                </a:lnTo>
                <a:lnTo>
                  <a:pt x="0" y="102"/>
                </a:lnTo>
                <a:lnTo>
                  <a:pt x="10" y="53"/>
                </a:lnTo>
                <a:lnTo>
                  <a:pt x="59" y="20"/>
                </a:lnTo>
                <a:lnTo>
                  <a:pt x="63" y="17"/>
                </a:lnTo>
                <a:lnTo>
                  <a:pt x="120" y="3"/>
                </a:lnTo>
                <a:lnTo>
                  <a:pt x="133" y="0"/>
                </a:lnTo>
                <a:lnTo>
                  <a:pt x="173" y="19"/>
                </a:lnTo>
                <a:lnTo>
                  <a:pt x="191" y="38"/>
                </a:lnTo>
                <a:lnTo>
                  <a:pt x="194" y="42"/>
                </a:lnTo>
                <a:lnTo>
                  <a:pt x="240" y="33"/>
                </a:lnTo>
                <a:lnTo>
                  <a:pt x="241" y="33"/>
                </a:lnTo>
                <a:lnTo>
                  <a:pt x="268" y="15"/>
                </a:lnTo>
                <a:lnTo>
                  <a:pt x="295" y="28"/>
                </a:lnTo>
                <a:lnTo>
                  <a:pt x="323" y="54"/>
                </a:lnTo>
                <a:lnTo>
                  <a:pt x="347" y="50"/>
                </a:lnTo>
                <a:lnTo>
                  <a:pt x="349" y="57"/>
                </a:lnTo>
                <a:lnTo>
                  <a:pt x="355" y="79"/>
                </a:lnTo>
                <a:lnTo>
                  <a:pt x="361" y="96"/>
                </a:lnTo>
                <a:lnTo>
                  <a:pt x="373" y="135"/>
                </a:lnTo>
                <a:lnTo>
                  <a:pt x="398" y="163"/>
                </a:lnTo>
                <a:lnTo>
                  <a:pt x="383" y="179"/>
                </a:lnTo>
                <a:lnTo>
                  <a:pt x="407" y="164"/>
                </a:lnTo>
                <a:lnTo>
                  <a:pt x="424" y="189"/>
                </a:lnTo>
                <a:lnTo>
                  <a:pt x="414" y="220"/>
                </a:lnTo>
                <a:lnTo>
                  <a:pt x="438" y="251"/>
                </a:lnTo>
                <a:lnTo>
                  <a:pt x="297" y="193"/>
                </a:lnTo>
                <a:lnTo>
                  <a:pt x="274" y="190"/>
                </a:lnTo>
                <a:lnTo>
                  <a:pt x="240" y="201"/>
                </a:lnTo>
                <a:lnTo>
                  <a:pt x="215" y="210"/>
                </a:lnTo>
                <a:lnTo>
                  <a:pt x="215" y="242"/>
                </a:lnTo>
                <a:lnTo>
                  <a:pt x="203" y="228"/>
                </a:lnTo>
                <a:lnTo>
                  <a:pt x="188" y="210"/>
                </a:lnTo>
                <a:lnTo>
                  <a:pt x="151" y="235"/>
                </a:lnTo>
                <a:lnTo>
                  <a:pt x="151" y="235"/>
                </a:lnTo>
                <a:lnTo>
                  <a:pt x="150" y="232"/>
                </a:lnTo>
                <a:lnTo>
                  <a:pt x="136" y="207"/>
                </a:lnTo>
                <a:lnTo>
                  <a:pt x="122" y="179"/>
                </a:lnTo>
                <a:lnTo>
                  <a:pt x="120" y="179"/>
                </a:lnTo>
                <a:lnTo>
                  <a:pt x="102" y="173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F8837230-F9F9-46D0-B7D0-7C445D2117A6}"/>
              </a:ext>
            </a:extLst>
          </p:cNvPr>
          <p:cNvSpPr>
            <a:spLocks/>
          </p:cNvSpPr>
          <p:nvPr/>
        </p:nvSpPr>
        <p:spPr bwMode="auto">
          <a:xfrm>
            <a:off x="3380185" y="4017169"/>
            <a:ext cx="282179" cy="317897"/>
          </a:xfrm>
          <a:custGeom>
            <a:avLst/>
            <a:gdLst>
              <a:gd name="T0" fmla="*/ 8 w 237"/>
              <a:gd name="T1" fmla="*/ 38 h 267"/>
              <a:gd name="T2" fmla="*/ 11 w 237"/>
              <a:gd name="T3" fmla="*/ 36 h 267"/>
              <a:gd name="T4" fmla="*/ 55 w 237"/>
              <a:gd name="T5" fmla="*/ 11 h 267"/>
              <a:gd name="T6" fmla="*/ 99 w 237"/>
              <a:gd name="T7" fmla="*/ 0 h 267"/>
              <a:gd name="T8" fmla="*/ 107 w 237"/>
              <a:gd name="T9" fmla="*/ 12 h 267"/>
              <a:gd name="T10" fmla="*/ 131 w 237"/>
              <a:gd name="T11" fmla="*/ 36 h 267"/>
              <a:gd name="T12" fmla="*/ 173 w 237"/>
              <a:gd name="T13" fmla="*/ 55 h 267"/>
              <a:gd name="T14" fmla="*/ 205 w 237"/>
              <a:gd name="T15" fmla="*/ 49 h 267"/>
              <a:gd name="T16" fmla="*/ 215 w 237"/>
              <a:gd name="T17" fmla="*/ 47 h 267"/>
              <a:gd name="T18" fmla="*/ 218 w 237"/>
              <a:gd name="T19" fmla="*/ 45 h 267"/>
              <a:gd name="T20" fmla="*/ 228 w 237"/>
              <a:gd name="T21" fmla="*/ 55 h 267"/>
              <a:gd name="T22" fmla="*/ 237 w 237"/>
              <a:gd name="T23" fmla="*/ 64 h 267"/>
              <a:gd name="T24" fmla="*/ 209 w 237"/>
              <a:gd name="T25" fmla="*/ 115 h 267"/>
              <a:gd name="T26" fmla="*/ 203 w 237"/>
              <a:gd name="T27" fmla="*/ 133 h 267"/>
              <a:gd name="T28" fmla="*/ 168 w 237"/>
              <a:gd name="T29" fmla="*/ 218 h 267"/>
              <a:gd name="T30" fmla="*/ 138 w 237"/>
              <a:gd name="T31" fmla="*/ 233 h 267"/>
              <a:gd name="T32" fmla="*/ 124 w 237"/>
              <a:gd name="T33" fmla="*/ 222 h 267"/>
              <a:gd name="T34" fmla="*/ 52 w 237"/>
              <a:gd name="T35" fmla="*/ 267 h 267"/>
              <a:gd name="T36" fmla="*/ 8 w 237"/>
              <a:gd name="T37" fmla="*/ 259 h 267"/>
              <a:gd name="T38" fmla="*/ 14 w 237"/>
              <a:gd name="T39" fmla="*/ 203 h 267"/>
              <a:gd name="T40" fmla="*/ 0 w 237"/>
              <a:gd name="T41" fmla="*/ 135 h 267"/>
              <a:gd name="T42" fmla="*/ 4 w 237"/>
              <a:gd name="T43" fmla="*/ 117 h 267"/>
              <a:gd name="T44" fmla="*/ 25 w 237"/>
              <a:gd name="T45" fmla="*/ 76 h 267"/>
              <a:gd name="T46" fmla="*/ 9 w 237"/>
              <a:gd name="T47" fmla="*/ 78 h 267"/>
              <a:gd name="T48" fmla="*/ 8 w 237"/>
              <a:gd name="T49" fmla="*/ 47 h 267"/>
              <a:gd name="T50" fmla="*/ 8 w 237"/>
              <a:gd name="T51" fmla="*/ 38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37" h="267">
                <a:moveTo>
                  <a:pt x="8" y="38"/>
                </a:moveTo>
                <a:lnTo>
                  <a:pt x="11" y="36"/>
                </a:lnTo>
                <a:lnTo>
                  <a:pt x="55" y="11"/>
                </a:lnTo>
                <a:lnTo>
                  <a:pt x="99" y="0"/>
                </a:lnTo>
                <a:lnTo>
                  <a:pt x="107" y="12"/>
                </a:lnTo>
                <a:lnTo>
                  <a:pt x="131" y="36"/>
                </a:lnTo>
                <a:lnTo>
                  <a:pt x="173" y="55"/>
                </a:lnTo>
                <a:lnTo>
                  <a:pt x="205" y="49"/>
                </a:lnTo>
                <a:lnTo>
                  <a:pt x="215" y="47"/>
                </a:lnTo>
                <a:lnTo>
                  <a:pt x="218" y="45"/>
                </a:lnTo>
                <a:lnTo>
                  <a:pt x="228" y="55"/>
                </a:lnTo>
                <a:lnTo>
                  <a:pt x="237" y="64"/>
                </a:lnTo>
                <a:lnTo>
                  <a:pt x="209" y="115"/>
                </a:lnTo>
                <a:lnTo>
                  <a:pt x="203" y="133"/>
                </a:lnTo>
                <a:lnTo>
                  <a:pt x="168" y="218"/>
                </a:lnTo>
                <a:lnTo>
                  <a:pt x="138" y="233"/>
                </a:lnTo>
                <a:lnTo>
                  <a:pt x="124" y="222"/>
                </a:lnTo>
                <a:lnTo>
                  <a:pt x="52" y="267"/>
                </a:lnTo>
                <a:lnTo>
                  <a:pt x="8" y="259"/>
                </a:lnTo>
                <a:lnTo>
                  <a:pt x="14" y="203"/>
                </a:lnTo>
                <a:lnTo>
                  <a:pt x="0" y="135"/>
                </a:lnTo>
                <a:lnTo>
                  <a:pt x="4" y="117"/>
                </a:lnTo>
                <a:lnTo>
                  <a:pt x="25" y="76"/>
                </a:lnTo>
                <a:lnTo>
                  <a:pt x="9" y="78"/>
                </a:lnTo>
                <a:lnTo>
                  <a:pt x="8" y="47"/>
                </a:lnTo>
                <a:lnTo>
                  <a:pt x="8" y="38"/>
                </a:lnTo>
                <a:close/>
              </a:path>
            </a:pathLst>
          </a:custGeom>
          <a:solidFill>
            <a:srgbClr val="92D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5C74BBA1-811D-4340-A097-A0943A283123}"/>
              </a:ext>
            </a:extLst>
          </p:cNvPr>
          <p:cNvSpPr>
            <a:spLocks/>
          </p:cNvSpPr>
          <p:nvPr/>
        </p:nvSpPr>
        <p:spPr bwMode="auto">
          <a:xfrm>
            <a:off x="2957513" y="4291013"/>
            <a:ext cx="486966" cy="516731"/>
          </a:xfrm>
          <a:custGeom>
            <a:avLst/>
            <a:gdLst>
              <a:gd name="T0" fmla="*/ 332 w 409"/>
              <a:gd name="T1" fmla="*/ 71 h 434"/>
              <a:gd name="T2" fmla="*/ 344 w 409"/>
              <a:gd name="T3" fmla="*/ 166 h 434"/>
              <a:gd name="T4" fmla="*/ 362 w 409"/>
              <a:gd name="T5" fmla="*/ 153 h 434"/>
              <a:gd name="T6" fmla="*/ 379 w 409"/>
              <a:gd name="T7" fmla="*/ 169 h 434"/>
              <a:gd name="T8" fmla="*/ 399 w 409"/>
              <a:gd name="T9" fmla="*/ 236 h 434"/>
              <a:gd name="T10" fmla="*/ 409 w 409"/>
              <a:gd name="T11" fmla="*/ 270 h 434"/>
              <a:gd name="T12" fmla="*/ 395 w 409"/>
              <a:gd name="T13" fmla="*/ 317 h 434"/>
              <a:gd name="T14" fmla="*/ 385 w 409"/>
              <a:gd name="T15" fmla="*/ 351 h 434"/>
              <a:gd name="T16" fmla="*/ 276 w 409"/>
              <a:gd name="T17" fmla="*/ 333 h 434"/>
              <a:gd name="T18" fmla="*/ 246 w 409"/>
              <a:gd name="T19" fmla="*/ 328 h 434"/>
              <a:gd name="T20" fmla="*/ 242 w 409"/>
              <a:gd name="T21" fmla="*/ 328 h 434"/>
              <a:gd name="T22" fmla="*/ 101 w 409"/>
              <a:gd name="T23" fmla="*/ 429 h 434"/>
              <a:gd name="T24" fmla="*/ 57 w 409"/>
              <a:gd name="T25" fmla="*/ 405 h 434"/>
              <a:gd name="T26" fmla="*/ 48 w 409"/>
              <a:gd name="T27" fmla="*/ 400 h 434"/>
              <a:gd name="T28" fmla="*/ 6 w 409"/>
              <a:gd name="T29" fmla="*/ 434 h 434"/>
              <a:gd name="T30" fmla="*/ 2 w 409"/>
              <a:gd name="T31" fmla="*/ 357 h 434"/>
              <a:gd name="T32" fmla="*/ 0 w 409"/>
              <a:gd name="T33" fmla="*/ 336 h 434"/>
              <a:gd name="T34" fmla="*/ 47 w 409"/>
              <a:gd name="T35" fmla="*/ 279 h 434"/>
              <a:gd name="T36" fmla="*/ 58 w 409"/>
              <a:gd name="T37" fmla="*/ 276 h 434"/>
              <a:gd name="T38" fmla="*/ 113 w 409"/>
              <a:gd name="T39" fmla="*/ 262 h 434"/>
              <a:gd name="T40" fmla="*/ 72 w 409"/>
              <a:gd name="T41" fmla="*/ 253 h 434"/>
              <a:gd name="T42" fmla="*/ 49 w 409"/>
              <a:gd name="T43" fmla="*/ 249 h 434"/>
              <a:gd name="T44" fmla="*/ 48 w 409"/>
              <a:gd name="T45" fmla="*/ 236 h 434"/>
              <a:gd name="T46" fmla="*/ 44 w 409"/>
              <a:gd name="T47" fmla="*/ 210 h 434"/>
              <a:gd name="T48" fmla="*/ 14 w 409"/>
              <a:gd name="T49" fmla="*/ 193 h 434"/>
              <a:gd name="T50" fmla="*/ 26 w 409"/>
              <a:gd name="T51" fmla="*/ 125 h 434"/>
              <a:gd name="T52" fmla="*/ 30 w 409"/>
              <a:gd name="T53" fmla="*/ 115 h 434"/>
              <a:gd name="T54" fmla="*/ 48 w 409"/>
              <a:gd name="T55" fmla="*/ 70 h 434"/>
              <a:gd name="T56" fmla="*/ 40 w 409"/>
              <a:gd name="T57" fmla="*/ 25 h 434"/>
              <a:gd name="T58" fmla="*/ 56 w 409"/>
              <a:gd name="T59" fmla="*/ 8 h 434"/>
              <a:gd name="T60" fmla="*/ 56 w 409"/>
              <a:gd name="T61" fmla="*/ 0 h 434"/>
              <a:gd name="T62" fmla="*/ 125 w 409"/>
              <a:gd name="T63" fmla="*/ 2 h 434"/>
              <a:gd name="T64" fmla="*/ 174 w 409"/>
              <a:gd name="T65" fmla="*/ 46 h 434"/>
              <a:gd name="T66" fmla="*/ 181 w 409"/>
              <a:gd name="T67" fmla="*/ 51 h 434"/>
              <a:gd name="T68" fmla="*/ 182 w 409"/>
              <a:gd name="T69" fmla="*/ 52 h 434"/>
              <a:gd name="T70" fmla="*/ 332 w 409"/>
              <a:gd name="T71" fmla="*/ 71 h 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09" h="434">
                <a:moveTo>
                  <a:pt x="332" y="71"/>
                </a:moveTo>
                <a:lnTo>
                  <a:pt x="344" y="166"/>
                </a:lnTo>
                <a:lnTo>
                  <a:pt x="362" y="153"/>
                </a:lnTo>
                <a:lnTo>
                  <a:pt x="379" y="169"/>
                </a:lnTo>
                <a:lnTo>
                  <a:pt x="399" y="236"/>
                </a:lnTo>
                <a:lnTo>
                  <a:pt x="409" y="270"/>
                </a:lnTo>
                <a:lnTo>
                  <a:pt x="395" y="317"/>
                </a:lnTo>
                <a:lnTo>
                  <a:pt x="385" y="351"/>
                </a:lnTo>
                <a:lnTo>
                  <a:pt x="276" y="333"/>
                </a:lnTo>
                <a:lnTo>
                  <a:pt x="246" y="328"/>
                </a:lnTo>
                <a:lnTo>
                  <a:pt x="242" y="328"/>
                </a:lnTo>
                <a:lnTo>
                  <a:pt x="101" y="429"/>
                </a:lnTo>
                <a:lnTo>
                  <a:pt x="57" y="405"/>
                </a:lnTo>
                <a:lnTo>
                  <a:pt x="48" y="400"/>
                </a:lnTo>
                <a:lnTo>
                  <a:pt x="6" y="434"/>
                </a:lnTo>
                <a:lnTo>
                  <a:pt x="2" y="357"/>
                </a:lnTo>
                <a:lnTo>
                  <a:pt x="0" y="336"/>
                </a:lnTo>
                <a:lnTo>
                  <a:pt x="47" y="279"/>
                </a:lnTo>
                <a:lnTo>
                  <a:pt x="58" y="276"/>
                </a:lnTo>
                <a:lnTo>
                  <a:pt x="113" y="262"/>
                </a:lnTo>
                <a:lnTo>
                  <a:pt x="72" y="253"/>
                </a:lnTo>
                <a:lnTo>
                  <a:pt x="49" y="249"/>
                </a:lnTo>
                <a:lnTo>
                  <a:pt x="48" y="236"/>
                </a:lnTo>
                <a:lnTo>
                  <a:pt x="44" y="210"/>
                </a:lnTo>
                <a:lnTo>
                  <a:pt x="14" y="193"/>
                </a:lnTo>
                <a:lnTo>
                  <a:pt x="26" y="125"/>
                </a:lnTo>
                <a:lnTo>
                  <a:pt x="30" y="115"/>
                </a:lnTo>
                <a:lnTo>
                  <a:pt x="48" y="70"/>
                </a:lnTo>
                <a:lnTo>
                  <a:pt x="40" y="25"/>
                </a:lnTo>
                <a:lnTo>
                  <a:pt x="56" y="8"/>
                </a:lnTo>
                <a:lnTo>
                  <a:pt x="56" y="0"/>
                </a:lnTo>
                <a:lnTo>
                  <a:pt x="125" y="2"/>
                </a:lnTo>
                <a:lnTo>
                  <a:pt x="174" y="46"/>
                </a:lnTo>
                <a:lnTo>
                  <a:pt x="181" y="51"/>
                </a:lnTo>
                <a:lnTo>
                  <a:pt x="182" y="52"/>
                </a:lnTo>
                <a:lnTo>
                  <a:pt x="332" y="71"/>
                </a:lnTo>
                <a:close/>
              </a:path>
            </a:pathLst>
          </a:custGeom>
          <a:solidFill>
            <a:srgbClr val="92D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29" name="Freeform 27">
            <a:extLst>
              <a:ext uri="{FF2B5EF4-FFF2-40B4-BE49-F238E27FC236}">
                <a16:creationId xmlns:a16="http://schemas.microsoft.com/office/drawing/2014/main" id="{0AE955B7-4C0C-41ED-894E-1D8C09004F8F}"/>
              </a:ext>
            </a:extLst>
          </p:cNvPr>
          <p:cNvSpPr>
            <a:spLocks/>
          </p:cNvSpPr>
          <p:nvPr/>
        </p:nvSpPr>
        <p:spPr bwMode="auto">
          <a:xfrm>
            <a:off x="2928938" y="4681538"/>
            <a:ext cx="728663" cy="763191"/>
          </a:xfrm>
          <a:custGeom>
            <a:avLst/>
            <a:gdLst>
              <a:gd name="T0" fmla="*/ 612 w 612"/>
              <a:gd name="T1" fmla="*/ 449 h 641"/>
              <a:gd name="T2" fmla="*/ 555 w 612"/>
              <a:gd name="T3" fmla="*/ 450 h 641"/>
              <a:gd name="T4" fmla="*/ 489 w 612"/>
              <a:gd name="T5" fmla="*/ 452 h 641"/>
              <a:gd name="T6" fmla="*/ 485 w 612"/>
              <a:gd name="T7" fmla="*/ 453 h 641"/>
              <a:gd name="T8" fmla="*/ 483 w 612"/>
              <a:gd name="T9" fmla="*/ 457 h 641"/>
              <a:gd name="T10" fmla="*/ 463 w 612"/>
              <a:gd name="T11" fmla="*/ 490 h 641"/>
              <a:gd name="T12" fmla="*/ 424 w 612"/>
              <a:gd name="T13" fmla="*/ 556 h 641"/>
              <a:gd name="T14" fmla="*/ 398 w 612"/>
              <a:gd name="T15" fmla="*/ 600 h 641"/>
              <a:gd name="T16" fmla="*/ 374 w 612"/>
              <a:gd name="T17" fmla="*/ 641 h 641"/>
              <a:gd name="T18" fmla="*/ 355 w 612"/>
              <a:gd name="T19" fmla="*/ 523 h 641"/>
              <a:gd name="T20" fmla="*/ 364 w 612"/>
              <a:gd name="T21" fmla="*/ 500 h 641"/>
              <a:gd name="T22" fmla="*/ 369 w 612"/>
              <a:gd name="T23" fmla="*/ 487 h 641"/>
              <a:gd name="T24" fmla="*/ 335 w 612"/>
              <a:gd name="T25" fmla="*/ 457 h 641"/>
              <a:gd name="T26" fmla="*/ 339 w 612"/>
              <a:gd name="T27" fmla="*/ 446 h 641"/>
              <a:gd name="T28" fmla="*/ 346 w 612"/>
              <a:gd name="T29" fmla="*/ 429 h 641"/>
              <a:gd name="T30" fmla="*/ 332 w 612"/>
              <a:gd name="T31" fmla="*/ 410 h 641"/>
              <a:gd name="T32" fmla="*/ 314 w 612"/>
              <a:gd name="T33" fmla="*/ 384 h 641"/>
              <a:gd name="T34" fmla="*/ 290 w 612"/>
              <a:gd name="T35" fmla="*/ 392 h 641"/>
              <a:gd name="T36" fmla="*/ 268 w 612"/>
              <a:gd name="T37" fmla="*/ 392 h 641"/>
              <a:gd name="T38" fmla="*/ 258 w 612"/>
              <a:gd name="T39" fmla="*/ 384 h 641"/>
              <a:gd name="T40" fmla="*/ 225 w 612"/>
              <a:gd name="T41" fmla="*/ 353 h 641"/>
              <a:gd name="T42" fmla="*/ 198 w 612"/>
              <a:gd name="T43" fmla="*/ 389 h 641"/>
              <a:gd name="T44" fmla="*/ 128 w 612"/>
              <a:gd name="T45" fmla="*/ 319 h 641"/>
              <a:gd name="T46" fmla="*/ 95 w 612"/>
              <a:gd name="T47" fmla="*/ 284 h 641"/>
              <a:gd name="T48" fmla="*/ 95 w 612"/>
              <a:gd name="T49" fmla="*/ 263 h 641"/>
              <a:gd name="T50" fmla="*/ 77 w 612"/>
              <a:gd name="T51" fmla="*/ 254 h 641"/>
              <a:gd name="T52" fmla="*/ 0 w 612"/>
              <a:gd name="T53" fmla="*/ 216 h 641"/>
              <a:gd name="T54" fmla="*/ 33 w 612"/>
              <a:gd name="T55" fmla="*/ 169 h 641"/>
              <a:gd name="T56" fmla="*/ 33 w 612"/>
              <a:gd name="T57" fmla="*/ 166 h 641"/>
              <a:gd name="T58" fmla="*/ 32 w 612"/>
              <a:gd name="T59" fmla="*/ 155 h 641"/>
              <a:gd name="T60" fmla="*/ 30 w 612"/>
              <a:gd name="T61" fmla="*/ 106 h 641"/>
              <a:gd name="T62" fmla="*/ 72 w 612"/>
              <a:gd name="T63" fmla="*/ 72 h 641"/>
              <a:gd name="T64" fmla="*/ 81 w 612"/>
              <a:gd name="T65" fmla="*/ 77 h 641"/>
              <a:gd name="T66" fmla="*/ 125 w 612"/>
              <a:gd name="T67" fmla="*/ 101 h 641"/>
              <a:gd name="T68" fmla="*/ 266 w 612"/>
              <a:gd name="T69" fmla="*/ 0 h 641"/>
              <a:gd name="T70" fmla="*/ 270 w 612"/>
              <a:gd name="T71" fmla="*/ 0 h 641"/>
              <a:gd name="T72" fmla="*/ 300 w 612"/>
              <a:gd name="T73" fmla="*/ 5 h 641"/>
              <a:gd name="T74" fmla="*/ 409 w 612"/>
              <a:gd name="T75" fmla="*/ 23 h 641"/>
              <a:gd name="T76" fmla="*/ 438 w 612"/>
              <a:gd name="T77" fmla="*/ 78 h 641"/>
              <a:gd name="T78" fmla="*/ 465 w 612"/>
              <a:gd name="T79" fmla="*/ 126 h 641"/>
              <a:gd name="T80" fmla="*/ 478 w 612"/>
              <a:gd name="T81" fmla="*/ 152 h 641"/>
              <a:gd name="T82" fmla="*/ 478 w 612"/>
              <a:gd name="T83" fmla="*/ 152 h 641"/>
              <a:gd name="T84" fmla="*/ 494 w 612"/>
              <a:gd name="T85" fmla="*/ 181 h 641"/>
              <a:gd name="T86" fmla="*/ 506 w 612"/>
              <a:gd name="T87" fmla="*/ 245 h 641"/>
              <a:gd name="T88" fmla="*/ 513 w 612"/>
              <a:gd name="T89" fmla="*/ 289 h 641"/>
              <a:gd name="T90" fmla="*/ 524 w 612"/>
              <a:gd name="T91" fmla="*/ 347 h 641"/>
              <a:gd name="T92" fmla="*/ 609 w 612"/>
              <a:gd name="T93" fmla="*/ 401 h 641"/>
              <a:gd name="T94" fmla="*/ 612 w 612"/>
              <a:gd name="T95" fmla="*/ 449 h 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612" h="641">
                <a:moveTo>
                  <a:pt x="612" y="449"/>
                </a:moveTo>
                <a:lnTo>
                  <a:pt x="555" y="450"/>
                </a:lnTo>
                <a:lnTo>
                  <a:pt x="489" y="452"/>
                </a:lnTo>
                <a:lnTo>
                  <a:pt x="485" y="453"/>
                </a:lnTo>
                <a:lnTo>
                  <a:pt x="483" y="457"/>
                </a:lnTo>
                <a:lnTo>
                  <a:pt x="463" y="490"/>
                </a:lnTo>
                <a:lnTo>
                  <a:pt x="424" y="556"/>
                </a:lnTo>
                <a:lnTo>
                  <a:pt x="398" y="600"/>
                </a:lnTo>
                <a:lnTo>
                  <a:pt x="374" y="641"/>
                </a:lnTo>
                <a:lnTo>
                  <a:pt x="355" y="523"/>
                </a:lnTo>
                <a:lnTo>
                  <a:pt x="364" y="500"/>
                </a:lnTo>
                <a:lnTo>
                  <a:pt x="369" y="487"/>
                </a:lnTo>
                <a:lnTo>
                  <a:pt x="335" y="457"/>
                </a:lnTo>
                <a:lnTo>
                  <a:pt x="339" y="446"/>
                </a:lnTo>
                <a:lnTo>
                  <a:pt x="346" y="429"/>
                </a:lnTo>
                <a:lnTo>
                  <a:pt x="332" y="410"/>
                </a:lnTo>
                <a:lnTo>
                  <a:pt x="314" y="384"/>
                </a:lnTo>
                <a:lnTo>
                  <a:pt x="290" y="392"/>
                </a:lnTo>
                <a:lnTo>
                  <a:pt x="268" y="392"/>
                </a:lnTo>
                <a:lnTo>
                  <a:pt x="258" y="384"/>
                </a:lnTo>
                <a:lnTo>
                  <a:pt x="225" y="353"/>
                </a:lnTo>
                <a:lnTo>
                  <a:pt x="198" y="389"/>
                </a:lnTo>
                <a:lnTo>
                  <a:pt x="128" y="319"/>
                </a:lnTo>
                <a:lnTo>
                  <a:pt x="95" y="284"/>
                </a:lnTo>
                <a:lnTo>
                  <a:pt x="95" y="263"/>
                </a:lnTo>
                <a:lnTo>
                  <a:pt x="77" y="254"/>
                </a:lnTo>
                <a:lnTo>
                  <a:pt x="0" y="216"/>
                </a:lnTo>
                <a:lnTo>
                  <a:pt x="33" y="169"/>
                </a:lnTo>
                <a:lnTo>
                  <a:pt x="33" y="166"/>
                </a:lnTo>
                <a:lnTo>
                  <a:pt x="32" y="155"/>
                </a:lnTo>
                <a:lnTo>
                  <a:pt x="30" y="106"/>
                </a:lnTo>
                <a:lnTo>
                  <a:pt x="72" y="72"/>
                </a:lnTo>
                <a:lnTo>
                  <a:pt x="81" y="77"/>
                </a:lnTo>
                <a:lnTo>
                  <a:pt x="125" y="101"/>
                </a:lnTo>
                <a:lnTo>
                  <a:pt x="266" y="0"/>
                </a:lnTo>
                <a:lnTo>
                  <a:pt x="270" y="0"/>
                </a:lnTo>
                <a:lnTo>
                  <a:pt x="300" y="5"/>
                </a:lnTo>
                <a:lnTo>
                  <a:pt x="409" y="23"/>
                </a:lnTo>
                <a:lnTo>
                  <a:pt x="438" y="78"/>
                </a:lnTo>
                <a:lnTo>
                  <a:pt x="465" y="126"/>
                </a:lnTo>
                <a:lnTo>
                  <a:pt x="478" y="152"/>
                </a:lnTo>
                <a:lnTo>
                  <a:pt x="478" y="152"/>
                </a:lnTo>
                <a:lnTo>
                  <a:pt x="494" y="181"/>
                </a:lnTo>
                <a:lnTo>
                  <a:pt x="506" y="245"/>
                </a:lnTo>
                <a:lnTo>
                  <a:pt x="513" y="289"/>
                </a:lnTo>
                <a:lnTo>
                  <a:pt x="524" y="347"/>
                </a:lnTo>
                <a:lnTo>
                  <a:pt x="609" y="401"/>
                </a:lnTo>
                <a:lnTo>
                  <a:pt x="612" y="449"/>
                </a:lnTo>
                <a:close/>
              </a:path>
            </a:pathLst>
          </a:custGeom>
          <a:solidFill>
            <a:srgbClr val="FFFF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7F0AC5C6-2402-448C-81AA-4B7A9B732583}"/>
              </a:ext>
            </a:extLst>
          </p:cNvPr>
          <p:cNvSpPr>
            <a:spLocks/>
          </p:cNvSpPr>
          <p:nvPr/>
        </p:nvSpPr>
        <p:spPr bwMode="auto">
          <a:xfrm>
            <a:off x="5611416" y="964406"/>
            <a:ext cx="872729" cy="1101329"/>
          </a:xfrm>
          <a:custGeom>
            <a:avLst/>
            <a:gdLst>
              <a:gd name="T0" fmla="*/ 733 w 733"/>
              <a:gd name="T1" fmla="*/ 19 h 925"/>
              <a:gd name="T2" fmla="*/ 623 w 733"/>
              <a:gd name="T3" fmla="*/ 96 h 925"/>
              <a:gd name="T4" fmla="*/ 623 w 733"/>
              <a:gd name="T5" fmla="*/ 96 h 925"/>
              <a:gd name="T6" fmla="*/ 601 w 733"/>
              <a:gd name="T7" fmla="*/ 111 h 925"/>
              <a:gd name="T8" fmla="*/ 549 w 733"/>
              <a:gd name="T9" fmla="*/ 287 h 925"/>
              <a:gd name="T10" fmla="*/ 539 w 733"/>
              <a:gd name="T11" fmla="*/ 304 h 925"/>
              <a:gd name="T12" fmla="*/ 427 w 733"/>
              <a:gd name="T13" fmla="*/ 500 h 925"/>
              <a:gd name="T14" fmla="*/ 431 w 733"/>
              <a:gd name="T15" fmla="*/ 551 h 925"/>
              <a:gd name="T16" fmla="*/ 340 w 733"/>
              <a:gd name="T17" fmla="*/ 546 h 925"/>
              <a:gd name="T18" fmla="*/ 348 w 733"/>
              <a:gd name="T19" fmla="*/ 575 h 925"/>
              <a:gd name="T20" fmla="*/ 367 w 733"/>
              <a:gd name="T21" fmla="*/ 640 h 925"/>
              <a:gd name="T22" fmla="*/ 373 w 733"/>
              <a:gd name="T23" fmla="*/ 663 h 925"/>
              <a:gd name="T24" fmla="*/ 383 w 733"/>
              <a:gd name="T25" fmla="*/ 699 h 925"/>
              <a:gd name="T26" fmla="*/ 388 w 733"/>
              <a:gd name="T27" fmla="*/ 712 h 925"/>
              <a:gd name="T28" fmla="*/ 385 w 733"/>
              <a:gd name="T29" fmla="*/ 734 h 925"/>
              <a:gd name="T30" fmla="*/ 362 w 733"/>
              <a:gd name="T31" fmla="*/ 920 h 925"/>
              <a:gd name="T32" fmla="*/ 361 w 733"/>
              <a:gd name="T33" fmla="*/ 925 h 925"/>
              <a:gd name="T34" fmla="*/ 359 w 733"/>
              <a:gd name="T35" fmla="*/ 921 h 925"/>
              <a:gd name="T36" fmla="*/ 249 w 733"/>
              <a:gd name="T37" fmla="*/ 727 h 925"/>
              <a:gd name="T38" fmla="*/ 248 w 733"/>
              <a:gd name="T39" fmla="*/ 724 h 925"/>
              <a:gd name="T40" fmla="*/ 216 w 733"/>
              <a:gd name="T41" fmla="*/ 670 h 925"/>
              <a:gd name="T42" fmla="*/ 190 w 733"/>
              <a:gd name="T43" fmla="*/ 659 h 925"/>
              <a:gd name="T44" fmla="*/ 151 w 733"/>
              <a:gd name="T45" fmla="*/ 624 h 925"/>
              <a:gd name="T46" fmla="*/ 150 w 733"/>
              <a:gd name="T47" fmla="*/ 623 h 925"/>
              <a:gd name="T48" fmla="*/ 113 w 733"/>
              <a:gd name="T49" fmla="*/ 642 h 925"/>
              <a:gd name="T50" fmla="*/ 112 w 733"/>
              <a:gd name="T51" fmla="*/ 641 h 925"/>
              <a:gd name="T52" fmla="*/ 104 w 733"/>
              <a:gd name="T53" fmla="*/ 635 h 925"/>
              <a:gd name="T54" fmla="*/ 59 w 733"/>
              <a:gd name="T55" fmla="*/ 598 h 925"/>
              <a:gd name="T56" fmla="*/ 62 w 733"/>
              <a:gd name="T57" fmla="*/ 593 h 925"/>
              <a:gd name="T58" fmla="*/ 73 w 733"/>
              <a:gd name="T59" fmla="*/ 576 h 925"/>
              <a:gd name="T60" fmla="*/ 0 w 733"/>
              <a:gd name="T61" fmla="*/ 579 h 925"/>
              <a:gd name="T62" fmla="*/ 9 w 733"/>
              <a:gd name="T63" fmla="*/ 462 h 925"/>
              <a:gd name="T64" fmla="*/ 51 w 733"/>
              <a:gd name="T65" fmla="*/ 423 h 925"/>
              <a:gd name="T66" fmla="*/ 10 w 733"/>
              <a:gd name="T67" fmla="*/ 382 h 925"/>
              <a:gd name="T68" fmla="*/ 140 w 733"/>
              <a:gd name="T69" fmla="*/ 344 h 925"/>
              <a:gd name="T70" fmla="*/ 141 w 733"/>
              <a:gd name="T71" fmla="*/ 304 h 925"/>
              <a:gd name="T72" fmla="*/ 141 w 733"/>
              <a:gd name="T73" fmla="*/ 235 h 925"/>
              <a:gd name="T74" fmla="*/ 174 w 733"/>
              <a:gd name="T75" fmla="*/ 254 h 925"/>
              <a:gd name="T76" fmla="*/ 180 w 733"/>
              <a:gd name="T77" fmla="*/ 201 h 925"/>
              <a:gd name="T78" fmla="*/ 249 w 733"/>
              <a:gd name="T79" fmla="*/ 195 h 925"/>
              <a:gd name="T80" fmla="*/ 283 w 733"/>
              <a:gd name="T81" fmla="*/ 190 h 925"/>
              <a:gd name="T82" fmla="*/ 292 w 733"/>
              <a:gd name="T83" fmla="*/ 168 h 925"/>
              <a:gd name="T84" fmla="*/ 269 w 733"/>
              <a:gd name="T85" fmla="*/ 123 h 925"/>
              <a:gd name="T86" fmla="*/ 307 w 733"/>
              <a:gd name="T87" fmla="*/ 118 h 925"/>
              <a:gd name="T88" fmla="*/ 327 w 733"/>
              <a:gd name="T89" fmla="*/ 65 h 925"/>
              <a:gd name="T90" fmla="*/ 363 w 733"/>
              <a:gd name="T91" fmla="*/ 57 h 925"/>
              <a:gd name="T92" fmla="*/ 386 w 733"/>
              <a:gd name="T93" fmla="*/ 4 h 925"/>
              <a:gd name="T94" fmla="*/ 471 w 733"/>
              <a:gd name="T95" fmla="*/ 13 h 925"/>
              <a:gd name="T96" fmla="*/ 545 w 733"/>
              <a:gd name="T97" fmla="*/ 20 h 925"/>
              <a:gd name="T98" fmla="*/ 567 w 733"/>
              <a:gd name="T99" fmla="*/ 23 h 925"/>
              <a:gd name="T100" fmla="*/ 583 w 733"/>
              <a:gd name="T101" fmla="*/ 25 h 925"/>
              <a:gd name="T102" fmla="*/ 585 w 733"/>
              <a:gd name="T103" fmla="*/ 25 h 925"/>
              <a:gd name="T104" fmla="*/ 594 w 733"/>
              <a:gd name="T105" fmla="*/ 26 h 925"/>
              <a:gd name="T106" fmla="*/ 669 w 733"/>
              <a:gd name="T107" fmla="*/ 0 h 925"/>
              <a:gd name="T108" fmla="*/ 733 w 733"/>
              <a:gd name="T109" fmla="*/ 19 h 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33" h="925">
                <a:moveTo>
                  <a:pt x="733" y="19"/>
                </a:moveTo>
                <a:lnTo>
                  <a:pt x="623" y="96"/>
                </a:lnTo>
                <a:lnTo>
                  <a:pt x="623" y="96"/>
                </a:lnTo>
                <a:lnTo>
                  <a:pt x="601" y="111"/>
                </a:lnTo>
                <a:lnTo>
                  <a:pt x="549" y="287"/>
                </a:lnTo>
                <a:lnTo>
                  <a:pt x="539" y="304"/>
                </a:lnTo>
                <a:lnTo>
                  <a:pt x="427" y="500"/>
                </a:lnTo>
                <a:lnTo>
                  <a:pt x="431" y="551"/>
                </a:lnTo>
                <a:lnTo>
                  <a:pt x="340" y="546"/>
                </a:lnTo>
                <a:lnTo>
                  <a:pt x="348" y="575"/>
                </a:lnTo>
                <a:lnTo>
                  <a:pt x="367" y="640"/>
                </a:lnTo>
                <a:lnTo>
                  <a:pt x="373" y="663"/>
                </a:lnTo>
                <a:lnTo>
                  <a:pt x="383" y="699"/>
                </a:lnTo>
                <a:lnTo>
                  <a:pt x="388" y="712"/>
                </a:lnTo>
                <a:lnTo>
                  <a:pt x="385" y="734"/>
                </a:lnTo>
                <a:lnTo>
                  <a:pt x="362" y="920"/>
                </a:lnTo>
                <a:lnTo>
                  <a:pt x="361" y="925"/>
                </a:lnTo>
                <a:lnTo>
                  <a:pt x="359" y="921"/>
                </a:lnTo>
                <a:lnTo>
                  <a:pt x="249" y="727"/>
                </a:lnTo>
                <a:lnTo>
                  <a:pt x="248" y="724"/>
                </a:lnTo>
                <a:lnTo>
                  <a:pt x="216" y="670"/>
                </a:lnTo>
                <a:lnTo>
                  <a:pt x="190" y="659"/>
                </a:lnTo>
                <a:lnTo>
                  <a:pt x="151" y="624"/>
                </a:lnTo>
                <a:lnTo>
                  <a:pt x="150" y="623"/>
                </a:lnTo>
                <a:lnTo>
                  <a:pt x="113" y="642"/>
                </a:lnTo>
                <a:lnTo>
                  <a:pt x="112" y="641"/>
                </a:lnTo>
                <a:lnTo>
                  <a:pt x="104" y="635"/>
                </a:lnTo>
                <a:lnTo>
                  <a:pt x="59" y="598"/>
                </a:lnTo>
                <a:lnTo>
                  <a:pt x="62" y="593"/>
                </a:lnTo>
                <a:lnTo>
                  <a:pt x="73" y="576"/>
                </a:lnTo>
                <a:lnTo>
                  <a:pt x="0" y="579"/>
                </a:lnTo>
                <a:lnTo>
                  <a:pt x="9" y="462"/>
                </a:lnTo>
                <a:lnTo>
                  <a:pt x="51" y="423"/>
                </a:lnTo>
                <a:lnTo>
                  <a:pt x="10" y="382"/>
                </a:lnTo>
                <a:lnTo>
                  <a:pt x="140" y="344"/>
                </a:lnTo>
                <a:lnTo>
                  <a:pt x="141" y="304"/>
                </a:lnTo>
                <a:lnTo>
                  <a:pt x="141" y="235"/>
                </a:lnTo>
                <a:lnTo>
                  <a:pt x="174" y="254"/>
                </a:lnTo>
                <a:lnTo>
                  <a:pt x="180" y="201"/>
                </a:lnTo>
                <a:lnTo>
                  <a:pt x="249" y="195"/>
                </a:lnTo>
                <a:lnTo>
                  <a:pt x="283" y="190"/>
                </a:lnTo>
                <a:lnTo>
                  <a:pt x="292" y="168"/>
                </a:lnTo>
                <a:lnTo>
                  <a:pt x="269" y="123"/>
                </a:lnTo>
                <a:lnTo>
                  <a:pt x="307" y="118"/>
                </a:lnTo>
                <a:lnTo>
                  <a:pt x="327" y="65"/>
                </a:lnTo>
                <a:lnTo>
                  <a:pt x="363" y="57"/>
                </a:lnTo>
                <a:lnTo>
                  <a:pt x="386" y="4"/>
                </a:lnTo>
                <a:lnTo>
                  <a:pt x="471" y="13"/>
                </a:lnTo>
                <a:lnTo>
                  <a:pt x="545" y="20"/>
                </a:lnTo>
                <a:lnTo>
                  <a:pt x="567" y="23"/>
                </a:lnTo>
                <a:lnTo>
                  <a:pt x="583" y="25"/>
                </a:lnTo>
                <a:lnTo>
                  <a:pt x="585" y="25"/>
                </a:lnTo>
                <a:lnTo>
                  <a:pt x="594" y="26"/>
                </a:lnTo>
                <a:lnTo>
                  <a:pt x="669" y="0"/>
                </a:lnTo>
                <a:lnTo>
                  <a:pt x="733" y="19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EDF75D4A-3727-43B6-818B-AC8FFCDBAE7F}"/>
              </a:ext>
            </a:extLst>
          </p:cNvPr>
          <p:cNvSpPr>
            <a:spLocks noEditPoints="1"/>
          </p:cNvSpPr>
          <p:nvPr/>
        </p:nvSpPr>
        <p:spPr bwMode="auto">
          <a:xfrm>
            <a:off x="4600576" y="992981"/>
            <a:ext cx="1078706" cy="633413"/>
          </a:xfrm>
          <a:custGeom>
            <a:avLst/>
            <a:gdLst>
              <a:gd name="T0" fmla="*/ 247 w 906"/>
              <a:gd name="T1" fmla="*/ 490 h 532"/>
              <a:gd name="T2" fmla="*/ 266 w 906"/>
              <a:gd name="T3" fmla="*/ 461 h 532"/>
              <a:gd name="T4" fmla="*/ 407 w 906"/>
              <a:gd name="T5" fmla="*/ 437 h 532"/>
              <a:gd name="T6" fmla="*/ 297 w 906"/>
              <a:gd name="T7" fmla="*/ 369 h 532"/>
              <a:gd name="T8" fmla="*/ 380 w 906"/>
              <a:gd name="T9" fmla="*/ 294 h 532"/>
              <a:gd name="T10" fmla="*/ 504 w 906"/>
              <a:gd name="T11" fmla="*/ 230 h 532"/>
              <a:gd name="T12" fmla="*/ 606 w 906"/>
              <a:gd name="T13" fmla="*/ 204 h 532"/>
              <a:gd name="T14" fmla="*/ 639 w 906"/>
              <a:gd name="T15" fmla="*/ 220 h 532"/>
              <a:gd name="T16" fmla="*/ 734 w 906"/>
              <a:gd name="T17" fmla="*/ 252 h 532"/>
              <a:gd name="T18" fmla="*/ 724 w 906"/>
              <a:gd name="T19" fmla="*/ 280 h 532"/>
              <a:gd name="T20" fmla="*/ 633 w 906"/>
              <a:gd name="T21" fmla="*/ 408 h 532"/>
              <a:gd name="T22" fmla="*/ 527 w 906"/>
              <a:gd name="T23" fmla="*/ 397 h 532"/>
              <a:gd name="T24" fmla="*/ 502 w 906"/>
              <a:gd name="T25" fmla="*/ 448 h 532"/>
              <a:gd name="T26" fmla="*/ 455 w 906"/>
              <a:gd name="T27" fmla="*/ 461 h 532"/>
              <a:gd name="T28" fmla="*/ 312 w 906"/>
              <a:gd name="T29" fmla="*/ 523 h 532"/>
              <a:gd name="T30" fmla="*/ 194 w 906"/>
              <a:gd name="T31" fmla="*/ 500 h 532"/>
              <a:gd name="T32" fmla="*/ 709 w 906"/>
              <a:gd name="T33" fmla="*/ 188 h 532"/>
              <a:gd name="T34" fmla="*/ 859 w 906"/>
              <a:gd name="T35" fmla="*/ 168 h 532"/>
              <a:gd name="T36" fmla="*/ 811 w 906"/>
              <a:gd name="T37" fmla="*/ 261 h 532"/>
              <a:gd name="T38" fmla="*/ 781 w 906"/>
              <a:gd name="T39" fmla="*/ 255 h 532"/>
              <a:gd name="T40" fmla="*/ 671 w 906"/>
              <a:gd name="T41" fmla="*/ 205 h 532"/>
              <a:gd name="T42" fmla="*/ 572 w 906"/>
              <a:gd name="T43" fmla="*/ 173 h 532"/>
              <a:gd name="T44" fmla="*/ 449 w 906"/>
              <a:gd name="T45" fmla="*/ 225 h 532"/>
              <a:gd name="T46" fmla="*/ 337 w 906"/>
              <a:gd name="T47" fmla="*/ 274 h 532"/>
              <a:gd name="T48" fmla="*/ 284 w 906"/>
              <a:gd name="T49" fmla="*/ 343 h 532"/>
              <a:gd name="T50" fmla="*/ 182 w 906"/>
              <a:gd name="T51" fmla="*/ 384 h 532"/>
              <a:gd name="T52" fmla="*/ 126 w 906"/>
              <a:gd name="T53" fmla="*/ 463 h 532"/>
              <a:gd name="T54" fmla="*/ 0 w 906"/>
              <a:gd name="T55" fmla="*/ 485 h 532"/>
              <a:gd name="T56" fmla="*/ 128 w 906"/>
              <a:gd name="T57" fmla="*/ 393 h 532"/>
              <a:gd name="T58" fmla="*/ 79 w 906"/>
              <a:gd name="T59" fmla="*/ 339 h 532"/>
              <a:gd name="T60" fmla="*/ 236 w 906"/>
              <a:gd name="T61" fmla="*/ 289 h 532"/>
              <a:gd name="T62" fmla="*/ 76 w 906"/>
              <a:gd name="T63" fmla="*/ 307 h 532"/>
              <a:gd name="T64" fmla="*/ 83 w 906"/>
              <a:gd name="T65" fmla="*/ 275 h 532"/>
              <a:gd name="T66" fmla="*/ 185 w 906"/>
              <a:gd name="T67" fmla="*/ 221 h 532"/>
              <a:gd name="T68" fmla="*/ 219 w 906"/>
              <a:gd name="T69" fmla="*/ 195 h 532"/>
              <a:gd name="T70" fmla="*/ 251 w 906"/>
              <a:gd name="T71" fmla="*/ 175 h 532"/>
              <a:gd name="T72" fmla="*/ 375 w 906"/>
              <a:gd name="T73" fmla="*/ 145 h 532"/>
              <a:gd name="T74" fmla="*/ 276 w 906"/>
              <a:gd name="T75" fmla="*/ 137 h 532"/>
              <a:gd name="T76" fmla="*/ 294 w 906"/>
              <a:gd name="T77" fmla="*/ 101 h 532"/>
              <a:gd name="T78" fmla="*/ 341 w 906"/>
              <a:gd name="T79" fmla="*/ 87 h 532"/>
              <a:gd name="T80" fmla="*/ 414 w 906"/>
              <a:gd name="T81" fmla="*/ 99 h 532"/>
              <a:gd name="T82" fmla="*/ 450 w 906"/>
              <a:gd name="T83" fmla="*/ 42 h 532"/>
              <a:gd name="T84" fmla="*/ 387 w 906"/>
              <a:gd name="T85" fmla="*/ 80 h 532"/>
              <a:gd name="T86" fmla="*/ 375 w 906"/>
              <a:gd name="T87" fmla="*/ 52 h 532"/>
              <a:gd name="T88" fmla="*/ 463 w 906"/>
              <a:gd name="T89" fmla="*/ 11 h 532"/>
              <a:gd name="T90" fmla="*/ 532 w 906"/>
              <a:gd name="T91" fmla="*/ 7 h 532"/>
              <a:gd name="T92" fmla="*/ 570 w 906"/>
              <a:gd name="T93" fmla="*/ 30 h 532"/>
              <a:gd name="T94" fmla="*/ 619 w 906"/>
              <a:gd name="T95" fmla="*/ 125 h 532"/>
              <a:gd name="T96" fmla="*/ 646 w 906"/>
              <a:gd name="T97" fmla="*/ 112 h 532"/>
              <a:gd name="T98" fmla="*/ 656 w 906"/>
              <a:gd name="T99" fmla="*/ 133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6" h="532">
                <a:moveTo>
                  <a:pt x="194" y="500"/>
                </a:moveTo>
                <a:lnTo>
                  <a:pt x="221" y="483"/>
                </a:lnTo>
                <a:lnTo>
                  <a:pt x="247" y="490"/>
                </a:lnTo>
                <a:lnTo>
                  <a:pt x="263" y="493"/>
                </a:lnTo>
                <a:lnTo>
                  <a:pt x="264" y="481"/>
                </a:lnTo>
                <a:lnTo>
                  <a:pt x="266" y="461"/>
                </a:lnTo>
                <a:lnTo>
                  <a:pt x="293" y="458"/>
                </a:lnTo>
                <a:lnTo>
                  <a:pt x="357" y="452"/>
                </a:lnTo>
                <a:lnTo>
                  <a:pt x="407" y="437"/>
                </a:lnTo>
                <a:lnTo>
                  <a:pt x="421" y="409"/>
                </a:lnTo>
                <a:lnTo>
                  <a:pt x="357" y="403"/>
                </a:lnTo>
                <a:lnTo>
                  <a:pt x="297" y="369"/>
                </a:lnTo>
                <a:lnTo>
                  <a:pt x="358" y="363"/>
                </a:lnTo>
                <a:lnTo>
                  <a:pt x="343" y="328"/>
                </a:lnTo>
                <a:lnTo>
                  <a:pt x="380" y="294"/>
                </a:lnTo>
                <a:lnTo>
                  <a:pt x="406" y="280"/>
                </a:lnTo>
                <a:lnTo>
                  <a:pt x="474" y="245"/>
                </a:lnTo>
                <a:lnTo>
                  <a:pt x="504" y="230"/>
                </a:lnTo>
                <a:lnTo>
                  <a:pt x="551" y="229"/>
                </a:lnTo>
                <a:lnTo>
                  <a:pt x="572" y="204"/>
                </a:lnTo>
                <a:lnTo>
                  <a:pt x="606" y="204"/>
                </a:lnTo>
                <a:lnTo>
                  <a:pt x="611" y="206"/>
                </a:lnTo>
                <a:lnTo>
                  <a:pt x="638" y="218"/>
                </a:lnTo>
                <a:lnTo>
                  <a:pt x="639" y="220"/>
                </a:lnTo>
                <a:lnTo>
                  <a:pt x="673" y="233"/>
                </a:lnTo>
                <a:lnTo>
                  <a:pt x="712" y="236"/>
                </a:lnTo>
                <a:lnTo>
                  <a:pt x="734" y="252"/>
                </a:lnTo>
                <a:lnTo>
                  <a:pt x="733" y="253"/>
                </a:lnTo>
                <a:lnTo>
                  <a:pt x="729" y="268"/>
                </a:lnTo>
                <a:lnTo>
                  <a:pt x="724" y="280"/>
                </a:lnTo>
                <a:lnTo>
                  <a:pt x="676" y="413"/>
                </a:lnTo>
                <a:lnTo>
                  <a:pt x="648" y="420"/>
                </a:lnTo>
                <a:lnTo>
                  <a:pt x="633" y="408"/>
                </a:lnTo>
                <a:lnTo>
                  <a:pt x="615" y="389"/>
                </a:lnTo>
                <a:lnTo>
                  <a:pt x="599" y="374"/>
                </a:lnTo>
                <a:lnTo>
                  <a:pt x="527" y="397"/>
                </a:lnTo>
                <a:lnTo>
                  <a:pt x="525" y="397"/>
                </a:lnTo>
                <a:lnTo>
                  <a:pt x="507" y="436"/>
                </a:lnTo>
                <a:lnTo>
                  <a:pt x="502" y="448"/>
                </a:lnTo>
                <a:lnTo>
                  <a:pt x="491" y="452"/>
                </a:lnTo>
                <a:lnTo>
                  <a:pt x="463" y="458"/>
                </a:lnTo>
                <a:lnTo>
                  <a:pt x="455" y="461"/>
                </a:lnTo>
                <a:lnTo>
                  <a:pt x="366" y="481"/>
                </a:lnTo>
                <a:lnTo>
                  <a:pt x="315" y="521"/>
                </a:lnTo>
                <a:lnTo>
                  <a:pt x="312" y="523"/>
                </a:lnTo>
                <a:lnTo>
                  <a:pt x="307" y="532"/>
                </a:lnTo>
                <a:lnTo>
                  <a:pt x="291" y="531"/>
                </a:lnTo>
                <a:lnTo>
                  <a:pt x="194" y="500"/>
                </a:lnTo>
                <a:close/>
                <a:moveTo>
                  <a:pt x="656" y="133"/>
                </a:moveTo>
                <a:lnTo>
                  <a:pt x="653" y="158"/>
                </a:lnTo>
                <a:lnTo>
                  <a:pt x="709" y="188"/>
                </a:lnTo>
                <a:lnTo>
                  <a:pt x="719" y="183"/>
                </a:lnTo>
                <a:lnTo>
                  <a:pt x="788" y="143"/>
                </a:lnTo>
                <a:lnTo>
                  <a:pt x="859" y="168"/>
                </a:lnTo>
                <a:lnTo>
                  <a:pt x="906" y="155"/>
                </a:lnTo>
                <a:lnTo>
                  <a:pt x="860" y="227"/>
                </a:lnTo>
                <a:lnTo>
                  <a:pt x="811" y="261"/>
                </a:lnTo>
                <a:lnTo>
                  <a:pt x="792" y="274"/>
                </a:lnTo>
                <a:lnTo>
                  <a:pt x="780" y="264"/>
                </a:lnTo>
                <a:lnTo>
                  <a:pt x="781" y="255"/>
                </a:lnTo>
                <a:lnTo>
                  <a:pt x="744" y="224"/>
                </a:lnTo>
                <a:lnTo>
                  <a:pt x="708" y="198"/>
                </a:lnTo>
                <a:lnTo>
                  <a:pt x="671" y="205"/>
                </a:lnTo>
                <a:lnTo>
                  <a:pt x="654" y="194"/>
                </a:lnTo>
                <a:lnTo>
                  <a:pt x="608" y="163"/>
                </a:lnTo>
                <a:lnTo>
                  <a:pt x="572" y="173"/>
                </a:lnTo>
                <a:lnTo>
                  <a:pt x="531" y="196"/>
                </a:lnTo>
                <a:lnTo>
                  <a:pt x="499" y="203"/>
                </a:lnTo>
                <a:lnTo>
                  <a:pt x="449" y="225"/>
                </a:lnTo>
                <a:lnTo>
                  <a:pt x="406" y="240"/>
                </a:lnTo>
                <a:lnTo>
                  <a:pt x="372" y="258"/>
                </a:lnTo>
                <a:lnTo>
                  <a:pt x="337" y="274"/>
                </a:lnTo>
                <a:lnTo>
                  <a:pt x="325" y="280"/>
                </a:lnTo>
                <a:lnTo>
                  <a:pt x="288" y="298"/>
                </a:lnTo>
                <a:lnTo>
                  <a:pt x="284" y="343"/>
                </a:lnTo>
                <a:lnTo>
                  <a:pt x="243" y="368"/>
                </a:lnTo>
                <a:lnTo>
                  <a:pt x="188" y="382"/>
                </a:lnTo>
                <a:lnTo>
                  <a:pt x="182" y="384"/>
                </a:lnTo>
                <a:lnTo>
                  <a:pt x="178" y="395"/>
                </a:lnTo>
                <a:lnTo>
                  <a:pt x="165" y="429"/>
                </a:lnTo>
                <a:lnTo>
                  <a:pt x="126" y="463"/>
                </a:lnTo>
                <a:lnTo>
                  <a:pt x="52" y="490"/>
                </a:lnTo>
                <a:lnTo>
                  <a:pt x="40" y="493"/>
                </a:lnTo>
                <a:lnTo>
                  <a:pt x="0" y="485"/>
                </a:lnTo>
                <a:lnTo>
                  <a:pt x="35" y="466"/>
                </a:lnTo>
                <a:lnTo>
                  <a:pt x="121" y="426"/>
                </a:lnTo>
                <a:lnTo>
                  <a:pt x="128" y="393"/>
                </a:lnTo>
                <a:lnTo>
                  <a:pt x="44" y="382"/>
                </a:lnTo>
                <a:lnTo>
                  <a:pt x="63" y="343"/>
                </a:lnTo>
                <a:lnTo>
                  <a:pt x="79" y="339"/>
                </a:lnTo>
                <a:lnTo>
                  <a:pt x="103" y="332"/>
                </a:lnTo>
                <a:lnTo>
                  <a:pt x="182" y="310"/>
                </a:lnTo>
                <a:lnTo>
                  <a:pt x="236" y="289"/>
                </a:lnTo>
                <a:lnTo>
                  <a:pt x="192" y="287"/>
                </a:lnTo>
                <a:lnTo>
                  <a:pt x="142" y="290"/>
                </a:lnTo>
                <a:lnTo>
                  <a:pt x="76" y="307"/>
                </a:lnTo>
                <a:lnTo>
                  <a:pt x="63" y="310"/>
                </a:lnTo>
                <a:lnTo>
                  <a:pt x="80" y="280"/>
                </a:lnTo>
                <a:lnTo>
                  <a:pt x="83" y="275"/>
                </a:lnTo>
                <a:lnTo>
                  <a:pt x="142" y="229"/>
                </a:lnTo>
                <a:lnTo>
                  <a:pt x="174" y="208"/>
                </a:lnTo>
                <a:lnTo>
                  <a:pt x="185" y="221"/>
                </a:lnTo>
                <a:lnTo>
                  <a:pt x="205" y="243"/>
                </a:lnTo>
                <a:lnTo>
                  <a:pt x="238" y="235"/>
                </a:lnTo>
                <a:lnTo>
                  <a:pt x="219" y="195"/>
                </a:lnTo>
                <a:lnTo>
                  <a:pt x="217" y="191"/>
                </a:lnTo>
                <a:lnTo>
                  <a:pt x="241" y="179"/>
                </a:lnTo>
                <a:lnTo>
                  <a:pt x="251" y="175"/>
                </a:lnTo>
                <a:lnTo>
                  <a:pt x="295" y="173"/>
                </a:lnTo>
                <a:lnTo>
                  <a:pt x="337" y="176"/>
                </a:lnTo>
                <a:lnTo>
                  <a:pt x="375" y="145"/>
                </a:lnTo>
                <a:lnTo>
                  <a:pt x="337" y="137"/>
                </a:lnTo>
                <a:lnTo>
                  <a:pt x="287" y="137"/>
                </a:lnTo>
                <a:lnTo>
                  <a:pt x="276" y="137"/>
                </a:lnTo>
                <a:lnTo>
                  <a:pt x="273" y="139"/>
                </a:lnTo>
                <a:lnTo>
                  <a:pt x="282" y="124"/>
                </a:lnTo>
                <a:lnTo>
                  <a:pt x="294" y="101"/>
                </a:lnTo>
                <a:lnTo>
                  <a:pt x="310" y="88"/>
                </a:lnTo>
                <a:lnTo>
                  <a:pt x="337" y="86"/>
                </a:lnTo>
                <a:lnTo>
                  <a:pt x="341" y="87"/>
                </a:lnTo>
                <a:lnTo>
                  <a:pt x="341" y="87"/>
                </a:lnTo>
                <a:lnTo>
                  <a:pt x="396" y="112"/>
                </a:lnTo>
                <a:lnTo>
                  <a:pt x="414" y="99"/>
                </a:lnTo>
                <a:lnTo>
                  <a:pt x="430" y="86"/>
                </a:lnTo>
                <a:lnTo>
                  <a:pt x="461" y="58"/>
                </a:lnTo>
                <a:lnTo>
                  <a:pt x="450" y="42"/>
                </a:lnTo>
                <a:lnTo>
                  <a:pt x="443" y="46"/>
                </a:lnTo>
                <a:lnTo>
                  <a:pt x="414" y="59"/>
                </a:lnTo>
                <a:lnTo>
                  <a:pt x="387" y="80"/>
                </a:lnTo>
                <a:lnTo>
                  <a:pt x="370" y="65"/>
                </a:lnTo>
                <a:lnTo>
                  <a:pt x="374" y="56"/>
                </a:lnTo>
                <a:lnTo>
                  <a:pt x="375" y="52"/>
                </a:lnTo>
                <a:lnTo>
                  <a:pt x="378" y="51"/>
                </a:lnTo>
                <a:lnTo>
                  <a:pt x="407" y="49"/>
                </a:lnTo>
                <a:lnTo>
                  <a:pt x="463" y="11"/>
                </a:lnTo>
                <a:lnTo>
                  <a:pt x="487" y="5"/>
                </a:lnTo>
                <a:lnTo>
                  <a:pt x="514" y="0"/>
                </a:lnTo>
                <a:lnTo>
                  <a:pt x="532" y="7"/>
                </a:lnTo>
                <a:lnTo>
                  <a:pt x="566" y="18"/>
                </a:lnTo>
                <a:lnTo>
                  <a:pt x="571" y="19"/>
                </a:lnTo>
                <a:lnTo>
                  <a:pt x="570" y="30"/>
                </a:lnTo>
                <a:lnTo>
                  <a:pt x="568" y="97"/>
                </a:lnTo>
                <a:lnTo>
                  <a:pt x="589" y="121"/>
                </a:lnTo>
                <a:lnTo>
                  <a:pt x="619" y="125"/>
                </a:lnTo>
                <a:lnTo>
                  <a:pt x="615" y="104"/>
                </a:lnTo>
                <a:lnTo>
                  <a:pt x="632" y="95"/>
                </a:lnTo>
                <a:lnTo>
                  <a:pt x="646" y="112"/>
                </a:lnTo>
                <a:lnTo>
                  <a:pt x="649" y="116"/>
                </a:lnTo>
                <a:lnTo>
                  <a:pt x="646" y="129"/>
                </a:lnTo>
                <a:lnTo>
                  <a:pt x="656" y="13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6EA5331B-301C-487D-A7F8-AA363E58D759}"/>
              </a:ext>
            </a:extLst>
          </p:cNvPr>
          <p:cNvSpPr>
            <a:spLocks/>
          </p:cNvSpPr>
          <p:nvPr/>
        </p:nvSpPr>
        <p:spPr bwMode="auto">
          <a:xfrm>
            <a:off x="3460553" y="2477185"/>
            <a:ext cx="431006" cy="485775"/>
          </a:xfrm>
          <a:custGeom>
            <a:avLst/>
            <a:gdLst>
              <a:gd name="T0" fmla="*/ 100 w 362"/>
              <a:gd name="T1" fmla="*/ 0 h 408"/>
              <a:gd name="T2" fmla="*/ 102 w 362"/>
              <a:gd name="T3" fmla="*/ 0 h 408"/>
              <a:gd name="T4" fmla="*/ 117 w 362"/>
              <a:gd name="T5" fmla="*/ 18 h 408"/>
              <a:gd name="T6" fmla="*/ 120 w 362"/>
              <a:gd name="T7" fmla="*/ 20 h 408"/>
              <a:gd name="T8" fmla="*/ 177 w 362"/>
              <a:gd name="T9" fmla="*/ 89 h 408"/>
              <a:gd name="T10" fmla="*/ 220 w 362"/>
              <a:gd name="T11" fmla="*/ 82 h 408"/>
              <a:gd name="T12" fmla="*/ 225 w 362"/>
              <a:gd name="T13" fmla="*/ 92 h 408"/>
              <a:gd name="T14" fmla="*/ 229 w 362"/>
              <a:gd name="T15" fmla="*/ 98 h 408"/>
              <a:gd name="T16" fmla="*/ 219 w 362"/>
              <a:gd name="T17" fmla="*/ 136 h 408"/>
              <a:gd name="T18" fmla="*/ 227 w 362"/>
              <a:gd name="T19" fmla="*/ 154 h 408"/>
              <a:gd name="T20" fmla="*/ 245 w 362"/>
              <a:gd name="T21" fmla="*/ 187 h 408"/>
              <a:gd name="T22" fmla="*/ 362 w 362"/>
              <a:gd name="T23" fmla="*/ 246 h 408"/>
              <a:gd name="T24" fmla="*/ 353 w 362"/>
              <a:gd name="T25" fmla="*/ 273 h 408"/>
              <a:gd name="T26" fmla="*/ 336 w 362"/>
              <a:gd name="T27" fmla="*/ 323 h 408"/>
              <a:gd name="T28" fmla="*/ 326 w 362"/>
              <a:gd name="T29" fmla="*/ 356 h 408"/>
              <a:gd name="T30" fmla="*/ 230 w 362"/>
              <a:gd name="T31" fmla="*/ 395 h 408"/>
              <a:gd name="T32" fmla="*/ 126 w 362"/>
              <a:gd name="T33" fmla="*/ 408 h 408"/>
              <a:gd name="T34" fmla="*/ 139 w 362"/>
              <a:gd name="T35" fmla="*/ 365 h 408"/>
              <a:gd name="T36" fmla="*/ 55 w 362"/>
              <a:gd name="T37" fmla="*/ 300 h 408"/>
              <a:gd name="T38" fmla="*/ 20 w 362"/>
              <a:gd name="T39" fmla="*/ 273 h 408"/>
              <a:gd name="T40" fmla="*/ 10 w 362"/>
              <a:gd name="T41" fmla="*/ 243 h 408"/>
              <a:gd name="T42" fmla="*/ 0 w 362"/>
              <a:gd name="T43" fmla="*/ 212 h 408"/>
              <a:gd name="T44" fmla="*/ 1 w 362"/>
              <a:gd name="T45" fmla="*/ 211 h 408"/>
              <a:gd name="T46" fmla="*/ 7 w 362"/>
              <a:gd name="T47" fmla="*/ 220 h 408"/>
              <a:gd name="T48" fmla="*/ 28 w 362"/>
              <a:gd name="T49" fmla="*/ 241 h 408"/>
              <a:gd name="T50" fmla="*/ 74 w 362"/>
              <a:gd name="T51" fmla="*/ 201 h 408"/>
              <a:gd name="T52" fmla="*/ 90 w 362"/>
              <a:gd name="T53" fmla="*/ 187 h 408"/>
              <a:gd name="T54" fmla="*/ 87 w 362"/>
              <a:gd name="T55" fmla="*/ 182 h 408"/>
              <a:gd name="T56" fmla="*/ 64 w 362"/>
              <a:gd name="T57" fmla="*/ 124 h 408"/>
              <a:gd name="T58" fmla="*/ 94 w 362"/>
              <a:gd name="T59" fmla="*/ 100 h 408"/>
              <a:gd name="T60" fmla="*/ 96 w 362"/>
              <a:gd name="T61" fmla="*/ 98 h 408"/>
              <a:gd name="T62" fmla="*/ 143 w 362"/>
              <a:gd name="T63" fmla="*/ 147 h 408"/>
              <a:gd name="T64" fmla="*/ 173 w 362"/>
              <a:gd name="T65" fmla="*/ 121 h 408"/>
              <a:gd name="T66" fmla="*/ 122 w 362"/>
              <a:gd name="T67" fmla="*/ 60 h 408"/>
              <a:gd name="T68" fmla="*/ 115 w 362"/>
              <a:gd name="T69" fmla="*/ 60 h 408"/>
              <a:gd name="T70" fmla="*/ 85 w 362"/>
              <a:gd name="T71" fmla="*/ 67 h 408"/>
              <a:gd name="T72" fmla="*/ 52 w 362"/>
              <a:gd name="T73" fmla="*/ 34 h 408"/>
              <a:gd name="T74" fmla="*/ 100 w 362"/>
              <a:gd name="T75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2" h="408">
                <a:moveTo>
                  <a:pt x="100" y="0"/>
                </a:moveTo>
                <a:lnTo>
                  <a:pt x="102" y="0"/>
                </a:lnTo>
                <a:lnTo>
                  <a:pt x="117" y="18"/>
                </a:lnTo>
                <a:lnTo>
                  <a:pt x="120" y="20"/>
                </a:lnTo>
                <a:lnTo>
                  <a:pt x="177" y="89"/>
                </a:lnTo>
                <a:lnTo>
                  <a:pt x="220" y="82"/>
                </a:lnTo>
                <a:lnTo>
                  <a:pt x="225" y="92"/>
                </a:lnTo>
                <a:lnTo>
                  <a:pt x="229" y="98"/>
                </a:lnTo>
                <a:lnTo>
                  <a:pt x="219" y="136"/>
                </a:lnTo>
                <a:lnTo>
                  <a:pt x="227" y="154"/>
                </a:lnTo>
                <a:lnTo>
                  <a:pt x="245" y="187"/>
                </a:lnTo>
                <a:lnTo>
                  <a:pt x="362" y="246"/>
                </a:lnTo>
                <a:lnTo>
                  <a:pt x="353" y="273"/>
                </a:lnTo>
                <a:lnTo>
                  <a:pt x="336" y="323"/>
                </a:lnTo>
                <a:lnTo>
                  <a:pt x="326" y="356"/>
                </a:lnTo>
                <a:lnTo>
                  <a:pt x="230" y="395"/>
                </a:lnTo>
                <a:lnTo>
                  <a:pt x="126" y="408"/>
                </a:lnTo>
                <a:lnTo>
                  <a:pt x="139" y="365"/>
                </a:lnTo>
                <a:lnTo>
                  <a:pt x="55" y="300"/>
                </a:lnTo>
                <a:lnTo>
                  <a:pt x="20" y="273"/>
                </a:lnTo>
                <a:lnTo>
                  <a:pt x="10" y="243"/>
                </a:lnTo>
                <a:lnTo>
                  <a:pt x="0" y="212"/>
                </a:lnTo>
                <a:lnTo>
                  <a:pt x="1" y="211"/>
                </a:lnTo>
                <a:lnTo>
                  <a:pt x="7" y="220"/>
                </a:lnTo>
                <a:lnTo>
                  <a:pt x="28" y="241"/>
                </a:lnTo>
                <a:lnTo>
                  <a:pt x="74" y="201"/>
                </a:lnTo>
                <a:lnTo>
                  <a:pt x="90" y="187"/>
                </a:lnTo>
                <a:lnTo>
                  <a:pt x="87" y="182"/>
                </a:lnTo>
                <a:lnTo>
                  <a:pt x="64" y="124"/>
                </a:lnTo>
                <a:lnTo>
                  <a:pt x="94" y="100"/>
                </a:lnTo>
                <a:lnTo>
                  <a:pt x="96" y="98"/>
                </a:lnTo>
                <a:lnTo>
                  <a:pt x="143" y="147"/>
                </a:lnTo>
                <a:lnTo>
                  <a:pt x="173" y="121"/>
                </a:lnTo>
                <a:lnTo>
                  <a:pt x="122" y="60"/>
                </a:lnTo>
                <a:lnTo>
                  <a:pt x="115" y="60"/>
                </a:lnTo>
                <a:lnTo>
                  <a:pt x="85" y="67"/>
                </a:lnTo>
                <a:lnTo>
                  <a:pt x="52" y="34"/>
                </a:lnTo>
                <a:lnTo>
                  <a:pt x="10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AF4FC2CD-2235-41DD-AF9E-42A0480D1671}"/>
              </a:ext>
            </a:extLst>
          </p:cNvPr>
          <p:cNvSpPr>
            <a:spLocks/>
          </p:cNvSpPr>
          <p:nvPr/>
        </p:nvSpPr>
        <p:spPr bwMode="auto">
          <a:xfrm>
            <a:off x="4179094" y="1916907"/>
            <a:ext cx="633413" cy="798910"/>
          </a:xfrm>
          <a:custGeom>
            <a:avLst/>
            <a:gdLst>
              <a:gd name="T0" fmla="*/ 250 w 532"/>
              <a:gd name="T1" fmla="*/ 0 h 671"/>
              <a:gd name="T2" fmla="*/ 248 w 532"/>
              <a:gd name="T3" fmla="*/ 44 h 671"/>
              <a:gd name="T4" fmla="*/ 313 w 532"/>
              <a:gd name="T5" fmla="*/ 103 h 671"/>
              <a:gd name="T6" fmla="*/ 305 w 532"/>
              <a:gd name="T7" fmla="*/ 158 h 671"/>
              <a:gd name="T8" fmla="*/ 391 w 532"/>
              <a:gd name="T9" fmla="*/ 145 h 671"/>
              <a:gd name="T10" fmla="*/ 399 w 532"/>
              <a:gd name="T11" fmla="*/ 173 h 671"/>
              <a:gd name="T12" fmla="*/ 400 w 532"/>
              <a:gd name="T13" fmla="*/ 185 h 671"/>
              <a:gd name="T14" fmla="*/ 394 w 532"/>
              <a:gd name="T15" fmla="*/ 197 h 671"/>
              <a:gd name="T16" fmla="*/ 386 w 532"/>
              <a:gd name="T17" fmla="*/ 199 h 671"/>
              <a:gd name="T18" fmla="*/ 347 w 532"/>
              <a:gd name="T19" fmla="*/ 223 h 671"/>
              <a:gd name="T20" fmla="*/ 373 w 532"/>
              <a:gd name="T21" fmla="*/ 239 h 671"/>
              <a:gd name="T22" fmla="*/ 326 w 532"/>
              <a:gd name="T23" fmla="*/ 335 h 671"/>
              <a:gd name="T24" fmla="*/ 339 w 532"/>
              <a:gd name="T25" fmla="*/ 336 h 671"/>
              <a:gd name="T26" fmla="*/ 361 w 532"/>
              <a:gd name="T27" fmla="*/ 332 h 671"/>
              <a:gd name="T28" fmla="*/ 377 w 532"/>
              <a:gd name="T29" fmla="*/ 313 h 671"/>
              <a:gd name="T30" fmla="*/ 380 w 532"/>
              <a:gd name="T31" fmla="*/ 324 h 671"/>
              <a:gd name="T32" fmla="*/ 390 w 532"/>
              <a:gd name="T33" fmla="*/ 363 h 671"/>
              <a:gd name="T34" fmla="*/ 397 w 532"/>
              <a:gd name="T35" fmla="*/ 387 h 671"/>
              <a:gd name="T36" fmla="*/ 452 w 532"/>
              <a:gd name="T37" fmla="*/ 413 h 671"/>
              <a:gd name="T38" fmla="*/ 464 w 532"/>
              <a:gd name="T39" fmla="*/ 419 h 671"/>
              <a:gd name="T40" fmla="*/ 477 w 532"/>
              <a:gd name="T41" fmla="*/ 405 h 671"/>
              <a:gd name="T42" fmla="*/ 511 w 532"/>
              <a:gd name="T43" fmla="*/ 486 h 671"/>
              <a:gd name="T44" fmla="*/ 532 w 532"/>
              <a:gd name="T45" fmla="*/ 491 h 671"/>
              <a:gd name="T46" fmla="*/ 416 w 532"/>
              <a:gd name="T47" fmla="*/ 552 h 671"/>
              <a:gd name="T48" fmla="*/ 404 w 532"/>
              <a:gd name="T49" fmla="*/ 587 h 671"/>
              <a:gd name="T50" fmla="*/ 372 w 532"/>
              <a:gd name="T51" fmla="*/ 594 h 671"/>
              <a:gd name="T52" fmla="*/ 349 w 532"/>
              <a:gd name="T53" fmla="*/ 599 h 671"/>
              <a:gd name="T54" fmla="*/ 333 w 532"/>
              <a:gd name="T55" fmla="*/ 603 h 671"/>
              <a:gd name="T56" fmla="*/ 333 w 532"/>
              <a:gd name="T57" fmla="*/ 603 h 671"/>
              <a:gd name="T58" fmla="*/ 333 w 532"/>
              <a:gd name="T59" fmla="*/ 600 h 671"/>
              <a:gd name="T60" fmla="*/ 329 w 532"/>
              <a:gd name="T61" fmla="*/ 588 h 671"/>
              <a:gd name="T62" fmla="*/ 328 w 532"/>
              <a:gd name="T63" fmla="*/ 592 h 671"/>
              <a:gd name="T64" fmla="*/ 317 w 532"/>
              <a:gd name="T65" fmla="*/ 622 h 671"/>
              <a:gd name="T66" fmla="*/ 282 w 532"/>
              <a:gd name="T67" fmla="*/ 625 h 671"/>
              <a:gd name="T68" fmla="*/ 275 w 532"/>
              <a:gd name="T69" fmla="*/ 625 h 671"/>
              <a:gd name="T70" fmla="*/ 209 w 532"/>
              <a:gd name="T71" fmla="*/ 606 h 671"/>
              <a:gd name="T72" fmla="*/ 176 w 532"/>
              <a:gd name="T73" fmla="*/ 623 h 671"/>
              <a:gd name="T74" fmla="*/ 134 w 532"/>
              <a:gd name="T75" fmla="*/ 644 h 671"/>
              <a:gd name="T76" fmla="*/ 83 w 532"/>
              <a:gd name="T77" fmla="*/ 671 h 671"/>
              <a:gd name="T78" fmla="*/ 76 w 532"/>
              <a:gd name="T79" fmla="*/ 648 h 671"/>
              <a:gd name="T80" fmla="*/ 23 w 532"/>
              <a:gd name="T81" fmla="*/ 642 h 671"/>
              <a:gd name="T82" fmla="*/ 0 w 532"/>
              <a:gd name="T83" fmla="*/ 545 h 671"/>
              <a:gd name="T84" fmla="*/ 96 w 532"/>
              <a:gd name="T85" fmla="*/ 506 h 671"/>
              <a:gd name="T86" fmla="*/ 106 w 532"/>
              <a:gd name="T87" fmla="*/ 473 h 671"/>
              <a:gd name="T88" fmla="*/ 123 w 532"/>
              <a:gd name="T89" fmla="*/ 423 h 671"/>
              <a:gd name="T90" fmla="*/ 132 w 532"/>
              <a:gd name="T91" fmla="*/ 396 h 671"/>
              <a:gd name="T92" fmla="*/ 146 w 532"/>
              <a:gd name="T93" fmla="*/ 373 h 671"/>
              <a:gd name="T94" fmla="*/ 162 w 532"/>
              <a:gd name="T95" fmla="*/ 347 h 671"/>
              <a:gd name="T96" fmla="*/ 207 w 532"/>
              <a:gd name="T97" fmla="*/ 277 h 671"/>
              <a:gd name="T98" fmla="*/ 224 w 532"/>
              <a:gd name="T99" fmla="*/ 276 h 671"/>
              <a:gd name="T100" fmla="*/ 253 w 532"/>
              <a:gd name="T101" fmla="*/ 275 h 671"/>
              <a:gd name="T102" fmla="*/ 253 w 532"/>
              <a:gd name="T103" fmla="*/ 264 h 671"/>
              <a:gd name="T104" fmla="*/ 253 w 532"/>
              <a:gd name="T105" fmla="*/ 202 h 671"/>
              <a:gd name="T106" fmla="*/ 253 w 532"/>
              <a:gd name="T107" fmla="*/ 201 h 671"/>
              <a:gd name="T108" fmla="*/ 224 w 532"/>
              <a:gd name="T109" fmla="*/ 199 h 671"/>
              <a:gd name="T110" fmla="*/ 209 w 532"/>
              <a:gd name="T111" fmla="*/ 199 h 671"/>
              <a:gd name="T112" fmla="*/ 213 w 532"/>
              <a:gd name="T113" fmla="*/ 171 h 671"/>
              <a:gd name="T114" fmla="*/ 240 w 532"/>
              <a:gd name="T115" fmla="*/ 142 h 671"/>
              <a:gd name="T116" fmla="*/ 212 w 532"/>
              <a:gd name="T117" fmla="*/ 93 h 671"/>
              <a:gd name="T118" fmla="*/ 209 w 532"/>
              <a:gd name="T119" fmla="*/ 86 h 671"/>
              <a:gd name="T120" fmla="*/ 217 w 532"/>
              <a:gd name="T121" fmla="*/ 45 h 671"/>
              <a:gd name="T122" fmla="*/ 224 w 532"/>
              <a:gd name="T123" fmla="*/ 8 h 671"/>
              <a:gd name="T124" fmla="*/ 250 w 532"/>
              <a:gd name="T12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32" h="671">
                <a:moveTo>
                  <a:pt x="250" y="0"/>
                </a:moveTo>
                <a:lnTo>
                  <a:pt x="248" y="44"/>
                </a:lnTo>
                <a:lnTo>
                  <a:pt x="313" y="103"/>
                </a:lnTo>
                <a:lnTo>
                  <a:pt x="305" y="158"/>
                </a:lnTo>
                <a:lnTo>
                  <a:pt x="391" y="145"/>
                </a:lnTo>
                <a:lnTo>
                  <a:pt x="399" y="173"/>
                </a:lnTo>
                <a:lnTo>
                  <a:pt x="400" y="185"/>
                </a:lnTo>
                <a:lnTo>
                  <a:pt x="394" y="197"/>
                </a:lnTo>
                <a:lnTo>
                  <a:pt x="386" y="199"/>
                </a:lnTo>
                <a:lnTo>
                  <a:pt x="347" y="223"/>
                </a:lnTo>
                <a:lnTo>
                  <a:pt x="373" y="239"/>
                </a:lnTo>
                <a:lnTo>
                  <a:pt x="326" y="335"/>
                </a:lnTo>
                <a:lnTo>
                  <a:pt x="339" y="336"/>
                </a:lnTo>
                <a:lnTo>
                  <a:pt x="361" y="332"/>
                </a:lnTo>
                <a:lnTo>
                  <a:pt x="377" y="313"/>
                </a:lnTo>
                <a:lnTo>
                  <a:pt x="380" y="324"/>
                </a:lnTo>
                <a:lnTo>
                  <a:pt x="390" y="363"/>
                </a:lnTo>
                <a:lnTo>
                  <a:pt x="397" y="387"/>
                </a:lnTo>
                <a:lnTo>
                  <a:pt x="452" y="413"/>
                </a:lnTo>
                <a:lnTo>
                  <a:pt x="464" y="419"/>
                </a:lnTo>
                <a:lnTo>
                  <a:pt x="477" y="405"/>
                </a:lnTo>
                <a:lnTo>
                  <a:pt x="511" y="486"/>
                </a:lnTo>
                <a:lnTo>
                  <a:pt x="532" y="491"/>
                </a:lnTo>
                <a:lnTo>
                  <a:pt x="416" y="552"/>
                </a:lnTo>
                <a:lnTo>
                  <a:pt x="404" y="587"/>
                </a:lnTo>
                <a:lnTo>
                  <a:pt x="372" y="594"/>
                </a:lnTo>
                <a:lnTo>
                  <a:pt x="349" y="599"/>
                </a:lnTo>
                <a:lnTo>
                  <a:pt x="333" y="603"/>
                </a:lnTo>
                <a:lnTo>
                  <a:pt x="333" y="603"/>
                </a:lnTo>
                <a:lnTo>
                  <a:pt x="333" y="600"/>
                </a:lnTo>
                <a:lnTo>
                  <a:pt x="329" y="588"/>
                </a:lnTo>
                <a:lnTo>
                  <a:pt x="328" y="592"/>
                </a:lnTo>
                <a:lnTo>
                  <a:pt x="317" y="622"/>
                </a:lnTo>
                <a:lnTo>
                  <a:pt x="282" y="625"/>
                </a:lnTo>
                <a:lnTo>
                  <a:pt x="275" y="625"/>
                </a:lnTo>
                <a:lnTo>
                  <a:pt x="209" y="606"/>
                </a:lnTo>
                <a:lnTo>
                  <a:pt x="176" y="623"/>
                </a:lnTo>
                <a:lnTo>
                  <a:pt x="134" y="644"/>
                </a:lnTo>
                <a:lnTo>
                  <a:pt x="83" y="671"/>
                </a:lnTo>
                <a:lnTo>
                  <a:pt x="76" y="648"/>
                </a:lnTo>
                <a:lnTo>
                  <a:pt x="23" y="642"/>
                </a:lnTo>
                <a:lnTo>
                  <a:pt x="0" y="545"/>
                </a:lnTo>
                <a:lnTo>
                  <a:pt x="96" y="506"/>
                </a:lnTo>
                <a:lnTo>
                  <a:pt x="106" y="473"/>
                </a:lnTo>
                <a:lnTo>
                  <a:pt x="123" y="423"/>
                </a:lnTo>
                <a:lnTo>
                  <a:pt x="132" y="396"/>
                </a:lnTo>
                <a:lnTo>
                  <a:pt x="146" y="373"/>
                </a:lnTo>
                <a:lnTo>
                  <a:pt x="162" y="347"/>
                </a:lnTo>
                <a:lnTo>
                  <a:pt x="207" y="277"/>
                </a:lnTo>
                <a:lnTo>
                  <a:pt x="224" y="276"/>
                </a:lnTo>
                <a:lnTo>
                  <a:pt x="253" y="275"/>
                </a:lnTo>
                <a:lnTo>
                  <a:pt x="253" y="264"/>
                </a:lnTo>
                <a:lnTo>
                  <a:pt x="253" y="202"/>
                </a:lnTo>
                <a:lnTo>
                  <a:pt x="253" y="201"/>
                </a:lnTo>
                <a:lnTo>
                  <a:pt x="224" y="199"/>
                </a:lnTo>
                <a:lnTo>
                  <a:pt x="209" y="199"/>
                </a:lnTo>
                <a:lnTo>
                  <a:pt x="213" y="171"/>
                </a:lnTo>
                <a:lnTo>
                  <a:pt x="240" y="142"/>
                </a:lnTo>
                <a:lnTo>
                  <a:pt x="212" y="93"/>
                </a:lnTo>
                <a:lnTo>
                  <a:pt x="209" y="86"/>
                </a:lnTo>
                <a:lnTo>
                  <a:pt x="217" y="45"/>
                </a:lnTo>
                <a:lnTo>
                  <a:pt x="224" y="8"/>
                </a:lnTo>
                <a:lnTo>
                  <a:pt x="250" y="0"/>
                </a:lnTo>
                <a:close/>
              </a:path>
            </a:pathLst>
          </a:custGeom>
          <a:solidFill>
            <a:srgbClr val="FF00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7D019669-325F-40D2-8350-9D5D4C8BB363}"/>
              </a:ext>
            </a:extLst>
          </p:cNvPr>
          <p:cNvSpPr>
            <a:spLocks/>
          </p:cNvSpPr>
          <p:nvPr/>
        </p:nvSpPr>
        <p:spPr bwMode="auto">
          <a:xfrm>
            <a:off x="3118248" y="3461147"/>
            <a:ext cx="327422" cy="472679"/>
          </a:xfrm>
          <a:custGeom>
            <a:avLst/>
            <a:gdLst>
              <a:gd name="T0" fmla="*/ 23 w 275"/>
              <a:gd name="T1" fmla="*/ 102 h 397"/>
              <a:gd name="T2" fmla="*/ 37 w 275"/>
              <a:gd name="T3" fmla="*/ 100 h 397"/>
              <a:gd name="T4" fmla="*/ 21 w 275"/>
              <a:gd name="T5" fmla="*/ 67 h 397"/>
              <a:gd name="T6" fmla="*/ 63 w 275"/>
              <a:gd name="T7" fmla="*/ 30 h 397"/>
              <a:gd name="T8" fmla="*/ 113 w 275"/>
              <a:gd name="T9" fmla="*/ 21 h 397"/>
              <a:gd name="T10" fmla="*/ 151 w 275"/>
              <a:gd name="T11" fmla="*/ 0 h 397"/>
              <a:gd name="T12" fmla="*/ 170 w 275"/>
              <a:gd name="T13" fmla="*/ 31 h 397"/>
              <a:gd name="T14" fmla="*/ 172 w 275"/>
              <a:gd name="T15" fmla="*/ 55 h 397"/>
              <a:gd name="T16" fmla="*/ 175 w 275"/>
              <a:gd name="T17" fmla="*/ 73 h 397"/>
              <a:gd name="T18" fmla="*/ 182 w 275"/>
              <a:gd name="T19" fmla="*/ 128 h 397"/>
              <a:gd name="T20" fmla="*/ 192 w 275"/>
              <a:gd name="T21" fmla="*/ 160 h 397"/>
              <a:gd name="T22" fmla="*/ 201 w 275"/>
              <a:gd name="T23" fmla="*/ 193 h 397"/>
              <a:gd name="T24" fmla="*/ 205 w 275"/>
              <a:gd name="T25" fmla="*/ 198 h 397"/>
              <a:gd name="T26" fmla="*/ 206 w 275"/>
              <a:gd name="T27" fmla="*/ 201 h 397"/>
              <a:gd name="T28" fmla="*/ 215 w 275"/>
              <a:gd name="T29" fmla="*/ 227 h 397"/>
              <a:gd name="T30" fmla="*/ 226 w 275"/>
              <a:gd name="T31" fmla="*/ 252 h 397"/>
              <a:gd name="T32" fmla="*/ 274 w 275"/>
              <a:gd name="T33" fmla="*/ 311 h 397"/>
              <a:gd name="T34" fmla="*/ 275 w 275"/>
              <a:gd name="T35" fmla="*/ 318 h 397"/>
              <a:gd name="T36" fmla="*/ 208 w 275"/>
              <a:gd name="T37" fmla="*/ 383 h 397"/>
              <a:gd name="T38" fmla="*/ 191 w 275"/>
              <a:gd name="T39" fmla="*/ 387 h 397"/>
              <a:gd name="T40" fmla="*/ 132 w 275"/>
              <a:gd name="T41" fmla="*/ 397 h 397"/>
              <a:gd name="T42" fmla="*/ 131 w 275"/>
              <a:gd name="T43" fmla="*/ 377 h 397"/>
              <a:gd name="T44" fmla="*/ 130 w 275"/>
              <a:gd name="T45" fmla="*/ 345 h 397"/>
              <a:gd name="T46" fmla="*/ 89 w 275"/>
              <a:gd name="T47" fmla="*/ 316 h 397"/>
              <a:gd name="T48" fmla="*/ 57 w 275"/>
              <a:gd name="T49" fmla="*/ 294 h 397"/>
              <a:gd name="T50" fmla="*/ 40 w 275"/>
              <a:gd name="T51" fmla="*/ 262 h 397"/>
              <a:gd name="T52" fmla="*/ 16 w 275"/>
              <a:gd name="T53" fmla="*/ 210 h 397"/>
              <a:gd name="T54" fmla="*/ 0 w 275"/>
              <a:gd name="T55" fmla="*/ 179 h 397"/>
              <a:gd name="T56" fmla="*/ 24 w 275"/>
              <a:gd name="T57" fmla="*/ 152 h 397"/>
              <a:gd name="T58" fmla="*/ 39 w 275"/>
              <a:gd name="T59" fmla="*/ 136 h 397"/>
              <a:gd name="T60" fmla="*/ 36 w 275"/>
              <a:gd name="T61" fmla="*/ 128 h 397"/>
              <a:gd name="T62" fmla="*/ 23 w 275"/>
              <a:gd name="T63" fmla="*/ 102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75" h="397">
                <a:moveTo>
                  <a:pt x="23" y="102"/>
                </a:moveTo>
                <a:lnTo>
                  <a:pt x="37" y="100"/>
                </a:lnTo>
                <a:lnTo>
                  <a:pt x="21" y="67"/>
                </a:lnTo>
                <a:lnTo>
                  <a:pt x="63" y="30"/>
                </a:lnTo>
                <a:lnTo>
                  <a:pt x="113" y="21"/>
                </a:lnTo>
                <a:lnTo>
                  <a:pt x="151" y="0"/>
                </a:lnTo>
                <a:lnTo>
                  <a:pt x="170" y="31"/>
                </a:lnTo>
                <a:lnTo>
                  <a:pt x="172" y="55"/>
                </a:lnTo>
                <a:lnTo>
                  <a:pt x="175" y="73"/>
                </a:lnTo>
                <a:lnTo>
                  <a:pt x="182" y="128"/>
                </a:lnTo>
                <a:lnTo>
                  <a:pt x="192" y="160"/>
                </a:lnTo>
                <a:lnTo>
                  <a:pt x="201" y="193"/>
                </a:lnTo>
                <a:lnTo>
                  <a:pt x="205" y="198"/>
                </a:lnTo>
                <a:lnTo>
                  <a:pt x="206" y="201"/>
                </a:lnTo>
                <a:lnTo>
                  <a:pt x="215" y="227"/>
                </a:lnTo>
                <a:lnTo>
                  <a:pt x="226" y="252"/>
                </a:lnTo>
                <a:lnTo>
                  <a:pt x="274" y="311"/>
                </a:lnTo>
                <a:lnTo>
                  <a:pt x="275" y="318"/>
                </a:lnTo>
                <a:lnTo>
                  <a:pt x="208" y="383"/>
                </a:lnTo>
                <a:lnTo>
                  <a:pt x="191" y="387"/>
                </a:lnTo>
                <a:lnTo>
                  <a:pt x="132" y="397"/>
                </a:lnTo>
                <a:lnTo>
                  <a:pt x="131" y="377"/>
                </a:lnTo>
                <a:lnTo>
                  <a:pt x="130" y="345"/>
                </a:lnTo>
                <a:lnTo>
                  <a:pt x="89" y="316"/>
                </a:lnTo>
                <a:lnTo>
                  <a:pt x="57" y="294"/>
                </a:lnTo>
                <a:lnTo>
                  <a:pt x="40" y="262"/>
                </a:lnTo>
                <a:lnTo>
                  <a:pt x="16" y="210"/>
                </a:lnTo>
                <a:lnTo>
                  <a:pt x="0" y="179"/>
                </a:lnTo>
                <a:lnTo>
                  <a:pt x="24" y="152"/>
                </a:lnTo>
                <a:lnTo>
                  <a:pt x="39" y="136"/>
                </a:lnTo>
                <a:lnTo>
                  <a:pt x="36" y="128"/>
                </a:lnTo>
                <a:lnTo>
                  <a:pt x="23" y="102"/>
                </a:lnTo>
                <a:close/>
              </a:path>
            </a:pathLst>
          </a:custGeom>
          <a:solidFill>
            <a:srgbClr val="92D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EABAAEC9-5C3D-459C-B15A-621DD997ED21}"/>
              </a:ext>
            </a:extLst>
          </p:cNvPr>
          <p:cNvSpPr>
            <a:spLocks/>
          </p:cNvSpPr>
          <p:nvPr/>
        </p:nvSpPr>
        <p:spPr bwMode="auto">
          <a:xfrm>
            <a:off x="4652964" y="3596878"/>
            <a:ext cx="626269" cy="823913"/>
          </a:xfrm>
          <a:custGeom>
            <a:avLst/>
            <a:gdLst>
              <a:gd name="T0" fmla="*/ 397 w 526"/>
              <a:gd name="T1" fmla="*/ 692 h 692"/>
              <a:gd name="T2" fmla="*/ 353 w 526"/>
              <a:gd name="T3" fmla="*/ 680 h 692"/>
              <a:gd name="T4" fmla="*/ 314 w 526"/>
              <a:gd name="T5" fmla="*/ 670 h 692"/>
              <a:gd name="T6" fmla="*/ 163 w 526"/>
              <a:gd name="T7" fmla="*/ 678 h 692"/>
              <a:gd name="T8" fmla="*/ 109 w 526"/>
              <a:gd name="T9" fmla="*/ 681 h 692"/>
              <a:gd name="T10" fmla="*/ 0 w 526"/>
              <a:gd name="T11" fmla="*/ 453 h 692"/>
              <a:gd name="T12" fmla="*/ 34 w 526"/>
              <a:gd name="T13" fmla="*/ 341 h 692"/>
              <a:gd name="T14" fmla="*/ 51 w 526"/>
              <a:gd name="T15" fmla="*/ 284 h 692"/>
              <a:gd name="T16" fmla="*/ 58 w 526"/>
              <a:gd name="T17" fmla="*/ 263 h 692"/>
              <a:gd name="T18" fmla="*/ 61 w 526"/>
              <a:gd name="T19" fmla="*/ 250 h 692"/>
              <a:gd name="T20" fmla="*/ 62 w 526"/>
              <a:gd name="T21" fmla="*/ 245 h 692"/>
              <a:gd name="T22" fmla="*/ 66 w 526"/>
              <a:gd name="T23" fmla="*/ 239 h 692"/>
              <a:gd name="T24" fmla="*/ 73 w 526"/>
              <a:gd name="T25" fmla="*/ 231 h 692"/>
              <a:gd name="T26" fmla="*/ 207 w 526"/>
              <a:gd name="T27" fmla="*/ 58 h 692"/>
              <a:gd name="T28" fmla="*/ 207 w 526"/>
              <a:gd name="T29" fmla="*/ 58 h 692"/>
              <a:gd name="T30" fmla="*/ 267 w 526"/>
              <a:gd name="T31" fmla="*/ 0 h 692"/>
              <a:gd name="T32" fmla="*/ 376 w 526"/>
              <a:gd name="T33" fmla="*/ 55 h 692"/>
              <a:gd name="T34" fmla="*/ 491 w 526"/>
              <a:gd name="T35" fmla="*/ 71 h 692"/>
              <a:gd name="T36" fmla="*/ 496 w 526"/>
              <a:gd name="T37" fmla="*/ 95 h 692"/>
              <a:gd name="T38" fmla="*/ 509 w 526"/>
              <a:gd name="T39" fmla="*/ 163 h 692"/>
              <a:gd name="T40" fmla="*/ 515 w 526"/>
              <a:gd name="T41" fmla="*/ 189 h 692"/>
              <a:gd name="T42" fmla="*/ 526 w 526"/>
              <a:gd name="T43" fmla="*/ 248 h 692"/>
              <a:gd name="T44" fmla="*/ 511 w 526"/>
              <a:gd name="T45" fmla="*/ 276 h 692"/>
              <a:gd name="T46" fmla="*/ 496 w 526"/>
              <a:gd name="T47" fmla="*/ 305 h 692"/>
              <a:gd name="T48" fmla="*/ 472 w 526"/>
              <a:gd name="T49" fmla="*/ 349 h 692"/>
              <a:gd name="T50" fmla="*/ 441 w 526"/>
              <a:gd name="T51" fmla="*/ 410 h 692"/>
              <a:gd name="T52" fmla="*/ 430 w 526"/>
              <a:gd name="T53" fmla="*/ 431 h 692"/>
              <a:gd name="T54" fmla="*/ 422 w 526"/>
              <a:gd name="T55" fmla="*/ 443 h 692"/>
              <a:gd name="T56" fmla="*/ 413 w 526"/>
              <a:gd name="T57" fmla="*/ 457 h 692"/>
              <a:gd name="T58" fmla="*/ 413 w 526"/>
              <a:gd name="T59" fmla="*/ 458 h 692"/>
              <a:gd name="T60" fmla="*/ 412 w 526"/>
              <a:gd name="T61" fmla="*/ 459 h 692"/>
              <a:gd name="T62" fmla="*/ 396 w 526"/>
              <a:gd name="T63" fmla="*/ 486 h 692"/>
              <a:gd name="T64" fmla="*/ 393 w 526"/>
              <a:gd name="T65" fmla="*/ 489 h 692"/>
              <a:gd name="T66" fmla="*/ 382 w 526"/>
              <a:gd name="T67" fmla="*/ 508 h 692"/>
              <a:gd name="T68" fmla="*/ 350 w 526"/>
              <a:gd name="T69" fmla="*/ 558 h 692"/>
              <a:gd name="T70" fmla="*/ 365 w 526"/>
              <a:gd name="T71" fmla="*/ 600 h 692"/>
              <a:gd name="T72" fmla="*/ 380 w 526"/>
              <a:gd name="T73" fmla="*/ 643 h 692"/>
              <a:gd name="T74" fmla="*/ 390 w 526"/>
              <a:gd name="T75" fmla="*/ 673 h 692"/>
              <a:gd name="T76" fmla="*/ 393 w 526"/>
              <a:gd name="T77" fmla="*/ 682 h 692"/>
              <a:gd name="T78" fmla="*/ 397 w 526"/>
              <a:gd name="T79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26" h="692">
                <a:moveTo>
                  <a:pt x="397" y="692"/>
                </a:moveTo>
                <a:lnTo>
                  <a:pt x="353" y="680"/>
                </a:lnTo>
                <a:lnTo>
                  <a:pt x="314" y="670"/>
                </a:lnTo>
                <a:lnTo>
                  <a:pt x="163" y="678"/>
                </a:lnTo>
                <a:lnTo>
                  <a:pt x="109" y="681"/>
                </a:lnTo>
                <a:lnTo>
                  <a:pt x="0" y="453"/>
                </a:lnTo>
                <a:lnTo>
                  <a:pt x="34" y="341"/>
                </a:lnTo>
                <a:lnTo>
                  <a:pt x="51" y="284"/>
                </a:lnTo>
                <a:lnTo>
                  <a:pt x="58" y="263"/>
                </a:lnTo>
                <a:lnTo>
                  <a:pt x="61" y="250"/>
                </a:lnTo>
                <a:lnTo>
                  <a:pt x="62" y="245"/>
                </a:lnTo>
                <a:lnTo>
                  <a:pt x="66" y="239"/>
                </a:lnTo>
                <a:lnTo>
                  <a:pt x="73" y="231"/>
                </a:lnTo>
                <a:lnTo>
                  <a:pt x="207" y="58"/>
                </a:lnTo>
                <a:lnTo>
                  <a:pt x="207" y="58"/>
                </a:lnTo>
                <a:lnTo>
                  <a:pt x="267" y="0"/>
                </a:lnTo>
                <a:lnTo>
                  <a:pt x="376" y="55"/>
                </a:lnTo>
                <a:lnTo>
                  <a:pt x="491" y="71"/>
                </a:lnTo>
                <a:lnTo>
                  <a:pt x="496" y="95"/>
                </a:lnTo>
                <a:lnTo>
                  <a:pt x="509" y="163"/>
                </a:lnTo>
                <a:lnTo>
                  <a:pt x="515" y="189"/>
                </a:lnTo>
                <a:lnTo>
                  <a:pt x="526" y="248"/>
                </a:lnTo>
                <a:lnTo>
                  <a:pt x="511" y="276"/>
                </a:lnTo>
                <a:lnTo>
                  <a:pt x="496" y="305"/>
                </a:lnTo>
                <a:lnTo>
                  <a:pt x="472" y="349"/>
                </a:lnTo>
                <a:lnTo>
                  <a:pt x="441" y="410"/>
                </a:lnTo>
                <a:lnTo>
                  <a:pt x="430" y="431"/>
                </a:lnTo>
                <a:lnTo>
                  <a:pt x="422" y="443"/>
                </a:lnTo>
                <a:lnTo>
                  <a:pt x="413" y="457"/>
                </a:lnTo>
                <a:lnTo>
                  <a:pt x="413" y="458"/>
                </a:lnTo>
                <a:lnTo>
                  <a:pt x="412" y="459"/>
                </a:lnTo>
                <a:lnTo>
                  <a:pt x="396" y="486"/>
                </a:lnTo>
                <a:lnTo>
                  <a:pt x="393" y="489"/>
                </a:lnTo>
                <a:lnTo>
                  <a:pt x="382" y="508"/>
                </a:lnTo>
                <a:lnTo>
                  <a:pt x="350" y="558"/>
                </a:lnTo>
                <a:lnTo>
                  <a:pt x="365" y="600"/>
                </a:lnTo>
                <a:lnTo>
                  <a:pt x="380" y="643"/>
                </a:lnTo>
                <a:lnTo>
                  <a:pt x="390" y="673"/>
                </a:lnTo>
                <a:lnTo>
                  <a:pt x="393" y="682"/>
                </a:lnTo>
                <a:lnTo>
                  <a:pt x="397" y="692"/>
                </a:lnTo>
                <a:close/>
              </a:path>
            </a:pathLst>
          </a:custGeom>
          <a:solidFill>
            <a:srgbClr val="00B0F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50F4EEA6-CABE-4D04-A7CA-538515492D1A}"/>
              </a:ext>
            </a:extLst>
          </p:cNvPr>
          <p:cNvSpPr>
            <a:spLocks/>
          </p:cNvSpPr>
          <p:nvPr/>
        </p:nvSpPr>
        <p:spPr bwMode="auto">
          <a:xfrm>
            <a:off x="2936082" y="3839767"/>
            <a:ext cx="514350" cy="535781"/>
          </a:xfrm>
          <a:custGeom>
            <a:avLst/>
            <a:gdLst>
              <a:gd name="T0" fmla="*/ 381 w 432"/>
              <a:gd name="T1" fmla="*/ 187 h 450"/>
              <a:gd name="T2" fmla="*/ 381 w 432"/>
              <a:gd name="T3" fmla="*/ 196 h 450"/>
              <a:gd name="T4" fmla="*/ 382 w 432"/>
              <a:gd name="T5" fmla="*/ 227 h 450"/>
              <a:gd name="T6" fmla="*/ 398 w 432"/>
              <a:gd name="T7" fmla="*/ 225 h 450"/>
              <a:gd name="T8" fmla="*/ 377 w 432"/>
              <a:gd name="T9" fmla="*/ 266 h 450"/>
              <a:gd name="T10" fmla="*/ 373 w 432"/>
              <a:gd name="T11" fmla="*/ 284 h 450"/>
              <a:gd name="T12" fmla="*/ 387 w 432"/>
              <a:gd name="T13" fmla="*/ 352 h 450"/>
              <a:gd name="T14" fmla="*/ 381 w 432"/>
              <a:gd name="T15" fmla="*/ 408 h 450"/>
              <a:gd name="T16" fmla="*/ 350 w 432"/>
              <a:gd name="T17" fmla="*/ 450 h 450"/>
              <a:gd name="T18" fmla="*/ 200 w 432"/>
              <a:gd name="T19" fmla="*/ 431 h 450"/>
              <a:gd name="T20" fmla="*/ 199 w 432"/>
              <a:gd name="T21" fmla="*/ 430 h 450"/>
              <a:gd name="T22" fmla="*/ 192 w 432"/>
              <a:gd name="T23" fmla="*/ 425 h 450"/>
              <a:gd name="T24" fmla="*/ 143 w 432"/>
              <a:gd name="T25" fmla="*/ 381 h 450"/>
              <a:gd name="T26" fmla="*/ 74 w 432"/>
              <a:gd name="T27" fmla="*/ 379 h 450"/>
              <a:gd name="T28" fmla="*/ 70 w 432"/>
              <a:gd name="T29" fmla="*/ 375 h 450"/>
              <a:gd name="T30" fmla="*/ 5 w 432"/>
              <a:gd name="T31" fmla="*/ 335 h 450"/>
              <a:gd name="T32" fmla="*/ 5 w 432"/>
              <a:gd name="T33" fmla="*/ 334 h 450"/>
              <a:gd name="T34" fmla="*/ 5 w 432"/>
              <a:gd name="T35" fmla="*/ 321 h 450"/>
              <a:gd name="T36" fmla="*/ 3 w 432"/>
              <a:gd name="T37" fmla="*/ 288 h 450"/>
              <a:gd name="T38" fmla="*/ 0 w 432"/>
              <a:gd name="T39" fmla="*/ 240 h 450"/>
              <a:gd name="T40" fmla="*/ 22 w 432"/>
              <a:gd name="T41" fmla="*/ 234 h 450"/>
              <a:gd name="T42" fmla="*/ 56 w 432"/>
              <a:gd name="T43" fmla="*/ 223 h 450"/>
              <a:gd name="T44" fmla="*/ 144 w 432"/>
              <a:gd name="T45" fmla="*/ 184 h 450"/>
              <a:gd name="T46" fmla="*/ 146 w 432"/>
              <a:gd name="T47" fmla="*/ 181 h 450"/>
              <a:gd name="T48" fmla="*/ 179 w 432"/>
              <a:gd name="T49" fmla="*/ 122 h 450"/>
              <a:gd name="T50" fmla="*/ 283 w 432"/>
              <a:gd name="T51" fmla="*/ 27 h 450"/>
              <a:gd name="T52" fmla="*/ 284 w 432"/>
              <a:gd name="T53" fmla="*/ 59 h 450"/>
              <a:gd name="T54" fmla="*/ 285 w 432"/>
              <a:gd name="T55" fmla="*/ 79 h 450"/>
              <a:gd name="T56" fmla="*/ 344 w 432"/>
              <a:gd name="T57" fmla="*/ 69 h 450"/>
              <a:gd name="T58" fmla="*/ 361 w 432"/>
              <a:gd name="T59" fmla="*/ 65 h 450"/>
              <a:gd name="T60" fmla="*/ 428 w 432"/>
              <a:gd name="T61" fmla="*/ 0 h 450"/>
              <a:gd name="T62" fmla="*/ 432 w 432"/>
              <a:gd name="T63" fmla="*/ 20 h 450"/>
              <a:gd name="T64" fmla="*/ 419 w 432"/>
              <a:gd name="T65" fmla="*/ 49 h 450"/>
              <a:gd name="T66" fmla="*/ 390 w 432"/>
              <a:gd name="T67" fmla="*/ 111 h 450"/>
              <a:gd name="T68" fmla="*/ 354 w 432"/>
              <a:gd name="T69" fmla="*/ 152 h 450"/>
              <a:gd name="T70" fmla="*/ 329 w 432"/>
              <a:gd name="T71" fmla="*/ 184 h 450"/>
              <a:gd name="T72" fmla="*/ 333 w 432"/>
              <a:gd name="T73" fmla="*/ 196 h 450"/>
              <a:gd name="T74" fmla="*/ 334 w 432"/>
              <a:gd name="T75" fmla="*/ 200 h 450"/>
              <a:gd name="T76" fmla="*/ 340 w 432"/>
              <a:gd name="T77" fmla="*/ 218 h 450"/>
              <a:gd name="T78" fmla="*/ 355 w 432"/>
              <a:gd name="T79" fmla="*/ 206 h 450"/>
              <a:gd name="T80" fmla="*/ 381 w 432"/>
              <a:gd name="T81" fmla="*/ 187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32" h="450">
                <a:moveTo>
                  <a:pt x="381" y="187"/>
                </a:moveTo>
                <a:lnTo>
                  <a:pt x="381" y="196"/>
                </a:lnTo>
                <a:lnTo>
                  <a:pt x="382" y="227"/>
                </a:lnTo>
                <a:lnTo>
                  <a:pt x="398" y="225"/>
                </a:lnTo>
                <a:lnTo>
                  <a:pt x="377" y="266"/>
                </a:lnTo>
                <a:lnTo>
                  <a:pt x="373" y="284"/>
                </a:lnTo>
                <a:lnTo>
                  <a:pt x="387" y="352"/>
                </a:lnTo>
                <a:lnTo>
                  <a:pt x="381" y="408"/>
                </a:lnTo>
                <a:lnTo>
                  <a:pt x="350" y="450"/>
                </a:lnTo>
                <a:lnTo>
                  <a:pt x="200" y="431"/>
                </a:lnTo>
                <a:lnTo>
                  <a:pt x="199" y="430"/>
                </a:lnTo>
                <a:lnTo>
                  <a:pt x="192" y="425"/>
                </a:lnTo>
                <a:lnTo>
                  <a:pt x="143" y="381"/>
                </a:lnTo>
                <a:lnTo>
                  <a:pt x="74" y="379"/>
                </a:lnTo>
                <a:lnTo>
                  <a:pt x="70" y="375"/>
                </a:lnTo>
                <a:lnTo>
                  <a:pt x="5" y="335"/>
                </a:lnTo>
                <a:lnTo>
                  <a:pt x="5" y="334"/>
                </a:lnTo>
                <a:lnTo>
                  <a:pt x="5" y="321"/>
                </a:lnTo>
                <a:lnTo>
                  <a:pt x="3" y="288"/>
                </a:lnTo>
                <a:lnTo>
                  <a:pt x="0" y="240"/>
                </a:lnTo>
                <a:lnTo>
                  <a:pt x="22" y="234"/>
                </a:lnTo>
                <a:lnTo>
                  <a:pt x="56" y="223"/>
                </a:lnTo>
                <a:lnTo>
                  <a:pt x="144" y="184"/>
                </a:lnTo>
                <a:lnTo>
                  <a:pt x="146" y="181"/>
                </a:lnTo>
                <a:lnTo>
                  <a:pt x="179" y="122"/>
                </a:lnTo>
                <a:lnTo>
                  <a:pt x="283" y="27"/>
                </a:lnTo>
                <a:lnTo>
                  <a:pt x="284" y="59"/>
                </a:lnTo>
                <a:lnTo>
                  <a:pt x="285" y="79"/>
                </a:lnTo>
                <a:lnTo>
                  <a:pt x="344" y="69"/>
                </a:lnTo>
                <a:lnTo>
                  <a:pt x="361" y="65"/>
                </a:lnTo>
                <a:lnTo>
                  <a:pt x="428" y="0"/>
                </a:lnTo>
                <a:lnTo>
                  <a:pt x="432" y="20"/>
                </a:lnTo>
                <a:lnTo>
                  <a:pt x="419" y="49"/>
                </a:lnTo>
                <a:lnTo>
                  <a:pt x="390" y="111"/>
                </a:lnTo>
                <a:lnTo>
                  <a:pt x="354" y="152"/>
                </a:lnTo>
                <a:lnTo>
                  <a:pt x="329" y="184"/>
                </a:lnTo>
                <a:lnTo>
                  <a:pt x="333" y="196"/>
                </a:lnTo>
                <a:lnTo>
                  <a:pt x="334" y="200"/>
                </a:lnTo>
                <a:lnTo>
                  <a:pt x="340" y="218"/>
                </a:lnTo>
                <a:lnTo>
                  <a:pt x="355" y="206"/>
                </a:lnTo>
                <a:lnTo>
                  <a:pt x="381" y="187"/>
                </a:lnTo>
                <a:close/>
              </a:path>
            </a:pathLst>
          </a:custGeom>
          <a:solidFill>
            <a:srgbClr val="92D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5B62585A-2F42-49BE-9850-601D587A59BB}"/>
              </a:ext>
            </a:extLst>
          </p:cNvPr>
          <p:cNvSpPr>
            <a:spLocks/>
          </p:cNvSpPr>
          <p:nvPr/>
        </p:nvSpPr>
        <p:spPr bwMode="auto">
          <a:xfrm>
            <a:off x="4313635" y="5050632"/>
            <a:ext cx="910829" cy="950119"/>
          </a:xfrm>
          <a:custGeom>
            <a:avLst/>
            <a:gdLst>
              <a:gd name="T0" fmla="*/ 694 w 765"/>
              <a:gd name="T1" fmla="*/ 184 h 798"/>
              <a:gd name="T2" fmla="*/ 678 w 765"/>
              <a:gd name="T3" fmla="*/ 233 h 798"/>
              <a:gd name="T4" fmla="*/ 665 w 765"/>
              <a:gd name="T5" fmla="*/ 273 h 798"/>
              <a:gd name="T6" fmla="*/ 657 w 765"/>
              <a:gd name="T7" fmla="*/ 300 h 798"/>
              <a:gd name="T8" fmla="*/ 645 w 765"/>
              <a:gd name="T9" fmla="*/ 338 h 798"/>
              <a:gd name="T10" fmla="*/ 665 w 765"/>
              <a:gd name="T11" fmla="*/ 412 h 798"/>
              <a:gd name="T12" fmla="*/ 696 w 765"/>
              <a:gd name="T13" fmla="*/ 524 h 798"/>
              <a:gd name="T14" fmla="*/ 721 w 765"/>
              <a:gd name="T15" fmla="*/ 611 h 798"/>
              <a:gd name="T16" fmla="*/ 745 w 765"/>
              <a:gd name="T17" fmla="*/ 697 h 798"/>
              <a:gd name="T18" fmla="*/ 760 w 765"/>
              <a:gd name="T19" fmla="*/ 748 h 798"/>
              <a:gd name="T20" fmla="*/ 676 w 765"/>
              <a:gd name="T21" fmla="*/ 798 h 798"/>
              <a:gd name="T22" fmla="*/ 576 w 765"/>
              <a:gd name="T23" fmla="*/ 723 h 798"/>
              <a:gd name="T24" fmla="*/ 522 w 765"/>
              <a:gd name="T25" fmla="*/ 705 h 798"/>
              <a:gd name="T26" fmla="*/ 427 w 765"/>
              <a:gd name="T27" fmla="*/ 676 h 798"/>
              <a:gd name="T28" fmla="*/ 389 w 765"/>
              <a:gd name="T29" fmla="*/ 727 h 798"/>
              <a:gd name="T30" fmla="*/ 359 w 765"/>
              <a:gd name="T31" fmla="*/ 674 h 798"/>
              <a:gd name="T32" fmla="*/ 309 w 765"/>
              <a:gd name="T33" fmla="*/ 680 h 798"/>
              <a:gd name="T34" fmla="*/ 229 w 765"/>
              <a:gd name="T35" fmla="*/ 574 h 798"/>
              <a:gd name="T36" fmla="*/ 137 w 765"/>
              <a:gd name="T37" fmla="*/ 460 h 798"/>
              <a:gd name="T38" fmla="*/ 117 w 765"/>
              <a:gd name="T39" fmla="*/ 449 h 798"/>
              <a:gd name="T40" fmla="*/ 95 w 765"/>
              <a:gd name="T41" fmla="*/ 437 h 798"/>
              <a:gd name="T42" fmla="*/ 70 w 765"/>
              <a:gd name="T43" fmla="*/ 374 h 798"/>
              <a:gd name="T44" fmla="*/ 40 w 765"/>
              <a:gd name="T45" fmla="*/ 347 h 798"/>
              <a:gd name="T46" fmla="*/ 23 w 765"/>
              <a:gd name="T47" fmla="*/ 251 h 798"/>
              <a:gd name="T48" fmla="*/ 2 w 765"/>
              <a:gd name="T49" fmla="*/ 222 h 798"/>
              <a:gd name="T50" fmla="*/ 8 w 765"/>
              <a:gd name="T51" fmla="*/ 201 h 798"/>
              <a:gd name="T52" fmla="*/ 48 w 765"/>
              <a:gd name="T53" fmla="*/ 192 h 798"/>
              <a:gd name="T54" fmla="*/ 122 w 765"/>
              <a:gd name="T55" fmla="*/ 154 h 798"/>
              <a:gd name="T56" fmla="*/ 134 w 765"/>
              <a:gd name="T57" fmla="*/ 117 h 798"/>
              <a:gd name="T58" fmla="*/ 159 w 765"/>
              <a:gd name="T59" fmla="*/ 109 h 798"/>
              <a:gd name="T60" fmla="*/ 182 w 765"/>
              <a:gd name="T61" fmla="*/ 115 h 798"/>
              <a:gd name="T62" fmla="*/ 209 w 765"/>
              <a:gd name="T63" fmla="*/ 95 h 798"/>
              <a:gd name="T64" fmla="*/ 310 w 765"/>
              <a:gd name="T65" fmla="*/ 78 h 798"/>
              <a:gd name="T66" fmla="*/ 468 w 765"/>
              <a:gd name="T67" fmla="*/ 18 h 798"/>
              <a:gd name="T68" fmla="*/ 497 w 765"/>
              <a:gd name="T69" fmla="*/ 5 h 798"/>
              <a:gd name="T70" fmla="*/ 552 w 765"/>
              <a:gd name="T71" fmla="*/ 38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65" h="798">
                <a:moveTo>
                  <a:pt x="710" y="134"/>
                </a:moveTo>
                <a:lnTo>
                  <a:pt x="694" y="184"/>
                </a:lnTo>
                <a:lnTo>
                  <a:pt x="690" y="196"/>
                </a:lnTo>
                <a:lnTo>
                  <a:pt x="678" y="233"/>
                </a:lnTo>
                <a:lnTo>
                  <a:pt x="674" y="249"/>
                </a:lnTo>
                <a:lnTo>
                  <a:pt x="665" y="273"/>
                </a:lnTo>
                <a:lnTo>
                  <a:pt x="660" y="293"/>
                </a:lnTo>
                <a:lnTo>
                  <a:pt x="657" y="300"/>
                </a:lnTo>
                <a:lnTo>
                  <a:pt x="653" y="315"/>
                </a:lnTo>
                <a:lnTo>
                  <a:pt x="645" y="338"/>
                </a:lnTo>
                <a:lnTo>
                  <a:pt x="653" y="366"/>
                </a:lnTo>
                <a:lnTo>
                  <a:pt x="665" y="412"/>
                </a:lnTo>
                <a:lnTo>
                  <a:pt x="674" y="446"/>
                </a:lnTo>
                <a:lnTo>
                  <a:pt x="696" y="524"/>
                </a:lnTo>
                <a:lnTo>
                  <a:pt x="711" y="576"/>
                </a:lnTo>
                <a:lnTo>
                  <a:pt x="721" y="611"/>
                </a:lnTo>
                <a:lnTo>
                  <a:pt x="735" y="663"/>
                </a:lnTo>
                <a:lnTo>
                  <a:pt x="745" y="697"/>
                </a:lnTo>
                <a:lnTo>
                  <a:pt x="748" y="711"/>
                </a:lnTo>
                <a:lnTo>
                  <a:pt x="760" y="748"/>
                </a:lnTo>
                <a:lnTo>
                  <a:pt x="765" y="770"/>
                </a:lnTo>
                <a:lnTo>
                  <a:pt x="676" y="798"/>
                </a:lnTo>
                <a:lnTo>
                  <a:pt x="623" y="737"/>
                </a:lnTo>
                <a:lnTo>
                  <a:pt x="576" y="723"/>
                </a:lnTo>
                <a:lnTo>
                  <a:pt x="569" y="721"/>
                </a:lnTo>
                <a:lnTo>
                  <a:pt x="522" y="705"/>
                </a:lnTo>
                <a:lnTo>
                  <a:pt x="475" y="690"/>
                </a:lnTo>
                <a:lnTo>
                  <a:pt x="427" y="676"/>
                </a:lnTo>
                <a:lnTo>
                  <a:pt x="398" y="715"/>
                </a:lnTo>
                <a:lnTo>
                  <a:pt x="389" y="727"/>
                </a:lnTo>
                <a:lnTo>
                  <a:pt x="368" y="722"/>
                </a:lnTo>
                <a:lnTo>
                  <a:pt x="359" y="674"/>
                </a:lnTo>
                <a:lnTo>
                  <a:pt x="353" y="674"/>
                </a:lnTo>
                <a:lnTo>
                  <a:pt x="309" y="680"/>
                </a:lnTo>
                <a:lnTo>
                  <a:pt x="277" y="685"/>
                </a:lnTo>
                <a:lnTo>
                  <a:pt x="229" y="574"/>
                </a:lnTo>
                <a:lnTo>
                  <a:pt x="198" y="535"/>
                </a:lnTo>
                <a:lnTo>
                  <a:pt x="137" y="460"/>
                </a:lnTo>
                <a:lnTo>
                  <a:pt x="131" y="456"/>
                </a:lnTo>
                <a:lnTo>
                  <a:pt x="117" y="449"/>
                </a:lnTo>
                <a:lnTo>
                  <a:pt x="95" y="437"/>
                </a:lnTo>
                <a:lnTo>
                  <a:pt x="95" y="437"/>
                </a:lnTo>
                <a:lnTo>
                  <a:pt x="79" y="429"/>
                </a:lnTo>
                <a:lnTo>
                  <a:pt x="70" y="374"/>
                </a:lnTo>
                <a:lnTo>
                  <a:pt x="42" y="360"/>
                </a:lnTo>
                <a:lnTo>
                  <a:pt x="40" y="347"/>
                </a:lnTo>
                <a:lnTo>
                  <a:pt x="28" y="273"/>
                </a:lnTo>
                <a:lnTo>
                  <a:pt x="23" y="251"/>
                </a:lnTo>
                <a:lnTo>
                  <a:pt x="0" y="227"/>
                </a:lnTo>
                <a:lnTo>
                  <a:pt x="2" y="222"/>
                </a:lnTo>
                <a:lnTo>
                  <a:pt x="8" y="202"/>
                </a:lnTo>
                <a:lnTo>
                  <a:pt x="8" y="201"/>
                </a:lnTo>
                <a:lnTo>
                  <a:pt x="33" y="209"/>
                </a:lnTo>
                <a:lnTo>
                  <a:pt x="48" y="192"/>
                </a:lnTo>
                <a:lnTo>
                  <a:pt x="75" y="164"/>
                </a:lnTo>
                <a:lnTo>
                  <a:pt x="122" y="154"/>
                </a:lnTo>
                <a:lnTo>
                  <a:pt x="130" y="118"/>
                </a:lnTo>
                <a:lnTo>
                  <a:pt x="134" y="117"/>
                </a:lnTo>
                <a:lnTo>
                  <a:pt x="156" y="108"/>
                </a:lnTo>
                <a:lnTo>
                  <a:pt x="159" y="109"/>
                </a:lnTo>
                <a:lnTo>
                  <a:pt x="176" y="113"/>
                </a:lnTo>
                <a:lnTo>
                  <a:pt x="182" y="115"/>
                </a:lnTo>
                <a:lnTo>
                  <a:pt x="196" y="118"/>
                </a:lnTo>
                <a:lnTo>
                  <a:pt x="209" y="95"/>
                </a:lnTo>
                <a:lnTo>
                  <a:pt x="247" y="107"/>
                </a:lnTo>
                <a:lnTo>
                  <a:pt x="310" y="78"/>
                </a:lnTo>
                <a:lnTo>
                  <a:pt x="390" y="84"/>
                </a:lnTo>
                <a:lnTo>
                  <a:pt x="468" y="18"/>
                </a:lnTo>
                <a:lnTo>
                  <a:pt x="489" y="0"/>
                </a:lnTo>
                <a:lnTo>
                  <a:pt x="497" y="5"/>
                </a:lnTo>
                <a:lnTo>
                  <a:pt x="522" y="20"/>
                </a:lnTo>
                <a:lnTo>
                  <a:pt x="552" y="38"/>
                </a:lnTo>
                <a:lnTo>
                  <a:pt x="710" y="134"/>
                </a:lnTo>
                <a:close/>
              </a:path>
            </a:pathLst>
          </a:custGeom>
          <a:solidFill>
            <a:srgbClr val="FFFF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F4E5CA49-6A5B-4315-8BE4-9D0288716907}"/>
              </a:ext>
            </a:extLst>
          </p:cNvPr>
          <p:cNvSpPr>
            <a:spLocks/>
          </p:cNvSpPr>
          <p:nvPr/>
        </p:nvSpPr>
        <p:spPr bwMode="auto">
          <a:xfrm>
            <a:off x="6022183" y="1503760"/>
            <a:ext cx="840581" cy="1472804"/>
          </a:xfrm>
          <a:custGeom>
            <a:avLst/>
            <a:gdLst>
              <a:gd name="T0" fmla="*/ 109 w 706"/>
              <a:gd name="T1" fmla="*/ 855 h 1237"/>
              <a:gd name="T2" fmla="*/ 33 w 706"/>
              <a:gd name="T3" fmla="*/ 701 h 1237"/>
              <a:gd name="T4" fmla="*/ 10 w 706"/>
              <a:gd name="T5" fmla="*/ 511 h 1237"/>
              <a:gd name="T6" fmla="*/ 13 w 706"/>
              <a:gd name="T7" fmla="*/ 492 h 1237"/>
              <a:gd name="T8" fmla="*/ 16 w 706"/>
              <a:gd name="T9" fmla="*/ 472 h 1237"/>
              <a:gd name="T10" fmla="*/ 135 w 706"/>
              <a:gd name="T11" fmla="*/ 346 h 1237"/>
              <a:gd name="T12" fmla="*/ 212 w 706"/>
              <a:gd name="T13" fmla="*/ 190 h 1237"/>
              <a:gd name="T14" fmla="*/ 213 w 706"/>
              <a:gd name="T15" fmla="*/ 155 h 1237"/>
              <a:gd name="T16" fmla="*/ 222 w 706"/>
              <a:gd name="T17" fmla="*/ 132 h 1237"/>
              <a:gd name="T18" fmla="*/ 310 w 706"/>
              <a:gd name="T19" fmla="*/ 81 h 1237"/>
              <a:gd name="T20" fmla="*/ 392 w 706"/>
              <a:gd name="T21" fmla="*/ 56 h 1237"/>
              <a:gd name="T22" fmla="*/ 537 w 706"/>
              <a:gd name="T23" fmla="*/ 11 h 1237"/>
              <a:gd name="T24" fmla="*/ 563 w 706"/>
              <a:gd name="T25" fmla="*/ 18 h 1237"/>
              <a:gd name="T26" fmla="*/ 534 w 706"/>
              <a:gd name="T27" fmla="*/ 71 h 1237"/>
              <a:gd name="T28" fmla="*/ 518 w 706"/>
              <a:gd name="T29" fmla="*/ 101 h 1237"/>
              <a:gd name="T30" fmla="*/ 482 w 706"/>
              <a:gd name="T31" fmla="*/ 167 h 1237"/>
              <a:gd name="T32" fmla="*/ 422 w 706"/>
              <a:gd name="T33" fmla="*/ 275 h 1237"/>
              <a:gd name="T34" fmla="*/ 387 w 706"/>
              <a:gd name="T35" fmla="*/ 364 h 1237"/>
              <a:gd name="T36" fmla="*/ 449 w 706"/>
              <a:gd name="T37" fmla="*/ 411 h 1237"/>
              <a:gd name="T38" fmla="*/ 507 w 706"/>
              <a:gd name="T39" fmla="*/ 454 h 1237"/>
              <a:gd name="T40" fmla="*/ 574 w 706"/>
              <a:gd name="T41" fmla="*/ 491 h 1237"/>
              <a:gd name="T42" fmla="*/ 665 w 706"/>
              <a:gd name="T43" fmla="*/ 525 h 1237"/>
              <a:gd name="T44" fmla="*/ 683 w 706"/>
              <a:gd name="T45" fmla="*/ 548 h 1237"/>
              <a:gd name="T46" fmla="*/ 686 w 706"/>
              <a:gd name="T47" fmla="*/ 590 h 1237"/>
              <a:gd name="T48" fmla="*/ 691 w 706"/>
              <a:gd name="T49" fmla="*/ 676 h 1237"/>
              <a:gd name="T50" fmla="*/ 697 w 706"/>
              <a:gd name="T51" fmla="*/ 773 h 1237"/>
              <a:gd name="T52" fmla="*/ 701 w 706"/>
              <a:gd name="T53" fmla="*/ 859 h 1237"/>
              <a:gd name="T54" fmla="*/ 703 w 706"/>
              <a:gd name="T55" fmla="*/ 910 h 1237"/>
              <a:gd name="T56" fmla="*/ 706 w 706"/>
              <a:gd name="T57" fmla="*/ 955 h 1237"/>
              <a:gd name="T58" fmla="*/ 685 w 706"/>
              <a:gd name="T59" fmla="*/ 1004 h 1237"/>
              <a:gd name="T60" fmla="*/ 676 w 706"/>
              <a:gd name="T61" fmla="*/ 1024 h 1237"/>
              <a:gd name="T62" fmla="*/ 647 w 706"/>
              <a:gd name="T63" fmla="*/ 1087 h 1237"/>
              <a:gd name="T64" fmla="*/ 617 w 706"/>
              <a:gd name="T65" fmla="*/ 1153 h 1237"/>
              <a:gd name="T66" fmla="*/ 592 w 706"/>
              <a:gd name="T67" fmla="*/ 1205 h 1237"/>
              <a:gd name="T68" fmla="*/ 546 w 706"/>
              <a:gd name="T69" fmla="*/ 1226 h 1237"/>
              <a:gd name="T70" fmla="*/ 524 w 706"/>
              <a:gd name="T71" fmla="*/ 1219 h 1237"/>
              <a:gd name="T72" fmla="*/ 485 w 706"/>
              <a:gd name="T73" fmla="*/ 1204 h 1237"/>
              <a:gd name="T74" fmla="*/ 411 w 706"/>
              <a:gd name="T75" fmla="*/ 1176 h 1237"/>
              <a:gd name="T76" fmla="*/ 403 w 706"/>
              <a:gd name="T77" fmla="*/ 1174 h 1237"/>
              <a:gd name="T78" fmla="*/ 351 w 706"/>
              <a:gd name="T79" fmla="*/ 1161 h 1237"/>
              <a:gd name="T80" fmla="*/ 234 w 706"/>
              <a:gd name="T81" fmla="*/ 1132 h 1237"/>
              <a:gd name="T82" fmla="*/ 135 w 706"/>
              <a:gd name="T83" fmla="*/ 1107 h 1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06" h="1237">
                <a:moveTo>
                  <a:pt x="77" y="1094"/>
                </a:moveTo>
                <a:lnTo>
                  <a:pt x="109" y="855"/>
                </a:lnTo>
                <a:lnTo>
                  <a:pt x="91" y="763"/>
                </a:lnTo>
                <a:lnTo>
                  <a:pt x="33" y="701"/>
                </a:lnTo>
                <a:lnTo>
                  <a:pt x="0" y="577"/>
                </a:lnTo>
                <a:lnTo>
                  <a:pt x="10" y="511"/>
                </a:lnTo>
                <a:lnTo>
                  <a:pt x="11" y="508"/>
                </a:lnTo>
                <a:lnTo>
                  <a:pt x="13" y="492"/>
                </a:lnTo>
                <a:lnTo>
                  <a:pt x="15" y="483"/>
                </a:lnTo>
                <a:lnTo>
                  <a:pt x="16" y="472"/>
                </a:lnTo>
                <a:lnTo>
                  <a:pt x="24" y="464"/>
                </a:lnTo>
                <a:lnTo>
                  <a:pt x="135" y="346"/>
                </a:lnTo>
                <a:lnTo>
                  <a:pt x="191" y="233"/>
                </a:lnTo>
                <a:lnTo>
                  <a:pt x="212" y="190"/>
                </a:lnTo>
                <a:lnTo>
                  <a:pt x="215" y="182"/>
                </a:lnTo>
                <a:lnTo>
                  <a:pt x="213" y="155"/>
                </a:lnTo>
                <a:lnTo>
                  <a:pt x="212" y="138"/>
                </a:lnTo>
                <a:lnTo>
                  <a:pt x="222" y="132"/>
                </a:lnTo>
                <a:lnTo>
                  <a:pt x="264" y="107"/>
                </a:lnTo>
                <a:lnTo>
                  <a:pt x="310" y="81"/>
                </a:lnTo>
                <a:lnTo>
                  <a:pt x="321" y="77"/>
                </a:lnTo>
                <a:lnTo>
                  <a:pt x="392" y="56"/>
                </a:lnTo>
                <a:lnTo>
                  <a:pt x="453" y="37"/>
                </a:lnTo>
                <a:lnTo>
                  <a:pt x="537" y="11"/>
                </a:lnTo>
                <a:lnTo>
                  <a:pt x="573" y="0"/>
                </a:lnTo>
                <a:lnTo>
                  <a:pt x="563" y="18"/>
                </a:lnTo>
                <a:lnTo>
                  <a:pt x="552" y="39"/>
                </a:lnTo>
                <a:lnTo>
                  <a:pt x="534" y="71"/>
                </a:lnTo>
                <a:lnTo>
                  <a:pt x="522" y="92"/>
                </a:lnTo>
                <a:lnTo>
                  <a:pt x="518" y="101"/>
                </a:lnTo>
                <a:lnTo>
                  <a:pt x="497" y="139"/>
                </a:lnTo>
                <a:lnTo>
                  <a:pt x="482" y="167"/>
                </a:lnTo>
                <a:lnTo>
                  <a:pt x="457" y="211"/>
                </a:lnTo>
                <a:lnTo>
                  <a:pt x="422" y="275"/>
                </a:lnTo>
                <a:lnTo>
                  <a:pt x="407" y="314"/>
                </a:lnTo>
                <a:lnTo>
                  <a:pt x="387" y="364"/>
                </a:lnTo>
                <a:lnTo>
                  <a:pt x="417" y="386"/>
                </a:lnTo>
                <a:lnTo>
                  <a:pt x="449" y="411"/>
                </a:lnTo>
                <a:lnTo>
                  <a:pt x="472" y="429"/>
                </a:lnTo>
                <a:lnTo>
                  <a:pt x="507" y="454"/>
                </a:lnTo>
                <a:lnTo>
                  <a:pt x="539" y="479"/>
                </a:lnTo>
                <a:lnTo>
                  <a:pt x="574" y="491"/>
                </a:lnTo>
                <a:lnTo>
                  <a:pt x="646" y="517"/>
                </a:lnTo>
                <a:lnTo>
                  <a:pt x="665" y="525"/>
                </a:lnTo>
                <a:lnTo>
                  <a:pt x="666" y="525"/>
                </a:lnTo>
                <a:lnTo>
                  <a:pt x="683" y="548"/>
                </a:lnTo>
                <a:lnTo>
                  <a:pt x="686" y="584"/>
                </a:lnTo>
                <a:lnTo>
                  <a:pt x="686" y="590"/>
                </a:lnTo>
                <a:lnTo>
                  <a:pt x="689" y="646"/>
                </a:lnTo>
                <a:lnTo>
                  <a:pt x="691" y="676"/>
                </a:lnTo>
                <a:lnTo>
                  <a:pt x="691" y="685"/>
                </a:lnTo>
                <a:lnTo>
                  <a:pt x="697" y="773"/>
                </a:lnTo>
                <a:lnTo>
                  <a:pt x="700" y="819"/>
                </a:lnTo>
                <a:lnTo>
                  <a:pt x="701" y="859"/>
                </a:lnTo>
                <a:lnTo>
                  <a:pt x="703" y="904"/>
                </a:lnTo>
                <a:lnTo>
                  <a:pt x="703" y="910"/>
                </a:lnTo>
                <a:lnTo>
                  <a:pt x="706" y="955"/>
                </a:lnTo>
                <a:lnTo>
                  <a:pt x="706" y="955"/>
                </a:lnTo>
                <a:lnTo>
                  <a:pt x="702" y="963"/>
                </a:lnTo>
                <a:lnTo>
                  <a:pt x="685" y="1004"/>
                </a:lnTo>
                <a:lnTo>
                  <a:pt x="680" y="1013"/>
                </a:lnTo>
                <a:lnTo>
                  <a:pt x="676" y="1024"/>
                </a:lnTo>
                <a:lnTo>
                  <a:pt x="663" y="1050"/>
                </a:lnTo>
                <a:lnTo>
                  <a:pt x="647" y="1087"/>
                </a:lnTo>
                <a:lnTo>
                  <a:pt x="636" y="1113"/>
                </a:lnTo>
                <a:lnTo>
                  <a:pt x="617" y="1153"/>
                </a:lnTo>
                <a:lnTo>
                  <a:pt x="607" y="1174"/>
                </a:lnTo>
                <a:lnTo>
                  <a:pt x="592" y="1205"/>
                </a:lnTo>
                <a:lnTo>
                  <a:pt x="577" y="1237"/>
                </a:lnTo>
                <a:lnTo>
                  <a:pt x="546" y="1226"/>
                </a:lnTo>
                <a:lnTo>
                  <a:pt x="542" y="1225"/>
                </a:lnTo>
                <a:lnTo>
                  <a:pt x="524" y="1219"/>
                </a:lnTo>
                <a:lnTo>
                  <a:pt x="494" y="1207"/>
                </a:lnTo>
                <a:lnTo>
                  <a:pt x="485" y="1204"/>
                </a:lnTo>
                <a:lnTo>
                  <a:pt x="469" y="1198"/>
                </a:lnTo>
                <a:lnTo>
                  <a:pt x="411" y="1176"/>
                </a:lnTo>
                <a:lnTo>
                  <a:pt x="410" y="1176"/>
                </a:lnTo>
                <a:lnTo>
                  <a:pt x="403" y="1174"/>
                </a:lnTo>
                <a:lnTo>
                  <a:pt x="374" y="1166"/>
                </a:lnTo>
                <a:lnTo>
                  <a:pt x="351" y="1161"/>
                </a:lnTo>
                <a:lnTo>
                  <a:pt x="293" y="1145"/>
                </a:lnTo>
                <a:lnTo>
                  <a:pt x="234" y="1132"/>
                </a:lnTo>
                <a:lnTo>
                  <a:pt x="187" y="1120"/>
                </a:lnTo>
                <a:lnTo>
                  <a:pt x="135" y="1107"/>
                </a:lnTo>
                <a:lnTo>
                  <a:pt x="77" y="109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39" name="Freeform 37">
            <a:extLst>
              <a:ext uri="{FF2B5EF4-FFF2-40B4-BE49-F238E27FC236}">
                <a16:creationId xmlns:a16="http://schemas.microsoft.com/office/drawing/2014/main" id="{8DBAB787-307B-44B2-A17B-962F9A749989}"/>
              </a:ext>
            </a:extLst>
          </p:cNvPr>
          <p:cNvSpPr>
            <a:spLocks/>
          </p:cNvSpPr>
          <p:nvPr/>
        </p:nvSpPr>
        <p:spPr bwMode="auto">
          <a:xfrm>
            <a:off x="5139929" y="2190751"/>
            <a:ext cx="1012031" cy="841772"/>
          </a:xfrm>
          <a:custGeom>
            <a:avLst/>
            <a:gdLst>
              <a:gd name="T0" fmla="*/ 741 w 850"/>
              <a:gd name="T1" fmla="*/ 0 h 707"/>
              <a:gd name="T2" fmla="*/ 774 w 850"/>
              <a:gd name="T3" fmla="*/ 124 h 707"/>
              <a:gd name="T4" fmla="*/ 832 w 850"/>
              <a:gd name="T5" fmla="*/ 186 h 707"/>
              <a:gd name="T6" fmla="*/ 850 w 850"/>
              <a:gd name="T7" fmla="*/ 278 h 707"/>
              <a:gd name="T8" fmla="*/ 818 w 850"/>
              <a:gd name="T9" fmla="*/ 517 h 707"/>
              <a:gd name="T10" fmla="*/ 787 w 850"/>
              <a:gd name="T11" fmla="*/ 526 h 707"/>
              <a:gd name="T12" fmla="*/ 775 w 850"/>
              <a:gd name="T13" fmla="*/ 529 h 707"/>
              <a:gd name="T14" fmla="*/ 739 w 850"/>
              <a:gd name="T15" fmla="*/ 538 h 707"/>
              <a:gd name="T16" fmla="*/ 734 w 850"/>
              <a:gd name="T17" fmla="*/ 540 h 707"/>
              <a:gd name="T18" fmla="*/ 676 w 850"/>
              <a:gd name="T19" fmla="*/ 555 h 707"/>
              <a:gd name="T20" fmla="*/ 645 w 850"/>
              <a:gd name="T21" fmla="*/ 563 h 707"/>
              <a:gd name="T22" fmla="*/ 628 w 850"/>
              <a:gd name="T23" fmla="*/ 568 h 707"/>
              <a:gd name="T24" fmla="*/ 594 w 850"/>
              <a:gd name="T25" fmla="*/ 594 h 707"/>
              <a:gd name="T26" fmla="*/ 566 w 850"/>
              <a:gd name="T27" fmla="*/ 614 h 707"/>
              <a:gd name="T28" fmla="*/ 566 w 850"/>
              <a:gd name="T29" fmla="*/ 614 h 707"/>
              <a:gd name="T30" fmla="*/ 514 w 850"/>
              <a:gd name="T31" fmla="*/ 652 h 707"/>
              <a:gd name="T32" fmla="*/ 499 w 850"/>
              <a:gd name="T33" fmla="*/ 662 h 707"/>
              <a:gd name="T34" fmla="*/ 463 w 850"/>
              <a:gd name="T35" fmla="*/ 690 h 707"/>
              <a:gd name="T36" fmla="*/ 388 w 850"/>
              <a:gd name="T37" fmla="*/ 696 h 707"/>
              <a:gd name="T38" fmla="*/ 258 w 850"/>
              <a:gd name="T39" fmla="*/ 707 h 707"/>
              <a:gd name="T40" fmla="*/ 257 w 850"/>
              <a:gd name="T41" fmla="*/ 706 h 707"/>
              <a:gd name="T42" fmla="*/ 244 w 850"/>
              <a:gd name="T43" fmla="*/ 685 h 707"/>
              <a:gd name="T44" fmla="*/ 197 w 850"/>
              <a:gd name="T45" fmla="*/ 613 h 707"/>
              <a:gd name="T46" fmla="*/ 191 w 850"/>
              <a:gd name="T47" fmla="*/ 606 h 707"/>
              <a:gd name="T48" fmla="*/ 182 w 850"/>
              <a:gd name="T49" fmla="*/ 599 h 707"/>
              <a:gd name="T50" fmla="*/ 106 w 850"/>
              <a:gd name="T51" fmla="*/ 551 h 707"/>
              <a:gd name="T52" fmla="*/ 119 w 850"/>
              <a:gd name="T53" fmla="*/ 518 h 707"/>
              <a:gd name="T54" fmla="*/ 131 w 850"/>
              <a:gd name="T55" fmla="*/ 489 h 707"/>
              <a:gd name="T56" fmla="*/ 58 w 850"/>
              <a:gd name="T57" fmla="*/ 472 h 707"/>
              <a:gd name="T58" fmla="*/ 44 w 850"/>
              <a:gd name="T59" fmla="*/ 406 h 707"/>
              <a:gd name="T60" fmla="*/ 43 w 850"/>
              <a:gd name="T61" fmla="*/ 401 h 707"/>
              <a:gd name="T62" fmla="*/ 43 w 850"/>
              <a:gd name="T63" fmla="*/ 397 h 707"/>
              <a:gd name="T64" fmla="*/ 32 w 850"/>
              <a:gd name="T65" fmla="*/ 395 h 707"/>
              <a:gd name="T66" fmla="*/ 34 w 850"/>
              <a:gd name="T67" fmla="*/ 377 h 707"/>
              <a:gd name="T68" fmla="*/ 40 w 850"/>
              <a:gd name="T69" fmla="*/ 320 h 707"/>
              <a:gd name="T70" fmla="*/ 40 w 850"/>
              <a:gd name="T71" fmla="*/ 320 h 707"/>
              <a:gd name="T72" fmla="*/ 30 w 850"/>
              <a:gd name="T73" fmla="*/ 310 h 707"/>
              <a:gd name="T74" fmla="*/ 7 w 850"/>
              <a:gd name="T75" fmla="*/ 288 h 707"/>
              <a:gd name="T76" fmla="*/ 0 w 850"/>
              <a:gd name="T77" fmla="*/ 281 h 707"/>
              <a:gd name="T78" fmla="*/ 3 w 850"/>
              <a:gd name="T79" fmla="*/ 260 h 707"/>
              <a:gd name="T80" fmla="*/ 3 w 850"/>
              <a:gd name="T81" fmla="*/ 233 h 707"/>
              <a:gd name="T82" fmla="*/ 2 w 850"/>
              <a:gd name="T83" fmla="*/ 174 h 707"/>
              <a:gd name="T84" fmla="*/ 108 w 850"/>
              <a:gd name="T85" fmla="*/ 134 h 707"/>
              <a:gd name="T86" fmla="*/ 117 w 850"/>
              <a:gd name="T87" fmla="*/ 131 h 707"/>
              <a:gd name="T88" fmla="*/ 173 w 850"/>
              <a:gd name="T89" fmla="*/ 119 h 707"/>
              <a:gd name="T90" fmla="*/ 213 w 850"/>
              <a:gd name="T91" fmla="*/ 112 h 707"/>
              <a:gd name="T92" fmla="*/ 252 w 850"/>
              <a:gd name="T93" fmla="*/ 104 h 707"/>
              <a:gd name="T94" fmla="*/ 255 w 850"/>
              <a:gd name="T95" fmla="*/ 104 h 707"/>
              <a:gd name="T96" fmla="*/ 295 w 850"/>
              <a:gd name="T97" fmla="*/ 63 h 707"/>
              <a:gd name="T98" fmla="*/ 314 w 850"/>
              <a:gd name="T99" fmla="*/ 44 h 707"/>
              <a:gd name="T100" fmla="*/ 339 w 850"/>
              <a:gd name="T101" fmla="*/ 65 h 707"/>
              <a:gd name="T102" fmla="*/ 400 w 850"/>
              <a:gd name="T103" fmla="*/ 63 h 707"/>
              <a:gd name="T104" fmla="*/ 429 w 850"/>
              <a:gd name="T105" fmla="*/ 48 h 707"/>
              <a:gd name="T106" fmla="*/ 495 w 850"/>
              <a:gd name="T107" fmla="*/ 17 h 707"/>
              <a:gd name="T108" fmla="*/ 511 w 850"/>
              <a:gd name="T109" fmla="*/ 15 h 707"/>
              <a:gd name="T110" fmla="*/ 645 w 850"/>
              <a:gd name="T111" fmla="*/ 7 h 707"/>
              <a:gd name="T112" fmla="*/ 741 w 850"/>
              <a:gd name="T113" fmla="*/ 0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50" h="707">
                <a:moveTo>
                  <a:pt x="741" y="0"/>
                </a:moveTo>
                <a:lnTo>
                  <a:pt x="774" y="124"/>
                </a:lnTo>
                <a:lnTo>
                  <a:pt x="832" y="186"/>
                </a:lnTo>
                <a:lnTo>
                  <a:pt x="850" y="278"/>
                </a:lnTo>
                <a:lnTo>
                  <a:pt x="818" y="517"/>
                </a:lnTo>
                <a:lnTo>
                  <a:pt x="787" y="526"/>
                </a:lnTo>
                <a:lnTo>
                  <a:pt x="775" y="529"/>
                </a:lnTo>
                <a:lnTo>
                  <a:pt x="739" y="538"/>
                </a:lnTo>
                <a:lnTo>
                  <a:pt x="734" y="540"/>
                </a:lnTo>
                <a:lnTo>
                  <a:pt x="676" y="555"/>
                </a:lnTo>
                <a:lnTo>
                  <a:pt x="645" y="563"/>
                </a:lnTo>
                <a:lnTo>
                  <a:pt x="628" y="568"/>
                </a:lnTo>
                <a:lnTo>
                  <a:pt x="594" y="594"/>
                </a:lnTo>
                <a:lnTo>
                  <a:pt x="566" y="614"/>
                </a:lnTo>
                <a:lnTo>
                  <a:pt x="566" y="614"/>
                </a:lnTo>
                <a:lnTo>
                  <a:pt x="514" y="652"/>
                </a:lnTo>
                <a:lnTo>
                  <a:pt x="499" y="662"/>
                </a:lnTo>
                <a:lnTo>
                  <a:pt x="463" y="690"/>
                </a:lnTo>
                <a:lnTo>
                  <a:pt x="388" y="696"/>
                </a:lnTo>
                <a:lnTo>
                  <a:pt x="258" y="707"/>
                </a:lnTo>
                <a:lnTo>
                  <a:pt x="257" y="706"/>
                </a:lnTo>
                <a:lnTo>
                  <a:pt x="244" y="685"/>
                </a:lnTo>
                <a:lnTo>
                  <a:pt x="197" y="613"/>
                </a:lnTo>
                <a:lnTo>
                  <a:pt x="191" y="606"/>
                </a:lnTo>
                <a:lnTo>
                  <a:pt x="182" y="599"/>
                </a:lnTo>
                <a:lnTo>
                  <a:pt x="106" y="551"/>
                </a:lnTo>
                <a:lnTo>
                  <a:pt x="119" y="518"/>
                </a:lnTo>
                <a:lnTo>
                  <a:pt x="131" y="489"/>
                </a:lnTo>
                <a:lnTo>
                  <a:pt x="58" y="472"/>
                </a:lnTo>
                <a:lnTo>
                  <a:pt x="44" y="406"/>
                </a:lnTo>
                <a:lnTo>
                  <a:pt x="43" y="401"/>
                </a:lnTo>
                <a:lnTo>
                  <a:pt x="43" y="397"/>
                </a:lnTo>
                <a:lnTo>
                  <a:pt x="32" y="395"/>
                </a:lnTo>
                <a:lnTo>
                  <a:pt x="34" y="377"/>
                </a:lnTo>
                <a:lnTo>
                  <a:pt x="40" y="320"/>
                </a:lnTo>
                <a:lnTo>
                  <a:pt x="40" y="320"/>
                </a:lnTo>
                <a:lnTo>
                  <a:pt x="30" y="310"/>
                </a:lnTo>
                <a:lnTo>
                  <a:pt x="7" y="288"/>
                </a:lnTo>
                <a:lnTo>
                  <a:pt x="0" y="281"/>
                </a:lnTo>
                <a:lnTo>
                  <a:pt x="3" y="260"/>
                </a:lnTo>
                <a:lnTo>
                  <a:pt x="3" y="233"/>
                </a:lnTo>
                <a:lnTo>
                  <a:pt x="2" y="174"/>
                </a:lnTo>
                <a:lnTo>
                  <a:pt x="108" y="134"/>
                </a:lnTo>
                <a:lnTo>
                  <a:pt x="117" y="131"/>
                </a:lnTo>
                <a:lnTo>
                  <a:pt x="173" y="119"/>
                </a:lnTo>
                <a:lnTo>
                  <a:pt x="213" y="112"/>
                </a:lnTo>
                <a:lnTo>
                  <a:pt x="252" y="104"/>
                </a:lnTo>
                <a:lnTo>
                  <a:pt x="255" y="104"/>
                </a:lnTo>
                <a:lnTo>
                  <a:pt x="295" y="63"/>
                </a:lnTo>
                <a:lnTo>
                  <a:pt x="314" y="44"/>
                </a:lnTo>
                <a:lnTo>
                  <a:pt x="339" y="65"/>
                </a:lnTo>
                <a:lnTo>
                  <a:pt x="400" y="63"/>
                </a:lnTo>
                <a:lnTo>
                  <a:pt x="429" y="48"/>
                </a:lnTo>
                <a:lnTo>
                  <a:pt x="495" y="17"/>
                </a:lnTo>
                <a:lnTo>
                  <a:pt x="511" y="15"/>
                </a:lnTo>
                <a:lnTo>
                  <a:pt x="645" y="7"/>
                </a:lnTo>
                <a:lnTo>
                  <a:pt x="741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40" name="Freeform 38">
            <a:extLst>
              <a:ext uri="{FF2B5EF4-FFF2-40B4-BE49-F238E27FC236}">
                <a16:creationId xmlns:a16="http://schemas.microsoft.com/office/drawing/2014/main" id="{82A65D17-A7B6-4A47-BE98-08F46E43F5E0}"/>
              </a:ext>
            </a:extLst>
          </p:cNvPr>
          <p:cNvSpPr>
            <a:spLocks/>
          </p:cNvSpPr>
          <p:nvPr/>
        </p:nvSpPr>
        <p:spPr bwMode="auto">
          <a:xfrm>
            <a:off x="4669633" y="3012282"/>
            <a:ext cx="1021556" cy="669131"/>
          </a:xfrm>
          <a:custGeom>
            <a:avLst/>
            <a:gdLst>
              <a:gd name="T0" fmla="*/ 12 w 858"/>
              <a:gd name="T1" fmla="*/ 175 h 562"/>
              <a:gd name="T2" fmla="*/ 22 w 858"/>
              <a:gd name="T3" fmla="*/ 169 h 562"/>
              <a:gd name="T4" fmla="*/ 29 w 858"/>
              <a:gd name="T5" fmla="*/ 166 h 562"/>
              <a:gd name="T6" fmla="*/ 39 w 858"/>
              <a:gd name="T7" fmla="*/ 159 h 562"/>
              <a:gd name="T8" fmla="*/ 78 w 858"/>
              <a:gd name="T9" fmla="*/ 136 h 562"/>
              <a:gd name="T10" fmla="*/ 115 w 858"/>
              <a:gd name="T11" fmla="*/ 122 h 562"/>
              <a:gd name="T12" fmla="*/ 177 w 858"/>
              <a:gd name="T13" fmla="*/ 98 h 562"/>
              <a:gd name="T14" fmla="*/ 209 w 858"/>
              <a:gd name="T15" fmla="*/ 85 h 562"/>
              <a:gd name="T16" fmla="*/ 228 w 858"/>
              <a:gd name="T17" fmla="*/ 79 h 562"/>
              <a:gd name="T18" fmla="*/ 391 w 858"/>
              <a:gd name="T19" fmla="*/ 78 h 562"/>
              <a:gd name="T20" fmla="*/ 403 w 858"/>
              <a:gd name="T21" fmla="*/ 76 h 562"/>
              <a:gd name="T22" fmla="*/ 407 w 858"/>
              <a:gd name="T23" fmla="*/ 75 h 562"/>
              <a:gd name="T24" fmla="*/ 459 w 858"/>
              <a:gd name="T25" fmla="*/ 59 h 562"/>
              <a:gd name="T26" fmla="*/ 554 w 858"/>
              <a:gd name="T27" fmla="*/ 26 h 562"/>
              <a:gd name="T28" fmla="*/ 585 w 858"/>
              <a:gd name="T29" fmla="*/ 24 h 562"/>
              <a:gd name="T30" fmla="*/ 588 w 858"/>
              <a:gd name="T31" fmla="*/ 23 h 562"/>
              <a:gd name="T32" fmla="*/ 650 w 858"/>
              <a:gd name="T33" fmla="*/ 18 h 562"/>
              <a:gd name="T34" fmla="*/ 653 w 858"/>
              <a:gd name="T35" fmla="*/ 17 h 562"/>
              <a:gd name="T36" fmla="*/ 783 w 858"/>
              <a:gd name="T37" fmla="*/ 6 h 562"/>
              <a:gd name="T38" fmla="*/ 858 w 858"/>
              <a:gd name="T39" fmla="*/ 0 h 562"/>
              <a:gd name="T40" fmla="*/ 850 w 858"/>
              <a:gd name="T41" fmla="*/ 12 h 562"/>
              <a:gd name="T42" fmla="*/ 835 w 858"/>
              <a:gd name="T43" fmla="*/ 36 h 562"/>
              <a:gd name="T44" fmla="*/ 805 w 858"/>
              <a:gd name="T45" fmla="*/ 83 h 562"/>
              <a:gd name="T46" fmla="*/ 783 w 858"/>
              <a:gd name="T47" fmla="*/ 120 h 562"/>
              <a:gd name="T48" fmla="*/ 754 w 858"/>
              <a:gd name="T49" fmla="*/ 166 h 562"/>
              <a:gd name="T50" fmla="*/ 740 w 858"/>
              <a:gd name="T51" fmla="*/ 188 h 562"/>
              <a:gd name="T52" fmla="*/ 726 w 858"/>
              <a:gd name="T53" fmla="*/ 209 h 562"/>
              <a:gd name="T54" fmla="*/ 713 w 858"/>
              <a:gd name="T55" fmla="*/ 230 h 562"/>
              <a:gd name="T56" fmla="*/ 713 w 858"/>
              <a:gd name="T57" fmla="*/ 230 h 562"/>
              <a:gd name="T58" fmla="*/ 685 w 858"/>
              <a:gd name="T59" fmla="*/ 271 h 562"/>
              <a:gd name="T60" fmla="*/ 672 w 858"/>
              <a:gd name="T61" fmla="*/ 291 h 562"/>
              <a:gd name="T62" fmla="*/ 657 w 858"/>
              <a:gd name="T63" fmla="*/ 310 h 562"/>
              <a:gd name="T64" fmla="*/ 642 w 858"/>
              <a:gd name="T65" fmla="*/ 332 h 562"/>
              <a:gd name="T66" fmla="*/ 618 w 858"/>
              <a:gd name="T67" fmla="*/ 367 h 562"/>
              <a:gd name="T68" fmla="*/ 616 w 858"/>
              <a:gd name="T69" fmla="*/ 370 h 562"/>
              <a:gd name="T70" fmla="*/ 606 w 858"/>
              <a:gd name="T71" fmla="*/ 383 h 562"/>
              <a:gd name="T72" fmla="*/ 592 w 858"/>
              <a:gd name="T73" fmla="*/ 423 h 562"/>
              <a:gd name="T74" fmla="*/ 583 w 858"/>
              <a:gd name="T75" fmla="*/ 448 h 562"/>
              <a:gd name="T76" fmla="*/ 554 w 858"/>
              <a:gd name="T77" fmla="*/ 481 h 562"/>
              <a:gd name="T78" fmla="*/ 532 w 858"/>
              <a:gd name="T79" fmla="*/ 508 h 562"/>
              <a:gd name="T80" fmla="*/ 511 w 858"/>
              <a:gd name="T81" fmla="*/ 529 h 562"/>
              <a:gd name="T82" fmla="*/ 494 w 858"/>
              <a:gd name="T83" fmla="*/ 545 h 562"/>
              <a:gd name="T84" fmla="*/ 477 w 858"/>
              <a:gd name="T85" fmla="*/ 562 h 562"/>
              <a:gd name="T86" fmla="*/ 362 w 858"/>
              <a:gd name="T87" fmla="*/ 546 h 562"/>
              <a:gd name="T88" fmla="*/ 253 w 858"/>
              <a:gd name="T89" fmla="*/ 491 h 562"/>
              <a:gd name="T90" fmla="*/ 193 w 858"/>
              <a:gd name="T91" fmla="*/ 549 h 562"/>
              <a:gd name="T92" fmla="*/ 175 w 858"/>
              <a:gd name="T93" fmla="*/ 528 h 562"/>
              <a:gd name="T94" fmla="*/ 105 w 858"/>
              <a:gd name="T95" fmla="*/ 449 h 562"/>
              <a:gd name="T96" fmla="*/ 104 w 858"/>
              <a:gd name="T97" fmla="*/ 431 h 562"/>
              <a:gd name="T98" fmla="*/ 95 w 858"/>
              <a:gd name="T99" fmla="*/ 339 h 562"/>
              <a:gd name="T100" fmla="*/ 70 w 858"/>
              <a:gd name="T101" fmla="*/ 331 h 562"/>
              <a:gd name="T102" fmla="*/ 39 w 858"/>
              <a:gd name="T103" fmla="*/ 314 h 562"/>
              <a:gd name="T104" fmla="*/ 21 w 858"/>
              <a:gd name="T105" fmla="*/ 315 h 562"/>
              <a:gd name="T106" fmla="*/ 21 w 858"/>
              <a:gd name="T107" fmla="*/ 304 h 562"/>
              <a:gd name="T108" fmla="*/ 22 w 858"/>
              <a:gd name="T109" fmla="*/ 283 h 562"/>
              <a:gd name="T110" fmla="*/ 22 w 858"/>
              <a:gd name="T111" fmla="*/ 275 h 562"/>
              <a:gd name="T112" fmla="*/ 18 w 858"/>
              <a:gd name="T113" fmla="*/ 269 h 562"/>
              <a:gd name="T114" fmla="*/ 0 w 858"/>
              <a:gd name="T115" fmla="*/ 248 h 562"/>
              <a:gd name="T116" fmla="*/ 22 w 858"/>
              <a:gd name="T117" fmla="*/ 219 h 562"/>
              <a:gd name="T118" fmla="*/ 17 w 858"/>
              <a:gd name="T119" fmla="*/ 185 h 562"/>
              <a:gd name="T120" fmla="*/ 12 w 858"/>
              <a:gd name="T121" fmla="*/ 175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58" h="562">
                <a:moveTo>
                  <a:pt x="12" y="175"/>
                </a:moveTo>
                <a:lnTo>
                  <a:pt x="22" y="169"/>
                </a:lnTo>
                <a:lnTo>
                  <a:pt x="29" y="166"/>
                </a:lnTo>
                <a:lnTo>
                  <a:pt x="39" y="159"/>
                </a:lnTo>
                <a:lnTo>
                  <a:pt x="78" y="136"/>
                </a:lnTo>
                <a:lnTo>
                  <a:pt x="115" y="122"/>
                </a:lnTo>
                <a:lnTo>
                  <a:pt x="177" y="98"/>
                </a:lnTo>
                <a:lnTo>
                  <a:pt x="209" y="85"/>
                </a:lnTo>
                <a:lnTo>
                  <a:pt x="228" y="79"/>
                </a:lnTo>
                <a:lnTo>
                  <a:pt x="391" y="78"/>
                </a:lnTo>
                <a:lnTo>
                  <a:pt x="403" y="76"/>
                </a:lnTo>
                <a:lnTo>
                  <a:pt x="407" y="75"/>
                </a:lnTo>
                <a:lnTo>
                  <a:pt x="459" y="59"/>
                </a:lnTo>
                <a:lnTo>
                  <a:pt x="554" y="26"/>
                </a:lnTo>
                <a:lnTo>
                  <a:pt x="585" y="24"/>
                </a:lnTo>
                <a:lnTo>
                  <a:pt x="588" y="23"/>
                </a:lnTo>
                <a:lnTo>
                  <a:pt x="650" y="18"/>
                </a:lnTo>
                <a:lnTo>
                  <a:pt x="653" y="17"/>
                </a:lnTo>
                <a:lnTo>
                  <a:pt x="783" y="6"/>
                </a:lnTo>
                <a:lnTo>
                  <a:pt x="858" y="0"/>
                </a:lnTo>
                <a:lnTo>
                  <a:pt x="850" y="12"/>
                </a:lnTo>
                <a:lnTo>
                  <a:pt x="835" y="36"/>
                </a:lnTo>
                <a:lnTo>
                  <a:pt x="805" y="83"/>
                </a:lnTo>
                <a:lnTo>
                  <a:pt x="783" y="120"/>
                </a:lnTo>
                <a:lnTo>
                  <a:pt x="754" y="166"/>
                </a:lnTo>
                <a:lnTo>
                  <a:pt x="740" y="188"/>
                </a:lnTo>
                <a:lnTo>
                  <a:pt x="726" y="209"/>
                </a:lnTo>
                <a:lnTo>
                  <a:pt x="713" y="230"/>
                </a:lnTo>
                <a:lnTo>
                  <a:pt x="713" y="230"/>
                </a:lnTo>
                <a:lnTo>
                  <a:pt x="685" y="271"/>
                </a:lnTo>
                <a:lnTo>
                  <a:pt x="672" y="291"/>
                </a:lnTo>
                <a:lnTo>
                  <a:pt x="657" y="310"/>
                </a:lnTo>
                <a:lnTo>
                  <a:pt x="642" y="332"/>
                </a:lnTo>
                <a:lnTo>
                  <a:pt x="618" y="367"/>
                </a:lnTo>
                <a:lnTo>
                  <a:pt x="616" y="370"/>
                </a:lnTo>
                <a:lnTo>
                  <a:pt x="606" y="383"/>
                </a:lnTo>
                <a:lnTo>
                  <a:pt x="592" y="423"/>
                </a:lnTo>
                <a:lnTo>
                  <a:pt x="583" y="448"/>
                </a:lnTo>
                <a:lnTo>
                  <a:pt x="554" y="481"/>
                </a:lnTo>
                <a:lnTo>
                  <a:pt x="532" y="508"/>
                </a:lnTo>
                <a:lnTo>
                  <a:pt x="511" y="529"/>
                </a:lnTo>
                <a:lnTo>
                  <a:pt x="494" y="545"/>
                </a:lnTo>
                <a:lnTo>
                  <a:pt x="477" y="562"/>
                </a:lnTo>
                <a:lnTo>
                  <a:pt x="362" y="546"/>
                </a:lnTo>
                <a:lnTo>
                  <a:pt x="253" y="491"/>
                </a:lnTo>
                <a:lnTo>
                  <a:pt x="193" y="549"/>
                </a:lnTo>
                <a:lnTo>
                  <a:pt x="175" y="528"/>
                </a:lnTo>
                <a:lnTo>
                  <a:pt x="105" y="449"/>
                </a:lnTo>
                <a:lnTo>
                  <a:pt x="104" y="431"/>
                </a:lnTo>
                <a:lnTo>
                  <a:pt x="95" y="339"/>
                </a:lnTo>
                <a:lnTo>
                  <a:pt x="70" y="331"/>
                </a:lnTo>
                <a:lnTo>
                  <a:pt x="39" y="314"/>
                </a:lnTo>
                <a:lnTo>
                  <a:pt x="21" y="315"/>
                </a:lnTo>
                <a:lnTo>
                  <a:pt x="21" y="304"/>
                </a:lnTo>
                <a:lnTo>
                  <a:pt x="22" y="283"/>
                </a:lnTo>
                <a:lnTo>
                  <a:pt x="22" y="275"/>
                </a:lnTo>
                <a:lnTo>
                  <a:pt x="18" y="269"/>
                </a:lnTo>
                <a:lnTo>
                  <a:pt x="0" y="248"/>
                </a:lnTo>
                <a:lnTo>
                  <a:pt x="22" y="219"/>
                </a:lnTo>
                <a:lnTo>
                  <a:pt x="17" y="185"/>
                </a:lnTo>
                <a:lnTo>
                  <a:pt x="12" y="17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41" name="Freeform 39">
            <a:extLst>
              <a:ext uri="{FF2B5EF4-FFF2-40B4-BE49-F238E27FC236}">
                <a16:creationId xmlns:a16="http://schemas.microsoft.com/office/drawing/2014/main" id="{E09FA871-BD59-413B-A229-182DF3F20363}"/>
              </a:ext>
            </a:extLst>
          </p:cNvPr>
          <p:cNvSpPr>
            <a:spLocks/>
          </p:cNvSpPr>
          <p:nvPr/>
        </p:nvSpPr>
        <p:spPr bwMode="auto">
          <a:xfrm>
            <a:off x="4230292" y="3307557"/>
            <a:ext cx="669131" cy="388144"/>
          </a:xfrm>
          <a:custGeom>
            <a:avLst/>
            <a:gdLst>
              <a:gd name="T0" fmla="*/ 8 w 562"/>
              <a:gd name="T1" fmla="*/ 238 h 326"/>
              <a:gd name="T2" fmla="*/ 40 w 562"/>
              <a:gd name="T3" fmla="*/ 204 h 326"/>
              <a:gd name="T4" fmla="*/ 6 w 562"/>
              <a:gd name="T5" fmla="*/ 150 h 326"/>
              <a:gd name="T6" fmla="*/ 43 w 562"/>
              <a:gd name="T7" fmla="*/ 114 h 326"/>
              <a:gd name="T8" fmla="*/ 69 w 562"/>
              <a:gd name="T9" fmla="*/ 100 h 326"/>
              <a:gd name="T10" fmla="*/ 80 w 562"/>
              <a:gd name="T11" fmla="*/ 94 h 326"/>
              <a:gd name="T12" fmla="*/ 129 w 562"/>
              <a:gd name="T13" fmla="*/ 96 h 326"/>
              <a:gd name="T14" fmla="*/ 181 w 562"/>
              <a:gd name="T15" fmla="*/ 101 h 326"/>
              <a:gd name="T16" fmla="*/ 190 w 562"/>
              <a:gd name="T17" fmla="*/ 102 h 326"/>
              <a:gd name="T18" fmla="*/ 229 w 562"/>
              <a:gd name="T19" fmla="*/ 62 h 326"/>
              <a:gd name="T20" fmla="*/ 254 w 562"/>
              <a:gd name="T21" fmla="*/ 27 h 326"/>
              <a:gd name="T22" fmla="*/ 299 w 562"/>
              <a:gd name="T23" fmla="*/ 25 h 326"/>
              <a:gd name="T24" fmla="*/ 368 w 562"/>
              <a:gd name="T25" fmla="*/ 3 h 326"/>
              <a:gd name="T26" fmla="*/ 369 w 562"/>
              <a:gd name="T27" fmla="*/ 0 h 326"/>
              <a:gd name="T28" fmla="*/ 387 w 562"/>
              <a:gd name="T29" fmla="*/ 21 h 326"/>
              <a:gd name="T30" fmla="*/ 391 w 562"/>
              <a:gd name="T31" fmla="*/ 27 h 326"/>
              <a:gd name="T32" fmla="*/ 391 w 562"/>
              <a:gd name="T33" fmla="*/ 35 h 326"/>
              <a:gd name="T34" fmla="*/ 390 w 562"/>
              <a:gd name="T35" fmla="*/ 56 h 326"/>
              <a:gd name="T36" fmla="*/ 390 w 562"/>
              <a:gd name="T37" fmla="*/ 67 h 326"/>
              <a:gd name="T38" fmla="*/ 408 w 562"/>
              <a:gd name="T39" fmla="*/ 66 h 326"/>
              <a:gd name="T40" fmla="*/ 439 w 562"/>
              <a:gd name="T41" fmla="*/ 83 h 326"/>
              <a:gd name="T42" fmla="*/ 464 w 562"/>
              <a:gd name="T43" fmla="*/ 91 h 326"/>
              <a:gd name="T44" fmla="*/ 473 w 562"/>
              <a:gd name="T45" fmla="*/ 183 h 326"/>
              <a:gd name="T46" fmla="*/ 474 w 562"/>
              <a:gd name="T47" fmla="*/ 201 h 326"/>
              <a:gd name="T48" fmla="*/ 544 w 562"/>
              <a:gd name="T49" fmla="*/ 280 h 326"/>
              <a:gd name="T50" fmla="*/ 562 w 562"/>
              <a:gd name="T51" fmla="*/ 301 h 326"/>
              <a:gd name="T52" fmla="*/ 556 w 562"/>
              <a:gd name="T53" fmla="*/ 300 h 326"/>
              <a:gd name="T54" fmla="*/ 544 w 562"/>
              <a:gd name="T55" fmla="*/ 298 h 326"/>
              <a:gd name="T56" fmla="*/ 503 w 562"/>
              <a:gd name="T57" fmla="*/ 291 h 326"/>
              <a:gd name="T58" fmla="*/ 495 w 562"/>
              <a:gd name="T59" fmla="*/ 290 h 326"/>
              <a:gd name="T60" fmla="*/ 472 w 562"/>
              <a:gd name="T61" fmla="*/ 301 h 326"/>
              <a:gd name="T62" fmla="*/ 458 w 562"/>
              <a:gd name="T63" fmla="*/ 308 h 326"/>
              <a:gd name="T64" fmla="*/ 448 w 562"/>
              <a:gd name="T65" fmla="*/ 288 h 326"/>
              <a:gd name="T66" fmla="*/ 446 w 562"/>
              <a:gd name="T67" fmla="*/ 285 h 326"/>
              <a:gd name="T68" fmla="*/ 444 w 562"/>
              <a:gd name="T69" fmla="*/ 286 h 326"/>
              <a:gd name="T70" fmla="*/ 428 w 562"/>
              <a:gd name="T71" fmla="*/ 291 h 326"/>
              <a:gd name="T72" fmla="*/ 426 w 562"/>
              <a:gd name="T73" fmla="*/ 291 h 326"/>
              <a:gd name="T74" fmla="*/ 354 w 562"/>
              <a:gd name="T75" fmla="*/ 326 h 326"/>
              <a:gd name="T76" fmla="*/ 328 w 562"/>
              <a:gd name="T77" fmla="*/ 315 h 326"/>
              <a:gd name="T78" fmla="*/ 318 w 562"/>
              <a:gd name="T79" fmla="*/ 310 h 326"/>
              <a:gd name="T80" fmla="*/ 66 w 562"/>
              <a:gd name="T81" fmla="*/ 316 h 326"/>
              <a:gd name="T82" fmla="*/ 18 w 562"/>
              <a:gd name="T83" fmla="*/ 317 h 326"/>
              <a:gd name="T84" fmla="*/ 0 w 562"/>
              <a:gd name="T85" fmla="*/ 317 h 326"/>
              <a:gd name="T86" fmla="*/ 11 w 562"/>
              <a:gd name="T87" fmla="*/ 307 h 326"/>
              <a:gd name="T88" fmla="*/ 25 w 562"/>
              <a:gd name="T89" fmla="*/ 274 h 326"/>
              <a:gd name="T90" fmla="*/ 21 w 562"/>
              <a:gd name="T91" fmla="*/ 242 h 326"/>
              <a:gd name="T92" fmla="*/ 8 w 562"/>
              <a:gd name="T93" fmla="*/ 238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62" h="326">
                <a:moveTo>
                  <a:pt x="8" y="238"/>
                </a:moveTo>
                <a:lnTo>
                  <a:pt x="40" y="204"/>
                </a:lnTo>
                <a:lnTo>
                  <a:pt x="6" y="150"/>
                </a:lnTo>
                <a:lnTo>
                  <a:pt x="43" y="114"/>
                </a:lnTo>
                <a:lnTo>
                  <a:pt x="69" y="100"/>
                </a:lnTo>
                <a:lnTo>
                  <a:pt x="80" y="94"/>
                </a:lnTo>
                <a:lnTo>
                  <a:pt x="129" y="96"/>
                </a:lnTo>
                <a:lnTo>
                  <a:pt x="181" y="101"/>
                </a:lnTo>
                <a:lnTo>
                  <a:pt x="190" y="102"/>
                </a:lnTo>
                <a:lnTo>
                  <a:pt x="229" y="62"/>
                </a:lnTo>
                <a:lnTo>
                  <a:pt x="254" y="27"/>
                </a:lnTo>
                <a:lnTo>
                  <a:pt x="299" y="25"/>
                </a:lnTo>
                <a:lnTo>
                  <a:pt x="368" y="3"/>
                </a:lnTo>
                <a:lnTo>
                  <a:pt x="369" y="0"/>
                </a:lnTo>
                <a:lnTo>
                  <a:pt x="387" y="21"/>
                </a:lnTo>
                <a:lnTo>
                  <a:pt x="391" y="27"/>
                </a:lnTo>
                <a:lnTo>
                  <a:pt x="391" y="35"/>
                </a:lnTo>
                <a:lnTo>
                  <a:pt x="390" y="56"/>
                </a:lnTo>
                <a:lnTo>
                  <a:pt x="390" y="67"/>
                </a:lnTo>
                <a:lnTo>
                  <a:pt x="408" y="66"/>
                </a:lnTo>
                <a:lnTo>
                  <a:pt x="439" y="83"/>
                </a:lnTo>
                <a:lnTo>
                  <a:pt x="464" y="91"/>
                </a:lnTo>
                <a:lnTo>
                  <a:pt x="473" y="183"/>
                </a:lnTo>
                <a:lnTo>
                  <a:pt x="474" y="201"/>
                </a:lnTo>
                <a:lnTo>
                  <a:pt x="544" y="280"/>
                </a:lnTo>
                <a:lnTo>
                  <a:pt x="562" y="301"/>
                </a:lnTo>
                <a:lnTo>
                  <a:pt x="556" y="300"/>
                </a:lnTo>
                <a:lnTo>
                  <a:pt x="544" y="298"/>
                </a:lnTo>
                <a:lnTo>
                  <a:pt x="503" y="291"/>
                </a:lnTo>
                <a:lnTo>
                  <a:pt x="495" y="290"/>
                </a:lnTo>
                <a:lnTo>
                  <a:pt x="472" y="301"/>
                </a:lnTo>
                <a:lnTo>
                  <a:pt x="458" y="308"/>
                </a:lnTo>
                <a:lnTo>
                  <a:pt x="448" y="288"/>
                </a:lnTo>
                <a:lnTo>
                  <a:pt x="446" y="285"/>
                </a:lnTo>
                <a:lnTo>
                  <a:pt x="444" y="286"/>
                </a:lnTo>
                <a:lnTo>
                  <a:pt x="428" y="291"/>
                </a:lnTo>
                <a:lnTo>
                  <a:pt x="426" y="291"/>
                </a:lnTo>
                <a:lnTo>
                  <a:pt x="354" y="326"/>
                </a:lnTo>
                <a:lnTo>
                  <a:pt x="328" y="315"/>
                </a:lnTo>
                <a:lnTo>
                  <a:pt x="318" y="310"/>
                </a:lnTo>
                <a:lnTo>
                  <a:pt x="66" y="316"/>
                </a:lnTo>
                <a:lnTo>
                  <a:pt x="18" y="317"/>
                </a:lnTo>
                <a:lnTo>
                  <a:pt x="0" y="317"/>
                </a:lnTo>
                <a:lnTo>
                  <a:pt x="11" y="307"/>
                </a:lnTo>
                <a:lnTo>
                  <a:pt x="25" y="274"/>
                </a:lnTo>
                <a:lnTo>
                  <a:pt x="21" y="242"/>
                </a:lnTo>
                <a:lnTo>
                  <a:pt x="8" y="238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42" name="Freeform 40">
            <a:extLst>
              <a:ext uri="{FF2B5EF4-FFF2-40B4-BE49-F238E27FC236}">
                <a16:creationId xmlns:a16="http://schemas.microsoft.com/office/drawing/2014/main" id="{63CF1B2C-3C2D-4067-AAAB-2B5AF1656EA4}"/>
              </a:ext>
            </a:extLst>
          </p:cNvPr>
          <p:cNvSpPr>
            <a:spLocks/>
          </p:cNvSpPr>
          <p:nvPr/>
        </p:nvSpPr>
        <p:spPr bwMode="auto">
          <a:xfrm>
            <a:off x="4113610" y="3646885"/>
            <a:ext cx="785813" cy="489347"/>
          </a:xfrm>
          <a:custGeom>
            <a:avLst/>
            <a:gdLst>
              <a:gd name="T0" fmla="*/ 98 w 660"/>
              <a:gd name="T1" fmla="*/ 32 h 411"/>
              <a:gd name="T2" fmla="*/ 116 w 660"/>
              <a:gd name="T3" fmla="*/ 32 h 411"/>
              <a:gd name="T4" fmla="*/ 164 w 660"/>
              <a:gd name="T5" fmla="*/ 31 h 411"/>
              <a:gd name="T6" fmla="*/ 416 w 660"/>
              <a:gd name="T7" fmla="*/ 25 h 411"/>
              <a:gd name="T8" fmla="*/ 426 w 660"/>
              <a:gd name="T9" fmla="*/ 30 h 411"/>
              <a:gd name="T10" fmla="*/ 452 w 660"/>
              <a:gd name="T11" fmla="*/ 41 h 411"/>
              <a:gd name="T12" fmla="*/ 524 w 660"/>
              <a:gd name="T13" fmla="*/ 6 h 411"/>
              <a:gd name="T14" fmla="*/ 526 w 660"/>
              <a:gd name="T15" fmla="*/ 6 h 411"/>
              <a:gd name="T16" fmla="*/ 542 w 660"/>
              <a:gd name="T17" fmla="*/ 1 h 411"/>
              <a:gd name="T18" fmla="*/ 544 w 660"/>
              <a:gd name="T19" fmla="*/ 0 h 411"/>
              <a:gd name="T20" fmla="*/ 546 w 660"/>
              <a:gd name="T21" fmla="*/ 3 h 411"/>
              <a:gd name="T22" fmla="*/ 556 w 660"/>
              <a:gd name="T23" fmla="*/ 23 h 411"/>
              <a:gd name="T24" fmla="*/ 570 w 660"/>
              <a:gd name="T25" fmla="*/ 16 h 411"/>
              <a:gd name="T26" fmla="*/ 593 w 660"/>
              <a:gd name="T27" fmla="*/ 5 h 411"/>
              <a:gd name="T28" fmla="*/ 601 w 660"/>
              <a:gd name="T29" fmla="*/ 6 h 411"/>
              <a:gd name="T30" fmla="*/ 642 w 660"/>
              <a:gd name="T31" fmla="*/ 13 h 411"/>
              <a:gd name="T32" fmla="*/ 654 w 660"/>
              <a:gd name="T33" fmla="*/ 15 h 411"/>
              <a:gd name="T34" fmla="*/ 660 w 660"/>
              <a:gd name="T35" fmla="*/ 16 h 411"/>
              <a:gd name="T36" fmla="*/ 660 w 660"/>
              <a:gd name="T37" fmla="*/ 16 h 411"/>
              <a:gd name="T38" fmla="*/ 526 w 660"/>
              <a:gd name="T39" fmla="*/ 189 h 411"/>
              <a:gd name="T40" fmla="*/ 519 w 660"/>
              <a:gd name="T41" fmla="*/ 197 h 411"/>
              <a:gd name="T42" fmla="*/ 515 w 660"/>
              <a:gd name="T43" fmla="*/ 203 h 411"/>
              <a:gd name="T44" fmla="*/ 514 w 660"/>
              <a:gd name="T45" fmla="*/ 208 h 411"/>
              <a:gd name="T46" fmla="*/ 511 w 660"/>
              <a:gd name="T47" fmla="*/ 221 h 411"/>
              <a:gd name="T48" fmla="*/ 504 w 660"/>
              <a:gd name="T49" fmla="*/ 242 h 411"/>
              <a:gd name="T50" fmla="*/ 487 w 660"/>
              <a:gd name="T51" fmla="*/ 299 h 411"/>
              <a:gd name="T52" fmla="*/ 453 w 660"/>
              <a:gd name="T53" fmla="*/ 411 h 411"/>
              <a:gd name="T54" fmla="*/ 369 w 660"/>
              <a:gd name="T55" fmla="*/ 391 h 411"/>
              <a:gd name="T56" fmla="*/ 369 w 660"/>
              <a:gd name="T57" fmla="*/ 391 h 411"/>
              <a:gd name="T58" fmla="*/ 275 w 660"/>
              <a:gd name="T59" fmla="*/ 368 h 411"/>
              <a:gd name="T60" fmla="*/ 120 w 660"/>
              <a:gd name="T61" fmla="*/ 387 h 411"/>
              <a:gd name="T62" fmla="*/ 47 w 660"/>
              <a:gd name="T63" fmla="*/ 360 h 411"/>
              <a:gd name="T64" fmla="*/ 47 w 660"/>
              <a:gd name="T65" fmla="*/ 269 h 411"/>
              <a:gd name="T66" fmla="*/ 47 w 660"/>
              <a:gd name="T67" fmla="*/ 234 h 411"/>
              <a:gd name="T68" fmla="*/ 47 w 660"/>
              <a:gd name="T69" fmla="*/ 226 h 411"/>
              <a:gd name="T70" fmla="*/ 77 w 660"/>
              <a:gd name="T71" fmla="*/ 208 h 411"/>
              <a:gd name="T72" fmla="*/ 91 w 660"/>
              <a:gd name="T73" fmla="*/ 199 h 411"/>
              <a:gd name="T74" fmla="*/ 91 w 660"/>
              <a:gd name="T75" fmla="*/ 199 h 411"/>
              <a:gd name="T76" fmla="*/ 104 w 660"/>
              <a:gd name="T77" fmla="*/ 168 h 411"/>
              <a:gd name="T78" fmla="*/ 30 w 660"/>
              <a:gd name="T79" fmla="*/ 147 h 411"/>
              <a:gd name="T80" fmla="*/ 0 w 660"/>
              <a:gd name="T81" fmla="*/ 125 h 411"/>
              <a:gd name="T82" fmla="*/ 2 w 660"/>
              <a:gd name="T83" fmla="*/ 81 h 411"/>
              <a:gd name="T84" fmla="*/ 44 w 660"/>
              <a:gd name="T85" fmla="*/ 50 h 411"/>
              <a:gd name="T86" fmla="*/ 81 w 660"/>
              <a:gd name="T87" fmla="*/ 45 h 411"/>
              <a:gd name="T88" fmla="*/ 82 w 660"/>
              <a:gd name="T89" fmla="*/ 45 h 411"/>
              <a:gd name="T90" fmla="*/ 98 w 660"/>
              <a:gd name="T91" fmla="*/ 32 h 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60" h="411">
                <a:moveTo>
                  <a:pt x="98" y="32"/>
                </a:moveTo>
                <a:lnTo>
                  <a:pt x="116" y="32"/>
                </a:lnTo>
                <a:lnTo>
                  <a:pt x="164" y="31"/>
                </a:lnTo>
                <a:lnTo>
                  <a:pt x="416" y="25"/>
                </a:lnTo>
                <a:lnTo>
                  <a:pt x="426" y="30"/>
                </a:lnTo>
                <a:lnTo>
                  <a:pt x="452" y="41"/>
                </a:lnTo>
                <a:lnTo>
                  <a:pt x="524" y="6"/>
                </a:lnTo>
                <a:lnTo>
                  <a:pt x="526" y="6"/>
                </a:lnTo>
                <a:lnTo>
                  <a:pt x="542" y="1"/>
                </a:lnTo>
                <a:lnTo>
                  <a:pt x="544" y="0"/>
                </a:lnTo>
                <a:lnTo>
                  <a:pt x="546" y="3"/>
                </a:lnTo>
                <a:lnTo>
                  <a:pt x="556" y="23"/>
                </a:lnTo>
                <a:lnTo>
                  <a:pt x="570" y="16"/>
                </a:lnTo>
                <a:lnTo>
                  <a:pt x="593" y="5"/>
                </a:lnTo>
                <a:lnTo>
                  <a:pt x="601" y="6"/>
                </a:lnTo>
                <a:lnTo>
                  <a:pt x="642" y="13"/>
                </a:lnTo>
                <a:lnTo>
                  <a:pt x="654" y="15"/>
                </a:lnTo>
                <a:lnTo>
                  <a:pt x="660" y="16"/>
                </a:lnTo>
                <a:lnTo>
                  <a:pt x="660" y="16"/>
                </a:lnTo>
                <a:lnTo>
                  <a:pt x="526" y="189"/>
                </a:lnTo>
                <a:lnTo>
                  <a:pt x="519" y="197"/>
                </a:lnTo>
                <a:lnTo>
                  <a:pt x="515" y="203"/>
                </a:lnTo>
                <a:lnTo>
                  <a:pt x="514" y="208"/>
                </a:lnTo>
                <a:lnTo>
                  <a:pt x="511" y="221"/>
                </a:lnTo>
                <a:lnTo>
                  <a:pt x="504" y="242"/>
                </a:lnTo>
                <a:lnTo>
                  <a:pt x="487" y="299"/>
                </a:lnTo>
                <a:lnTo>
                  <a:pt x="453" y="411"/>
                </a:lnTo>
                <a:lnTo>
                  <a:pt x="369" y="391"/>
                </a:lnTo>
                <a:lnTo>
                  <a:pt x="369" y="391"/>
                </a:lnTo>
                <a:lnTo>
                  <a:pt x="275" y="368"/>
                </a:lnTo>
                <a:lnTo>
                  <a:pt x="120" y="387"/>
                </a:lnTo>
                <a:lnTo>
                  <a:pt x="47" y="360"/>
                </a:lnTo>
                <a:lnTo>
                  <a:pt x="47" y="269"/>
                </a:lnTo>
                <a:lnTo>
                  <a:pt x="47" y="234"/>
                </a:lnTo>
                <a:lnTo>
                  <a:pt x="47" y="226"/>
                </a:lnTo>
                <a:lnTo>
                  <a:pt x="77" y="208"/>
                </a:lnTo>
                <a:lnTo>
                  <a:pt x="91" y="199"/>
                </a:lnTo>
                <a:lnTo>
                  <a:pt x="91" y="199"/>
                </a:lnTo>
                <a:lnTo>
                  <a:pt x="104" y="168"/>
                </a:lnTo>
                <a:lnTo>
                  <a:pt x="30" y="147"/>
                </a:lnTo>
                <a:lnTo>
                  <a:pt x="0" y="125"/>
                </a:lnTo>
                <a:lnTo>
                  <a:pt x="2" y="81"/>
                </a:lnTo>
                <a:lnTo>
                  <a:pt x="44" y="50"/>
                </a:lnTo>
                <a:lnTo>
                  <a:pt x="81" y="45"/>
                </a:lnTo>
                <a:lnTo>
                  <a:pt x="82" y="45"/>
                </a:lnTo>
                <a:lnTo>
                  <a:pt x="98" y="32"/>
                </a:lnTo>
                <a:close/>
              </a:path>
            </a:pathLst>
          </a:custGeom>
          <a:solidFill>
            <a:srgbClr val="00B0F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43" name="Freeform 41">
            <a:extLst>
              <a:ext uri="{FF2B5EF4-FFF2-40B4-BE49-F238E27FC236}">
                <a16:creationId xmlns:a16="http://schemas.microsoft.com/office/drawing/2014/main" id="{C7C096C7-5886-4E46-9BB1-8CB7DE57E15F}"/>
              </a:ext>
            </a:extLst>
          </p:cNvPr>
          <p:cNvSpPr>
            <a:spLocks/>
          </p:cNvSpPr>
          <p:nvPr/>
        </p:nvSpPr>
        <p:spPr bwMode="auto">
          <a:xfrm>
            <a:off x="3352801" y="4042173"/>
            <a:ext cx="681038" cy="570310"/>
          </a:xfrm>
          <a:custGeom>
            <a:avLst/>
            <a:gdLst>
              <a:gd name="T0" fmla="*/ 259 w 572"/>
              <a:gd name="T1" fmla="*/ 0 h 479"/>
              <a:gd name="T2" fmla="*/ 277 w 572"/>
              <a:gd name="T3" fmla="*/ 6 h 479"/>
              <a:gd name="T4" fmla="*/ 279 w 572"/>
              <a:gd name="T5" fmla="*/ 6 h 479"/>
              <a:gd name="T6" fmla="*/ 293 w 572"/>
              <a:gd name="T7" fmla="*/ 34 h 479"/>
              <a:gd name="T8" fmla="*/ 307 w 572"/>
              <a:gd name="T9" fmla="*/ 59 h 479"/>
              <a:gd name="T10" fmla="*/ 308 w 572"/>
              <a:gd name="T11" fmla="*/ 62 h 479"/>
              <a:gd name="T12" fmla="*/ 308 w 572"/>
              <a:gd name="T13" fmla="*/ 62 h 479"/>
              <a:gd name="T14" fmla="*/ 345 w 572"/>
              <a:gd name="T15" fmla="*/ 37 h 479"/>
              <a:gd name="T16" fmla="*/ 360 w 572"/>
              <a:gd name="T17" fmla="*/ 55 h 479"/>
              <a:gd name="T18" fmla="*/ 372 w 572"/>
              <a:gd name="T19" fmla="*/ 69 h 479"/>
              <a:gd name="T20" fmla="*/ 339 w 572"/>
              <a:gd name="T21" fmla="*/ 128 h 479"/>
              <a:gd name="T22" fmla="*/ 431 w 572"/>
              <a:gd name="T23" fmla="*/ 189 h 479"/>
              <a:gd name="T24" fmla="*/ 457 w 572"/>
              <a:gd name="T25" fmla="*/ 207 h 479"/>
              <a:gd name="T26" fmla="*/ 468 w 572"/>
              <a:gd name="T27" fmla="*/ 222 h 479"/>
              <a:gd name="T28" fmla="*/ 517 w 572"/>
              <a:gd name="T29" fmla="*/ 292 h 479"/>
              <a:gd name="T30" fmla="*/ 559 w 572"/>
              <a:gd name="T31" fmla="*/ 300 h 479"/>
              <a:gd name="T32" fmla="*/ 572 w 572"/>
              <a:gd name="T33" fmla="*/ 326 h 479"/>
              <a:gd name="T34" fmla="*/ 525 w 572"/>
              <a:gd name="T35" fmla="*/ 359 h 479"/>
              <a:gd name="T36" fmla="*/ 469 w 572"/>
              <a:gd name="T37" fmla="*/ 400 h 479"/>
              <a:gd name="T38" fmla="*/ 466 w 572"/>
              <a:gd name="T39" fmla="*/ 402 h 479"/>
              <a:gd name="T40" fmla="*/ 460 w 572"/>
              <a:gd name="T41" fmla="*/ 402 h 479"/>
              <a:gd name="T42" fmla="*/ 449 w 572"/>
              <a:gd name="T43" fmla="*/ 403 h 479"/>
              <a:gd name="T44" fmla="*/ 358 w 572"/>
              <a:gd name="T45" fmla="*/ 411 h 479"/>
              <a:gd name="T46" fmla="*/ 301 w 572"/>
              <a:gd name="T47" fmla="*/ 416 h 479"/>
              <a:gd name="T48" fmla="*/ 281 w 572"/>
              <a:gd name="T49" fmla="*/ 417 h 479"/>
              <a:gd name="T50" fmla="*/ 264 w 572"/>
              <a:gd name="T51" fmla="*/ 420 h 479"/>
              <a:gd name="T52" fmla="*/ 260 w 572"/>
              <a:gd name="T53" fmla="*/ 420 h 479"/>
              <a:gd name="T54" fmla="*/ 258 w 572"/>
              <a:gd name="T55" fmla="*/ 420 h 479"/>
              <a:gd name="T56" fmla="*/ 248 w 572"/>
              <a:gd name="T57" fmla="*/ 421 h 479"/>
              <a:gd name="T58" fmla="*/ 170 w 572"/>
              <a:gd name="T59" fmla="*/ 427 h 479"/>
              <a:gd name="T60" fmla="*/ 152 w 572"/>
              <a:gd name="T61" fmla="*/ 445 h 479"/>
              <a:gd name="T62" fmla="*/ 133 w 572"/>
              <a:gd name="T63" fmla="*/ 465 h 479"/>
              <a:gd name="T64" fmla="*/ 77 w 572"/>
              <a:gd name="T65" fmla="*/ 479 h 479"/>
              <a:gd name="T66" fmla="*/ 67 w 572"/>
              <a:gd name="T67" fmla="*/ 445 h 479"/>
              <a:gd name="T68" fmla="*/ 47 w 572"/>
              <a:gd name="T69" fmla="*/ 378 h 479"/>
              <a:gd name="T70" fmla="*/ 30 w 572"/>
              <a:gd name="T71" fmla="*/ 362 h 479"/>
              <a:gd name="T72" fmla="*/ 12 w 572"/>
              <a:gd name="T73" fmla="*/ 375 h 479"/>
              <a:gd name="T74" fmla="*/ 0 w 572"/>
              <a:gd name="T75" fmla="*/ 280 h 479"/>
              <a:gd name="T76" fmla="*/ 31 w 572"/>
              <a:gd name="T77" fmla="*/ 238 h 479"/>
              <a:gd name="T78" fmla="*/ 75 w 572"/>
              <a:gd name="T79" fmla="*/ 246 h 479"/>
              <a:gd name="T80" fmla="*/ 147 w 572"/>
              <a:gd name="T81" fmla="*/ 201 h 479"/>
              <a:gd name="T82" fmla="*/ 161 w 572"/>
              <a:gd name="T83" fmla="*/ 212 h 479"/>
              <a:gd name="T84" fmla="*/ 191 w 572"/>
              <a:gd name="T85" fmla="*/ 197 h 479"/>
              <a:gd name="T86" fmla="*/ 226 w 572"/>
              <a:gd name="T87" fmla="*/ 112 h 479"/>
              <a:gd name="T88" fmla="*/ 232 w 572"/>
              <a:gd name="T89" fmla="*/ 94 h 479"/>
              <a:gd name="T90" fmla="*/ 260 w 572"/>
              <a:gd name="T91" fmla="*/ 43 h 479"/>
              <a:gd name="T92" fmla="*/ 251 w 572"/>
              <a:gd name="T93" fmla="*/ 34 h 479"/>
              <a:gd name="T94" fmla="*/ 241 w 572"/>
              <a:gd name="T95" fmla="*/ 24 h 479"/>
              <a:gd name="T96" fmla="*/ 273 w 572"/>
              <a:gd name="T97" fmla="*/ 7 h 479"/>
              <a:gd name="T98" fmla="*/ 259 w 572"/>
              <a:gd name="T99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572" h="479">
                <a:moveTo>
                  <a:pt x="259" y="0"/>
                </a:moveTo>
                <a:lnTo>
                  <a:pt x="277" y="6"/>
                </a:lnTo>
                <a:lnTo>
                  <a:pt x="279" y="6"/>
                </a:lnTo>
                <a:lnTo>
                  <a:pt x="293" y="34"/>
                </a:lnTo>
                <a:lnTo>
                  <a:pt x="307" y="59"/>
                </a:lnTo>
                <a:lnTo>
                  <a:pt x="308" y="62"/>
                </a:lnTo>
                <a:lnTo>
                  <a:pt x="308" y="62"/>
                </a:lnTo>
                <a:lnTo>
                  <a:pt x="345" y="37"/>
                </a:lnTo>
                <a:lnTo>
                  <a:pt x="360" y="55"/>
                </a:lnTo>
                <a:lnTo>
                  <a:pt x="372" y="69"/>
                </a:lnTo>
                <a:lnTo>
                  <a:pt x="339" y="128"/>
                </a:lnTo>
                <a:lnTo>
                  <a:pt x="431" y="189"/>
                </a:lnTo>
                <a:lnTo>
                  <a:pt x="457" y="207"/>
                </a:lnTo>
                <a:lnTo>
                  <a:pt x="468" y="222"/>
                </a:lnTo>
                <a:lnTo>
                  <a:pt x="517" y="292"/>
                </a:lnTo>
                <a:lnTo>
                  <a:pt x="559" y="300"/>
                </a:lnTo>
                <a:lnTo>
                  <a:pt x="572" y="326"/>
                </a:lnTo>
                <a:lnTo>
                  <a:pt x="525" y="359"/>
                </a:lnTo>
                <a:lnTo>
                  <a:pt x="469" y="400"/>
                </a:lnTo>
                <a:lnTo>
                  <a:pt x="466" y="402"/>
                </a:lnTo>
                <a:lnTo>
                  <a:pt x="460" y="402"/>
                </a:lnTo>
                <a:lnTo>
                  <a:pt x="449" y="403"/>
                </a:lnTo>
                <a:lnTo>
                  <a:pt x="358" y="411"/>
                </a:lnTo>
                <a:lnTo>
                  <a:pt x="301" y="416"/>
                </a:lnTo>
                <a:lnTo>
                  <a:pt x="281" y="417"/>
                </a:lnTo>
                <a:lnTo>
                  <a:pt x="264" y="420"/>
                </a:lnTo>
                <a:lnTo>
                  <a:pt x="260" y="420"/>
                </a:lnTo>
                <a:lnTo>
                  <a:pt x="258" y="420"/>
                </a:lnTo>
                <a:lnTo>
                  <a:pt x="248" y="421"/>
                </a:lnTo>
                <a:lnTo>
                  <a:pt x="170" y="427"/>
                </a:lnTo>
                <a:lnTo>
                  <a:pt x="152" y="445"/>
                </a:lnTo>
                <a:lnTo>
                  <a:pt x="133" y="465"/>
                </a:lnTo>
                <a:lnTo>
                  <a:pt x="77" y="479"/>
                </a:lnTo>
                <a:lnTo>
                  <a:pt x="67" y="445"/>
                </a:lnTo>
                <a:lnTo>
                  <a:pt x="47" y="378"/>
                </a:lnTo>
                <a:lnTo>
                  <a:pt x="30" y="362"/>
                </a:lnTo>
                <a:lnTo>
                  <a:pt x="12" y="375"/>
                </a:lnTo>
                <a:lnTo>
                  <a:pt x="0" y="280"/>
                </a:lnTo>
                <a:lnTo>
                  <a:pt x="31" y="238"/>
                </a:lnTo>
                <a:lnTo>
                  <a:pt x="75" y="246"/>
                </a:lnTo>
                <a:lnTo>
                  <a:pt x="147" y="201"/>
                </a:lnTo>
                <a:lnTo>
                  <a:pt x="161" y="212"/>
                </a:lnTo>
                <a:lnTo>
                  <a:pt x="191" y="197"/>
                </a:lnTo>
                <a:lnTo>
                  <a:pt x="226" y="112"/>
                </a:lnTo>
                <a:lnTo>
                  <a:pt x="232" y="94"/>
                </a:lnTo>
                <a:lnTo>
                  <a:pt x="260" y="43"/>
                </a:lnTo>
                <a:lnTo>
                  <a:pt x="251" y="34"/>
                </a:lnTo>
                <a:lnTo>
                  <a:pt x="241" y="24"/>
                </a:lnTo>
                <a:lnTo>
                  <a:pt x="273" y="7"/>
                </a:lnTo>
                <a:lnTo>
                  <a:pt x="259" y="0"/>
                </a:lnTo>
                <a:close/>
              </a:path>
            </a:pathLst>
          </a:custGeom>
          <a:solidFill>
            <a:srgbClr val="FFFF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44" name="Freeform 42">
            <a:extLst>
              <a:ext uri="{FF2B5EF4-FFF2-40B4-BE49-F238E27FC236}">
                <a16:creationId xmlns:a16="http://schemas.microsoft.com/office/drawing/2014/main" id="{0DE1B6AB-9BE5-49C7-9F8D-E3BA4FADC72B}"/>
              </a:ext>
            </a:extLst>
          </p:cNvPr>
          <p:cNvSpPr>
            <a:spLocks/>
          </p:cNvSpPr>
          <p:nvPr/>
        </p:nvSpPr>
        <p:spPr bwMode="auto">
          <a:xfrm>
            <a:off x="3756422" y="4062413"/>
            <a:ext cx="304800" cy="336947"/>
          </a:xfrm>
          <a:custGeom>
            <a:avLst/>
            <a:gdLst>
              <a:gd name="T0" fmla="*/ 256 w 256"/>
              <a:gd name="T1" fmla="*/ 61 h 283"/>
              <a:gd name="T2" fmla="*/ 213 w 256"/>
              <a:gd name="T3" fmla="*/ 60 h 283"/>
              <a:gd name="T4" fmla="*/ 182 w 256"/>
              <a:gd name="T5" fmla="*/ 91 h 283"/>
              <a:gd name="T6" fmla="*/ 189 w 256"/>
              <a:gd name="T7" fmla="*/ 99 h 283"/>
              <a:gd name="T8" fmla="*/ 205 w 256"/>
              <a:gd name="T9" fmla="*/ 118 h 283"/>
              <a:gd name="T10" fmla="*/ 206 w 256"/>
              <a:gd name="T11" fmla="*/ 132 h 283"/>
              <a:gd name="T12" fmla="*/ 209 w 256"/>
              <a:gd name="T13" fmla="*/ 161 h 283"/>
              <a:gd name="T14" fmla="*/ 217 w 256"/>
              <a:gd name="T15" fmla="*/ 242 h 283"/>
              <a:gd name="T16" fmla="*/ 220 w 256"/>
              <a:gd name="T17" fmla="*/ 283 h 283"/>
              <a:gd name="T18" fmla="*/ 178 w 256"/>
              <a:gd name="T19" fmla="*/ 275 h 283"/>
              <a:gd name="T20" fmla="*/ 129 w 256"/>
              <a:gd name="T21" fmla="*/ 205 h 283"/>
              <a:gd name="T22" fmla="*/ 118 w 256"/>
              <a:gd name="T23" fmla="*/ 190 h 283"/>
              <a:gd name="T24" fmla="*/ 92 w 256"/>
              <a:gd name="T25" fmla="*/ 172 h 283"/>
              <a:gd name="T26" fmla="*/ 0 w 256"/>
              <a:gd name="T27" fmla="*/ 111 h 283"/>
              <a:gd name="T28" fmla="*/ 33 w 256"/>
              <a:gd name="T29" fmla="*/ 52 h 283"/>
              <a:gd name="T30" fmla="*/ 33 w 256"/>
              <a:gd name="T31" fmla="*/ 20 h 283"/>
              <a:gd name="T32" fmla="*/ 58 w 256"/>
              <a:gd name="T33" fmla="*/ 11 h 283"/>
              <a:gd name="T34" fmla="*/ 92 w 256"/>
              <a:gd name="T35" fmla="*/ 0 h 283"/>
              <a:gd name="T36" fmla="*/ 115 w 256"/>
              <a:gd name="T37" fmla="*/ 3 h 283"/>
              <a:gd name="T38" fmla="*/ 256 w 256"/>
              <a:gd name="T39" fmla="*/ 61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56" h="283">
                <a:moveTo>
                  <a:pt x="256" y="61"/>
                </a:moveTo>
                <a:lnTo>
                  <a:pt x="213" y="60"/>
                </a:lnTo>
                <a:lnTo>
                  <a:pt x="182" y="91"/>
                </a:lnTo>
                <a:lnTo>
                  <a:pt x="189" y="99"/>
                </a:lnTo>
                <a:lnTo>
                  <a:pt x="205" y="118"/>
                </a:lnTo>
                <a:lnTo>
                  <a:pt x="206" y="132"/>
                </a:lnTo>
                <a:lnTo>
                  <a:pt x="209" y="161"/>
                </a:lnTo>
                <a:lnTo>
                  <a:pt x="217" y="242"/>
                </a:lnTo>
                <a:lnTo>
                  <a:pt x="220" y="283"/>
                </a:lnTo>
                <a:lnTo>
                  <a:pt x="178" y="275"/>
                </a:lnTo>
                <a:lnTo>
                  <a:pt x="129" y="205"/>
                </a:lnTo>
                <a:lnTo>
                  <a:pt x="118" y="190"/>
                </a:lnTo>
                <a:lnTo>
                  <a:pt x="92" y="172"/>
                </a:lnTo>
                <a:lnTo>
                  <a:pt x="0" y="111"/>
                </a:lnTo>
                <a:lnTo>
                  <a:pt x="33" y="52"/>
                </a:lnTo>
                <a:lnTo>
                  <a:pt x="33" y="20"/>
                </a:lnTo>
                <a:lnTo>
                  <a:pt x="58" y="11"/>
                </a:lnTo>
                <a:lnTo>
                  <a:pt x="92" y="0"/>
                </a:lnTo>
                <a:lnTo>
                  <a:pt x="115" y="3"/>
                </a:lnTo>
                <a:lnTo>
                  <a:pt x="256" y="61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45" name="Freeform 43">
            <a:extLst>
              <a:ext uri="{FF2B5EF4-FFF2-40B4-BE49-F238E27FC236}">
                <a16:creationId xmlns:a16="http://schemas.microsoft.com/office/drawing/2014/main" id="{C643EDB1-AE49-4C98-8FB7-0B9C40BCCCCA}"/>
              </a:ext>
            </a:extLst>
          </p:cNvPr>
          <p:cNvSpPr>
            <a:spLocks/>
          </p:cNvSpPr>
          <p:nvPr/>
        </p:nvSpPr>
        <p:spPr bwMode="auto">
          <a:xfrm>
            <a:off x="3973116" y="4085035"/>
            <a:ext cx="809625" cy="625079"/>
          </a:xfrm>
          <a:custGeom>
            <a:avLst/>
            <a:gdLst>
              <a:gd name="T0" fmla="*/ 571 w 680"/>
              <a:gd name="T1" fmla="*/ 43 h 525"/>
              <a:gd name="T2" fmla="*/ 680 w 680"/>
              <a:gd name="T3" fmla="*/ 271 h 525"/>
              <a:gd name="T4" fmla="*/ 678 w 680"/>
              <a:gd name="T5" fmla="*/ 326 h 525"/>
              <a:gd name="T6" fmla="*/ 575 w 680"/>
              <a:gd name="T7" fmla="*/ 370 h 525"/>
              <a:gd name="T8" fmla="*/ 575 w 680"/>
              <a:gd name="T9" fmla="*/ 371 h 525"/>
              <a:gd name="T10" fmla="*/ 524 w 680"/>
              <a:gd name="T11" fmla="*/ 370 h 525"/>
              <a:gd name="T12" fmla="*/ 505 w 680"/>
              <a:gd name="T13" fmla="*/ 370 h 525"/>
              <a:gd name="T14" fmla="*/ 503 w 680"/>
              <a:gd name="T15" fmla="*/ 374 h 525"/>
              <a:gd name="T16" fmla="*/ 483 w 680"/>
              <a:gd name="T17" fmla="*/ 409 h 525"/>
              <a:gd name="T18" fmla="*/ 451 w 680"/>
              <a:gd name="T19" fmla="*/ 467 h 525"/>
              <a:gd name="T20" fmla="*/ 418 w 680"/>
              <a:gd name="T21" fmla="*/ 525 h 525"/>
              <a:gd name="T22" fmla="*/ 362 w 680"/>
              <a:gd name="T23" fmla="*/ 509 h 525"/>
              <a:gd name="T24" fmla="*/ 338 w 680"/>
              <a:gd name="T25" fmla="*/ 429 h 525"/>
              <a:gd name="T26" fmla="*/ 306 w 680"/>
              <a:gd name="T27" fmla="*/ 428 h 525"/>
              <a:gd name="T28" fmla="*/ 254 w 680"/>
              <a:gd name="T29" fmla="*/ 426 h 525"/>
              <a:gd name="T30" fmla="*/ 236 w 680"/>
              <a:gd name="T31" fmla="*/ 426 h 525"/>
              <a:gd name="T32" fmla="*/ 215 w 680"/>
              <a:gd name="T33" fmla="*/ 420 h 525"/>
              <a:gd name="T34" fmla="*/ 185 w 680"/>
              <a:gd name="T35" fmla="*/ 413 h 525"/>
              <a:gd name="T36" fmla="*/ 182 w 680"/>
              <a:gd name="T37" fmla="*/ 409 h 525"/>
              <a:gd name="T38" fmla="*/ 160 w 680"/>
              <a:gd name="T39" fmla="*/ 390 h 525"/>
              <a:gd name="T40" fmla="*/ 51 w 680"/>
              <a:gd name="T41" fmla="*/ 290 h 525"/>
              <a:gd name="T42" fmla="*/ 38 w 680"/>
              <a:gd name="T43" fmla="*/ 264 h 525"/>
              <a:gd name="T44" fmla="*/ 35 w 680"/>
              <a:gd name="T45" fmla="*/ 223 h 525"/>
              <a:gd name="T46" fmla="*/ 27 w 680"/>
              <a:gd name="T47" fmla="*/ 142 h 525"/>
              <a:gd name="T48" fmla="*/ 24 w 680"/>
              <a:gd name="T49" fmla="*/ 113 h 525"/>
              <a:gd name="T50" fmla="*/ 23 w 680"/>
              <a:gd name="T51" fmla="*/ 99 h 525"/>
              <a:gd name="T52" fmla="*/ 7 w 680"/>
              <a:gd name="T53" fmla="*/ 80 h 525"/>
              <a:gd name="T54" fmla="*/ 0 w 680"/>
              <a:gd name="T55" fmla="*/ 72 h 525"/>
              <a:gd name="T56" fmla="*/ 31 w 680"/>
              <a:gd name="T57" fmla="*/ 41 h 525"/>
              <a:gd name="T58" fmla="*/ 74 w 680"/>
              <a:gd name="T59" fmla="*/ 42 h 525"/>
              <a:gd name="T60" fmla="*/ 107 w 680"/>
              <a:gd name="T61" fmla="*/ 63 h 525"/>
              <a:gd name="T62" fmla="*/ 238 w 680"/>
              <a:gd name="T63" fmla="*/ 19 h 525"/>
              <a:gd name="T64" fmla="*/ 393 w 680"/>
              <a:gd name="T65" fmla="*/ 0 h 525"/>
              <a:gd name="T66" fmla="*/ 487 w 680"/>
              <a:gd name="T67" fmla="*/ 23 h 525"/>
              <a:gd name="T68" fmla="*/ 487 w 680"/>
              <a:gd name="T69" fmla="*/ 23 h 525"/>
              <a:gd name="T70" fmla="*/ 571 w 680"/>
              <a:gd name="T71" fmla="*/ 43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80" h="525">
                <a:moveTo>
                  <a:pt x="571" y="43"/>
                </a:moveTo>
                <a:lnTo>
                  <a:pt x="680" y="271"/>
                </a:lnTo>
                <a:lnTo>
                  <a:pt x="678" y="326"/>
                </a:lnTo>
                <a:lnTo>
                  <a:pt x="575" y="370"/>
                </a:lnTo>
                <a:lnTo>
                  <a:pt x="575" y="371"/>
                </a:lnTo>
                <a:lnTo>
                  <a:pt x="524" y="370"/>
                </a:lnTo>
                <a:lnTo>
                  <a:pt x="505" y="370"/>
                </a:lnTo>
                <a:lnTo>
                  <a:pt x="503" y="374"/>
                </a:lnTo>
                <a:lnTo>
                  <a:pt x="483" y="409"/>
                </a:lnTo>
                <a:lnTo>
                  <a:pt x="451" y="467"/>
                </a:lnTo>
                <a:lnTo>
                  <a:pt x="418" y="525"/>
                </a:lnTo>
                <a:lnTo>
                  <a:pt x="362" y="509"/>
                </a:lnTo>
                <a:lnTo>
                  <a:pt x="338" y="429"/>
                </a:lnTo>
                <a:lnTo>
                  <a:pt x="306" y="428"/>
                </a:lnTo>
                <a:lnTo>
                  <a:pt x="254" y="426"/>
                </a:lnTo>
                <a:lnTo>
                  <a:pt x="236" y="426"/>
                </a:lnTo>
                <a:lnTo>
                  <a:pt x="215" y="420"/>
                </a:lnTo>
                <a:lnTo>
                  <a:pt x="185" y="413"/>
                </a:lnTo>
                <a:lnTo>
                  <a:pt x="182" y="409"/>
                </a:lnTo>
                <a:lnTo>
                  <a:pt x="160" y="390"/>
                </a:lnTo>
                <a:lnTo>
                  <a:pt x="51" y="290"/>
                </a:lnTo>
                <a:lnTo>
                  <a:pt x="38" y="264"/>
                </a:lnTo>
                <a:lnTo>
                  <a:pt x="35" y="223"/>
                </a:lnTo>
                <a:lnTo>
                  <a:pt x="27" y="142"/>
                </a:lnTo>
                <a:lnTo>
                  <a:pt x="24" y="113"/>
                </a:lnTo>
                <a:lnTo>
                  <a:pt x="23" y="99"/>
                </a:lnTo>
                <a:lnTo>
                  <a:pt x="7" y="80"/>
                </a:lnTo>
                <a:lnTo>
                  <a:pt x="0" y="72"/>
                </a:lnTo>
                <a:lnTo>
                  <a:pt x="31" y="41"/>
                </a:lnTo>
                <a:lnTo>
                  <a:pt x="74" y="42"/>
                </a:lnTo>
                <a:lnTo>
                  <a:pt x="107" y="63"/>
                </a:lnTo>
                <a:lnTo>
                  <a:pt x="238" y="19"/>
                </a:lnTo>
                <a:lnTo>
                  <a:pt x="393" y="0"/>
                </a:lnTo>
                <a:lnTo>
                  <a:pt x="487" y="23"/>
                </a:lnTo>
                <a:lnTo>
                  <a:pt x="487" y="23"/>
                </a:lnTo>
                <a:lnTo>
                  <a:pt x="571" y="43"/>
                </a:lnTo>
                <a:close/>
              </a:path>
            </a:pathLst>
          </a:custGeom>
          <a:solidFill>
            <a:srgbClr val="00B0F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46" name="Freeform 44">
            <a:extLst>
              <a:ext uri="{FF2B5EF4-FFF2-40B4-BE49-F238E27FC236}">
                <a16:creationId xmlns:a16="http://schemas.microsoft.com/office/drawing/2014/main" id="{5B8D4EED-0E66-4EE9-91CC-A0B42E085586}"/>
              </a:ext>
            </a:extLst>
          </p:cNvPr>
          <p:cNvSpPr>
            <a:spLocks/>
          </p:cNvSpPr>
          <p:nvPr/>
        </p:nvSpPr>
        <p:spPr bwMode="auto">
          <a:xfrm>
            <a:off x="3415904" y="4430316"/>
            <a:ext cx="838200" cy="900113"/>
          </a:xfrm>
          <a:custGeom>
            <a:avLst/>
            <a:gdLst>
              <a:gd name="T0" fmla="*/ 525 w 704"/>
              <a:gd name="T1" fmla="*/ 707 h 756"/>
              <a:gd name="T2" fmla="*/ 486 w 704"/>
              <a:gd name="T3" fmla="*/ 756 h 756"/>
              <a:gd name="T4" fmla="*/ 442 w 704"/>
              <a:gd name="T5" fmla="*/ 708 h 756"/>
              <a:gd name="T6" fmla="*/ 385 w 704"/>
              <a:gd name="T7" fmla="*/ 722 h 756"/>
              <a:gd name="T8" fmla="*/ 203 w 704"/>
              <a:gd name="T9" fmla="*/ 660 h 756"/>
              <a:gd name="T10" fmla="*/ 200 w 704"/>
              <a:gd name="T11" fmla="*/ 612 h 756"/>
              <a:gd name="T12" fmla="*/ 115 w 704"/>
              <a:gd name="T13" fmla="*/ 558 h 756"/>
              <a:gd name="T14" fmla="*/ 104 w 704"/>
              <a:gd name="T15" fmla="*/ 500 h 756"/>
              <a:gd name="T16" fmla="*/ 97 w 704"/>
              <a:gd name="T17" fmla="*/ 456 h 756"/>
              <a:gd name="T18" fmla="*/ 85 w 704"/>
              <a:gd name="T19" fmla="*/ 392 h 756"/>
              <a:gd name="T20" fmla="*/ 69 w 704"/>
              <a:gd name="T21" fmla="*/ 363 h 756"/>
              <a:gd name="T22" fmla="*/ 69 w 704"/>
              <a:gd name="T23" fmla="*/ 363 h 756"/>
              <a:gd name="T24" fmla="*/ 56 w 704"/>
              <a:gd name="T25" fmla="*/ 337 h 756"/>
              <a:gd name="T26" fmla="*/ 29 w 704"/>
              <a:gd name="T27" fmla="*/ 289 h 756"/>
              <a:gd name="T28" fmla="*/ 0 w 704"/>
              <a:gd name="T29" fmla="*/ 234 h 756"/>
              <a:gd name="T30" fmla="*/ 10 w 704"/>
              <a:gd name="T31" fmla="*/ 200 h 756"/>
              <a:gd name="T32" fmla="*/ 24 w 704"/>
              <a:gd name="T33" fmla="*/ 153 h 756"/>
              <a:gd name="T34" fmla="*/ 80 w 704"/>
              <a:gd name="T35" fmla="*/ 139 h 756"/>
              <a:gd name="T36" fmla="*/ 99 w 704"/>
              <a:gd name="T37" fmla="*/ 119 h 756"/>
              <a:gd name="T38" fmla="*/ 117 w 704"/>
              <a:gd name="T39" fmla="*/ 101 h 756"/>
              <a:gd name="T40" fmla="*/ 195 w 704"/>
              <a:gd name="T41" fmla="*/ 95 h 756"/>
              <a:gd name="T42" fmla="*/ 205 w 704"/>
              <a:gd name="T43" fmla="*/ 94 h 756"/>
              <a:gd name="T44" fmla="*/ 207 w 704"/>
              <a:gd name="T45" fmla="*/ 94 h 756"/>
              <a:gd name="T46" fmla="*/ 211 w 704"/>
              <a:gd name="T47" fmla="*/ 94 h 756"/>
              <a:gd name="T48" fmla="*/ 228 w 704"/>
              <a:gd name="T49" fmla="*/ 91 h 756"/>
              <a:gd name="T50" fmla="*/ 248 w 704"/>
              <a:gd name="T51" fmla="*/ 90 h 756"/>
              <a:gd name="T52" fmla="*/ 305 w 704"/>
              <a:gd name="T53" fmla="*/ 85 h 756"/>
              <a:gd name="T54" fmla="*/ 396 w 704"/>
              <a:gd name="T55" fmla="*/ 77 h 756"/>
              <a:gd name="T56" fmla="*/ 407 w 704"/>
              <a:gd name="T57" fmla="*/ 76 h 756"/>
              <a:gd name="T58" fmla="*/ 413 w 704"/>
              <a:gd name="T59" fmla="*/ 76 h 756"/>
              <a:gd name="T60" fmla="*/ 416 w 704"/>
              <a:gd name="T61" fmla="*/ 74 h 756"/>
              <a:gd name="T62" fmla="*/ 472 w 704"/>
              <a:gd name="T63" fmla="*/ 33 h 756"/>
              <a:gd name="T64" fmla="*/ 519 w 704"/>
              <a:gd name="T65" fmla="*/ 0 h 756"/>
              <a:gd name="T66" fmla="*/ 628 w 704"/>
              <a:gd name="T67" fmla="*/ 100 h 756"/>
              <a:gd name="T68" fmla="*/ 650 w 704"/>
              <a:gd name="T69" fmla="*/ 119 h 756"/>
              <a:gd name="T70" fmla="*/ 653 w 704"/>
              <a:gd name="T71" fmla="*/ 123 h 756"/>
              <a:gd name="T72" fmla="*/ 683 w 704"/>
              <a:gd name="T73" fmla="*/ 130 h 756"/>
              <a:gd name="T74" fmla="*/ 704 w 704"/>
              <a:gd name="T75" fmla="*/ 136 h 756"/>
              <a:gd name="T76" fmla="*/ 699 w 704"/>
              <a:gd name="T77" fmla="*/ 153 h 756"/>
              <a:gd name="T78" fmla="*/ 668 w 704"/>
              <a:gd name="T79" fmla="*/ 242 h 756"/>
              <a:gd name="T80" fmla="*/ 666 w 704"/>
              <a:gd name="T81" fmla="*/ 251 h 756"/>
              <a:gd name="T82" fmla="*/ 663 w 704"/>
              <a:gd name="T83" fmla="*/ 261 h 756"/>
              <a:gd name="T84" fmla="*/ 660 w 704"/>
              <a:gd name="T85" fmla="*/ 270 h 756"/>
              <a:gd name="T86" fmla="*/ 658 w 704"/>
              <a:gd name="T87" fmla="*/ 274 h 756"/>
              <a:gd name="T88" fmla="*/ 658 w 704"/>
              <a:gd name="T89" fmla="*/ 313 h 756"/>
              <a:gd name="T90" fmla="*/ 660 w 704"/>
              <a:gd name="T91" fmla="*/ 386 h 756"/>
              <a:gd name="T92" fmla="*/ 660 w 704"/>
              <a:gd name="T93" fmla="*/ 398 h 756"/>
              <a:gd name="T94" fmla="*/ 622 w 704"/>
              <a:gd name="T95" fmla="*/ 451 h 756"/>
              <a:gd name="T96" fmla="*/ 642 w 704"/>
              <a:gd name="T97" fmla="*/ 549 h 756"/>
              <a:gd name="T98" fmla="*/ 630 w 704"/>
              <a:gd name="T99" fmla="*/ 551 h 756"/>
              <a:gd name="T100" fmla="*/ 603 w 704"/>
              <a:gd name="T101" fmla="*/ 558 h 756"/>
              <a:gd name="T102" fmla="*/ 598 w 704"/>
              <a:gd name="T103" fmla="*/ 567 h 756"/>
              <a:gd name="T104" fmla="*/ 525 w 704"/>
              <a:gd name="T105" fmla="*/ 707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704" h="756">
                <a:moveTo>
                  <a:pt x="525" y="707"/>
                </a:moveTo>
                <a:lnTo>
                  <a:pt x="486" y="756"/>
                </a:lnTo>
                <a:lnTo>
                  <a:pt x="442" y="708"/>
                </a:lnTo>
                <a:lnTo>
                  <a:pt x="385" y="722"/>
                </a:lnTo>
                <a:lnTo>
                  <a:pt x="203" y="660"/>
                </a:lnTo>
                <a:lnTo>
                  <a:pt x="200" y="612"/>
                </a:lnTo>
                <a:lnTo>
                  <a:pt x="115" y="558"/>
                </a:lnTo>
                <a:lnTo>
                  <a:pt x="104" y="500"/>
                </a:lnTo>
                <a:lnTo>
                  <a:pt x="97" y="456"/>
                </a:lnTo>
                <a:lnTo>
                  <a:pt x="85" y="392"/>
                </a:lnTo>
                <a:lnTo>
                  <a:pt x="69" y="363"/>
                </a:lnTo>
                <a:lnTo>
                  <a:pt x="69" y="363"/>
                </a:lnTo>
                <a:lnTo>
                  <a:pt x="56" y="337"/>
                </a:lnTo>
                <a:lnTo>
                  <a:pt x="29" y="289"/>
                </a:lnTo>
                <a:lnTo>
                  <a:pt x="0" y="234"/>
                </a:lnTo>
                <a:lnTo>
                  <a:pt x="10" y="200"/>
                </a:lnTo>
                <a:lnTo>
                  <a:pt x="24" y="153"/>
                </a:lnTo>
                <a:lnTo>
                  <a:pt x="80" y="139"/>
                </a:lnTo>
                <a:lnTo>
                  <a:pt x="99" y="119"/>
                </a:lnTo>
                <a:lnTo>
                  <a:pt x="117" y="101"/>
                </a:lnTo>
                <a:lnTo>
                  <a:pt x="195" y="95"/>
                </a:lnTo>
                <a:lnTo>
                  <a:pt x="205" y="94"/>
                </a:lnTo>
                <a:lnTo>
                  <a:pt x="207" y="94"/>
                </a:lnTo>
                <a:lnTo>
                  <a:pt x="211" y="94"/>
                </a:lnTo>
                <a:lnTo>
                  <a:pt x="228" y="91"/>
                </a:lnTo>
                <a:lnTo>
                  <a:pt x="248" y="90"/>
                </a:lnTo>
                <a:lnTo>
                  <a:pt x="305" y="85"/>
                </a:lnTo>
                <a:lnTo>
                  <a:pt x="396" y="77"/>
                </a:lnTo>
                <a:lnTo>
                  <a:pt x="407" y="76"/>
                </a:lnTo>
                <a:lnTo>
                  <a:pt x="413" y="76"/>
                </a:lnTo>
                <a:lnTo>
                  <a:pt x="416" y="74"/>
                </a:lnTo>
                <a:lnTo>
                  <a:pt x="472" y="33"/>
                </a:lnTo>
                <a:lnTo>
                  <a:pt x="519" y="0"/>
                </a:lnTo>
                <a:lnTo>
                  <a:pt x="628" y="100"/>
                </a:lnTo>
                <a:lnTo>
                  <a:pt x="650" y="119"/>
                </a:lnTo>
                <a:lnTo>
                  <a:pt x="653" y="123"/>
                </a:lnTo>
                <a:lnTo>
                  <a:pt x="683" y="130"/>
                </a:lnTo>
                <a:lnTo>
                  <a:pt x="704" y="136"/>
                </a:lnTo>
                <a:lnTo>
                  <a:pt x="699" y="153"/>
                </a:lnTo>
                <a:lnTo>
                  <a:pt x="668" y="242"/>
                </a:lnTo>
                <a:lnTo>
                  <a:pt x="666" y="251"/>
                </a:lnTo>
                <a:lnTo>
                  <a:pt x="663" y="261"/>
                </a:lnTo>
                <a:lnTo>
                  <a:pt x="660" y="270"/>
                </a:lnTo>
                <a:lnTo>
                  <a:pt x="658" y="274"/>
                </a:lnTo>
                <a:lnTo>
                  <a:pt x="658" y="313"/>
                </a:lnTo>
                <a:lnTo>
                  <a:pt x="660" y="386"/>
                </a:lnTo>
                <a:lnTo>
                  <a:pt x="660" y="398"/>
                </a:lnTo>
                <a:lnTo>
                  <a:pt x="622" y="451"/>
                </a:lnTo>
                <a:lnTo>
                  <a:pt x="642" y="549"/>
                </a:lnTo>
                <a:lnTo>
                  <a:pt x="630" y="551"/>
                </a:lnTo>
                <a:lnTo>
                  <a:pt x="603" y="558"/>
                </a:lnTo>
                <a:lnTo>
                  <a:pt x="598" y="567"/>
                </a:lnTo>
                <a:lnTo>
                  <a:pt x="525" y="707"/>
                </a:lnTo>
                <a:close/>
              </a:path>
            </a:pathLst>
          </a:custGeom>
          <a:solidFill>
            <a:srgbClr val="FFFF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47" name="Freeform 45">
            <a:extLst>
              <a:ext uri="{FF2B5EF4-FFF2-40B4-BE49-F238E27FC236}">
                <a16:creationId xmlns:a16="http://schemas.microsoft.com/office/drawing/2014/main" id="{76D25D69-0449-4915-8D3C-A14D5453D5EB}"/>
              </a:ext>
            </a:extLst>
          </p:cNvPr>
          <p:cNvSpPr>
            <a:spLocks/>
          </p:cNvSpPr>
          <p:nvPr/>
        </p:nvSpPr>
        <p:spPr bwMode="auto">
          <a:xfrm>
            <a:off x="2499122" y="4938712"/>
            <a:ext cx="933450" cy="1023938"/>
          </a:xfrm>
          <a:custGeom>
            <a:avLst/>
            <a:gdLst>
              <a:gd name="T0" fmla="*/ 735 w 784"/>
              <a:gd name="T1" fmla="*/ 425 h 860"/>
              <a:gd name="T2" fmla="*/ 784 w 784"/>
              <a:gd name="T3" fmla="*/ 627 h 860"/>
              <a:gd name="T4" fmla="*/ 678 w 784"/>
              <a:gd name="T5" fmla="*/ 666 h 860"/>
              <a:gd name="T6" fmla="*/ 660 w 784"/>
              <a:gd name="T7" fmla="*/ 729 h 860"/>
              <a:gd name="T8" fmla="*/ 636 w 784"/>
              <a:gd name="T9" fmla="*/ 743 h 860"/>
              <a:gd name="T10" fmla="*/ 595 w 784"/>
              <a:gd name="T11" fmla="*/ 713 h 860"/>
              <a:gd name="T12" fmla="*/ 580 w 784"/>
              <a:gd name="T13" fmla="*/ 741 h 860"/>
              <a:gd name="T14" fmla="*/ 602 w 784"/>
              <a:gd name="T15" fmla="*/ 761 h 860"/>
              <a:gd name="T16" fmla="*/ 553 w 784"/>
              <a:gd name="T17" fmla="*/ 822 h 860"/>
              <a:gd name="T18" fmla="*/ 415 w 784"/>
              <a:gd name="T19" fmla="*/ 860 h 860"/>
              <a:gd name="T20" fmla="*/ 405 w 784"/>
              <a:gd name="T21" fmla="*/ 853 h 860"/>
              <a:gd name="T22" fmla="*/ 385 w 784"/>
              <a:gd name="T23" fmla="*/ 837 h 860"/>
              <a:gd name="T24" fmla="*/ 382 w 784"/>
              <a:gd name="T25" fmla="*/ 835 h 860"/>
              <a:gd name="T26" fmla="*/ 337 w 784"/>
              <a:gd name="T27" fmla="*/ 798 h 860"/>
              <a:gd name="T28" fmla="*/ 301 w 784"/>
              <a:gd name="T29" fmla="*/ 780 h 860"/>
              <a:gd name="T30" fmla="*/ 289 w 784"/>
              <a:gd name="T31" fmla="*/ 773 h 860"/>
              <a:gd name="T32" fmla="*/ 153 w 784"/>
              <a:gd name="T33" fmla="*/ 704 h 860"/>
              <a:gd name="T34" fmla="*/ 145 w 784"/>
              <a:gd name="T35" fmla="*/ 700 h 860"/>
              <a:gd name="T36" fmla="*/ 51 w 784"/>
              <a:gd name="T37" fmla="*/ 649 h 860"/>
              <a:gd name="T38" fmla="*/ 144 w 784"/>
              <a:gd name="T39" fmla="*/ 576 h 860"/>
              <a:gd name="T40" fmla="*/ 145 w 784"/>
              <a:gd name="T41" fmla="*/ 570 h 860"/>
              <a:gd name="T42" fmla="*/ 161 w 784"/>
              <a:gd name="T43" fmla="*/ 490 h 860"/>
              <a:gd name="T44" fmla="*/ 163 w 784"/>
              <a:gd name="T45" fmla="*/ 478 h 860"/>
              <a:gd name="T46" fmla="*/ 171 w 784"/>
              <a:gd name="T47" fmla="*/ 439 h 860"/>
              <a:gd name="T48" fmla="*/ 172 w 784"/>
              <a:gd name="T49" fmla="*/ 434 h 860"/>
              <a:gd name="T50" fmla="*/ 203 w 784"/>
              <a:gd name="T51" fmla="*/ 384 h 860"/>
              <a:gd name="T52" fmla="*/ 198 w 784"/>
              <a:gd name="T53" fmla="*/ 371 h 860"/>
              <a:gd name="T54" fmla="*/ 190 w 784"/>
              <a:gd name="T55" fmla="*/ 354 h 860"/>
              <a:gd name="T56" fmla="*/ 180 w 784"/>
              <a:gd name="T57" fmla="*/ 354 h 860"/>
              <a:gd name="T58" fmla="*/ 145 w 784"/>
              <a:gd name="T59" fmla="*/ 353 h 860"/>
              <a:gd name="T60" fmla="*/ 144 w 784"/>
              <a:gd name="T61" fmla="*/ 353 h 860"/>
              <a:gd name="T62" fmla="*/ 142 w 784"/>
              <a:gd name="T63" fmla="*/ 353 h 860"/>
              <a:gd name="T64" fmla="*/ 134 w 784"/>
              <a:gd name="T65" fmla="*/ 340 h 860"/>
              <a:gd name="T66" fmla="*/ 0 w 784"/>
              <a:gd name="T67" fmla="*/ 127 h 860"/>
              <a:gd name="T68" fmla="*/ 115 w 784"/>
              <a:gd name="T69" fmla="*/ 65 h 860"/>
              <a:gd name="T70" fmla="*/ 145 w 784"/>
              <a:gd name="T71" fmla="*/ 70 h 860"/>
              <a:gd name="T72" fmla="*/ 163 w 784"/>
              <a:gd name="T73" fmla="*/ 74 h 860"/>
              <a:gd name="T74" fmla="*/ 319 w 784"/>
              <a:gd name="T75" fmla="*/ 30 h 860"/>
              <a:gd name="T76" fmla="*/ 361 w 784"/>
              <a:gd name="T77" fmla="*/ 0 h 860"/>
              <a:gd name="T78" fmla="*/ 438 w 784"/>
              <a:gd name="T79" fmla="*/ 38 h 860"/>
              <a:gd name="T80" fmla="*/ 456 w 784"/>
              <a:gd name="T81" fmla="*/ 47 h 860"/>
              <a:gd name="T82" fmla="*/ 456 w 784"/>
              <a:gd name="T83" fmla="*/ 68 h 860"/>
              <a:gd name="T84" fmla="*/ 489 w 784"/>
              <a:gd name="T85" fmla="*/ 103 h 860"/>
              <a:gd name="T86" fmla="*/ 559 w 784"/>
              <a:gd name="T87" fmla="*/ 173 h 860"/>
              <a:gd name="T88" fmla="*/ 586 w 784"/>
              <a:gd name="T89" fmla="*/ 137 h 860"/>
              <a:gd name="T90" fmla="*/ 619 w 784"/>
              <a:gd name="T91" fmla="*/ 168 h 860"/>
              <a:gd name="T92" fmla="*/ 629 w 784"/>
              <a:gd name="T93" fmla="*/ 176 h 860"/>
              <a:gd name="T94" fmla="*/ 651 w 784"/>
              <a:gd name="T95" fmla="*/ 176 h 860"/>
              <a:gd name="T96" fmla="*/ 675 w 784"/>
              <a:gd name="T97" fmla="*/ 168 h 860"/>
              <a:gd name="T98" fmla="*/ 693 w 784"/>
              <a:gd name="T99" fmla="*/ 194 h 860"/>
              <a:gd name="T100" fmla="*/ 707 w 784"/>
              <a:gd name="T101" fmla="*/ 213 h 860"/>
              <a:gd name="T102" fmla="*/ 700 w 784"/>
              <a:gd name="T103" fmla="*/ 230 h 860"/>
              <a:gd name="T104" fmla="*/ 696 w 784"/>
              <a:gd name="T105" fmla="*/ 241 h 860"/>
              <a:gd name="T106" fmla="*/ 730 w 784"/>
              <a:gd name="T107" fmla="*/ 271 h 860"/>
              <a:gd name="T108" fmla="*/ 725 w 784"/>
              <a:gd name="T109" fmla="*/ 284 h 860"/>
              <a:gd name="T110" fmla="*/ 716 w 784"/>
              <a:gd name="T111" fmla="*/ 307 h 860"/>
              <a:gd name="T112" fmla="*/ 735 w 784"/>
              <a:gd name="T113" fmla="*/ 425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84" h="860">
                <a:moveTo>
                  <a:pt x="735" y="425"/>
                </a:moveTo>
                <a:lnTo>
                  <a:pt x="784" y="627"/>
                </a:lnTo>
                <a:lnTo>
                  <a:pt x="678" y="666"/>
                </a:lnTo>
                <a:lnTo>
                  <a:pt x="660" y="729"/>
                </a:lnTo>
                <a:lnTo>
                  <a:pt x="636" y="743"/>
                </a:lnTo>
                <a:lnTo>
                  <a:pt x="595" y="713"/>
                </a:lnTo>
                <a:lnTo>
                  <a:pt x="580" y="741"/>
                </a:lnTo>
                <a:lnTo>
                  <a:pt x="602" y="761"/>
                </a:lnTo>
                <a:lnTo>
                  <a:pt x="553" y="822"/>
                </a:lnTo>
                <a:lnTo>
                  <a:pt x="415" y="860"/>
                </a:lnTo>
                <a:lnTo>
                  <a:pt x="405" y="853"/>
                </a:lnTo>
                <a:lnTo>
                  <a:pt x="385" y="837"/>
                </a:lnTo>
                <a:lnTo>
                  <a:pt x="382" y="835"/>
                </a:lnTo>
                <a:lnTo>
                  <a:pt x="337" y="798"/>
                </a:lnTo>
                <a:lnTo>
                  <a:pt x="301" y="780"/>
                </a:lnTo>
                <a:lnTo>
                  <a:pt x="289" y="773"/>
                </a:lnTo>
                <a:lnTo>
                  <a:pt x="153" y="704"/>
                </a:lnTo>
                <a:lnTo>
                  <a:pt x="145" y="700"/>
                </a:lnTo>
                <a:lnTo>
                  <a:pt x="51" y="649"/>
                </a:lnTo>
                <a:lnTo>
                  <a:pt x="144" y="576"/>
                </a:lnTo>
                <a:lnTo>
                  <a:pt x="145" y="570"/>
                </a:lnTo>
                <a:lnTo>
                  <a:pt x="161" y="490"/>
                </a:lnTo>
                <a:lnTo>
                  <a:pt x="163" y="478"/>
                </a:lnTo>
                <a:lnTo>
                  <a:pt x="171" y="439"/>
                </a:lnTo>
                <a:lnTo>
                  <a:pt x="172" y="434"/>
                </a:lnTo>
                <a:lnTo>
                  <a:pt x="203" y="384"/>
                </a:lnTo>
                <a:lnTo>
                  <a:pt x="198" y="371"/>
                </a:lnTo>
                <a:lnTo>
                  <a:pt x="190" y="354"/>
                </a:lnTo>
                <a:lnTo>
                  <a:pt x="180" y="354"/>
                </a:lnTo>
                <a:lnTo>
                  <a:pt x="145" y="353"/>
                </a:lnTo>
                <a:lnTo>
                  <a:pt x="144" y="353"/>
                </a:lnTo>
                <a:lnTo>
                  <a:pt x="142" y="353"/>
                </a:lnTo>
                <a:lnTo>
                  <a:pt x="134" y="340"/>
                </a:lnTo>
                <a:lnTo>
                  <a:pt x="0" y="127"/>
                </a:lnTo>
                <a:lnTo>
                  <a:pt x="115" y="65"/>
                </a:lnTo>
                <a:lnTo>
                  <a:pt x="145" y="70"/>
                </a:lnTo>
                <a:lnTo>
                  <a:pt x="163" y="74"/>
                </a:lnTo>
                <a:lnTo>
                  <a:pt x="319" y="30"/>
                </a:lnTo>
                <a:lnTo>
                  <a:pt x="361" y="0"/>
                </a:lnTo>
                <a:lnTo>
                  <a:pt x="438" y="38"/>
                </a:lnTo>
                <a:lnTo>
                  <a:pt x="456" y="47"/>
                </a:lnTo>
                <a:lnTo>
                  <a:pt x="456" y="68"/>
                </a:lnTo>
                <a:lnTo>
                  <a:pt x="489" y="103"/>
                </a:lnTo>
                <a:lnTo>
                  <a:pt x="559" y="173"/>
                </a:lnTo>
                <a:lnTo>
                  <a:pt x="586" y="137"/>
                </a:lnTo>
                <a:lnTo>
                  <a:pt x="619" y="168"/>
                </a:lnTo>
                <a:lnTo>
                  <a:pt x="629" y="176"/>
                </a:lnTo>
                <a:lnTo>
                  <a:pt x="651" y="176"/>
                </a:lnTo>
                <a:lnTo>
                  <a:pt x="675" y="168"/>
                </a:lnTo>
                <a:lnTo>
                  <a:pt x="693" y="194"/>
                </a:lnTo>
                <a:lnTo>
                  <a:pt x="707" y="213"/>
                </a:lnTo>
                <a:lnTo>
                  <a:pt x="700" y="230"/>
                </a:lnTo>
                <a:lnTo>
                  <a:pt x="696" y="241"/>
                </a:lnTo>
                <a:lnTo>
                  <a:pt x="730" y="271"/>
                </a:lnTo>
                <a:lnTo>
                  <a:pt x="725" y="284"/>
                </a:lnTo>
                <a:lnTo>
                  <a:pt x="716" y="307"/>
                </a:lnTo>
                <a:lnTo>
                  <a:pt x="735" y="425"/>
                </a:lnTo>
                <a:close/>
              </a:path>
            </a:pathLst>
          </a:custGeom>
          <a:solidFill>
            <a:srgbClr val="FFFF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48" name="Freeform 46">
            <a:extLst>
              <a:ext uri="{FF2B5EF4-FFF2-40B4-BE49-F238E27FC236}">
                <a16:creationId xmlns:a16="http://schemas.microsoft.com/office/drawing/2014/main" id="{3E0D3750-73AC-4842-9F43-A881F358BA29}"/>
              </a:ext>
            </a:extLst>
          </p:cNvPr>
          <p:cNvSpPr>
            <a:spLocks/>
          </p:cNvSpPr>
          <p:nvPr/>
        </p:nvSpPr>
        <p:spPr bwMode="auto">
          <a:xfrm>
            <a:off x="5249466" y="1650206"/>
            <a:ext cx="791766" cy="696516"/>
          </a:xfrm>
          <a:custGeom>
            <a:avLst/>
            <a:gdLst>
              <a:gd name="T0" fmla="*/ 665 w 665"/>
              <a:gd name="T1" fmla="*/ 349 h 585"/>
              <a:gd name="T2" fmla="*/ 664 w 665"/>
              <a:gd name="T3" fmla="*/ 360 h 585"/>
              <a:gd name="T4" fmla="*/ 662 w 665"/>
              <a:gd name="T5" fmla="*/ 369 h 585"/>
              <a:gd name="T6" fmla="*/ 660 w 665"/>
              <a:gd name="T7" fmla="*/ 385 h 585"/>
              <a:gd name="T8" fmla="*/ 659 w 665"/>
              <a:gd name="T9" fmla="*/ 388 h 585"/>
              <a:gd name="T10" fmla="*/ 649 w 665"/>
              <a:gd name="T11" fmla="*/ 454 h 585"/>
              <a:gd name="T12" fmla="*/ 553 w 665"/>
              <a:gd name="T13" fmla="*/ 461 h 585"/>
              <a:gd name="T14" fmla="*/ 419 w 665"/>
              <a:gd name="T15" fmla="*/ 469 h 585"/>
              <a:gd name="T16" fmla="*/ 403 w 665"/>
              <a:gd name="T17" fmla="*/ 471 h 585"/>
              <a:gd name="T18" fmla="*/ 337 w 665"/>
              <a:gd name="T19" fmla="*/ 502 h 585"/>
              <a:gd name="T20" fmla="*/ 308 w 665"/>
              <a:gd name="T21" fmla="*/ 517 h 585"/>
              <a:gd name="T22" fmla="*/ 247 w 665"/>
              <a:gd name="T23" fmla="*/ 519 h 585"/>
              <a:gd name="T24" fmla="*/ 222 w 665"/>
              <a:gd name="T25" fmla="*/ 498 h 585"/>
              <a:gd name="T26" fmla="*/ 203 w 665"/>
              <a:gd name="T27" fmla="*/ 517 h 585"/>
              <a:gd name="T28" fmla="*/ 163 w 665"/>
              <a:gd name="T29" fmla="*/ 558 h 585"/>
              <a:gd name="T30" fmla="*/ 160 w 665"/>
              <a:gd name="T31" fmla="*/ 558 h 585"/>
              <a:gd name="T32" fmla="*/ 121 w 665"/>
              <a:gd name="T33" fmla="*/ 566 h 585"/>
              <a:gd name="T34" fmla="*/ 81 w 665"/>
              <a:gd name="T35" fmla="*/ 573 h 585"/>
              <a:gd name="T36" fmla="*/ 25 w 665"/>
              <a:gd name="T37" fmla="*/ 585 h 585"/>
              <a:gd name="T38" fmla="*/ 51 w 665"/>
              <a:gd name="T39" fmla="*/ 518 h 585"/>
              <a:gd name="T40" fmla="*/ 28 w 665"/>
              <a:gd name="T41" fmla="*/ 444 h 585"/>
              <a:gd name="T42" fmla="*/ 26 w 665"/>
              <a:gd name="T43" fmla="*/ 434 h 585"/>
              <a:gd name="T44" fmla="*/ 31 w 665"/>
              <a:gd name="T45" fmla="*/ 405 h 585"/>
              <a:gd name="T46" fmla="*/ 34 w 665"/>
              <a:gd name="T47" fmla="*/ 389 h 585"/>
              <a:gd name="T48" fmla="*/ 6 w 665"/>
              <a:gd name="T49" fmla="*/ 374 h 585"/>
              <a:gd name="T50" fmla="*/ 0 w 665"/>
              <a:gd name="T51" fmla="*/ 372 h 585"/>
              <a:gd name="T52" fmla="*/ 4 w 665"/>
              <a:gd name="T53" fmla="*/ 367 h 585"/>
              <a:gd name="T54" fmla="*/ 26 w 665"/>
              <a:gd name="T55" fmla="*/ 340 h 585"/>
              <a:gd name="T56" fmla="*/ 51 w 665"/>
              <a:gd name="T57" fmla="*/ 309 h 585"/>
              <a:gd name="T58" fmla="*/ 70 w 665"/>
              <a:gd name="T59" fmla="*/ 302 h 585"/>
              <a:gd name="T60" fmla="*/ 105 w 665"/>
              <a:gd name="T61" fmla="*/ 291 h 585"/>
              <a:gd name="T62" fmla="*/ 124 w 665"/>
              <a:gd name="T63" fmla="*/ 276 h 585"/>
              <a:gd name="T64" fmla="*/ 224 w 665"/>
              <a:gd name="T65" fmla="*/ 193 h 585"/>
              <a:gd name="T66" fmla="*/ 280 w 665"/>
              <a:gd name="T67" fmla="*/ 146 h 585"/>
              <a:gd name="T68" fmla="*/ 287 w 665"/>
              <a:gd name="T69" fmla="*/ 141 h 585"/>
              <a:gd name="T70" fmla="*/ 285 w 665"/>
              <a:gd name="T71" fmla="*/ 138 h 585"/>
              <a:gd name="T72" fmla="*/ 262 w 665"/>
              <a:gd name="T73" fmla="*/ 118 h 585"/>
              <a:gd name="T74" fmla="*/ 308 w 665"/>
              <a:gd name="T75" fmla="*/ 59 h 585"/>
              <a:gd name="T76" fmla="*/ 341 w 665"/>
              <a:gd name="T77" fmla="*/ 18 h 585"/>
              <a:gd name="T78" fmla="*/ 304 w 665"/>
              <a:gd name="T79" fmla="*/ 3 h 585"/>
              <a:gd name="T80" fmla="*/ 377 w 665"/>
              <a:gd name="T81" fmla="*/ 0 h 585"/>
              <a:gd name="T82" fmla="*/ 366 w 665"/>
              <a:gd name="T83" fmla="*/ 17 h 585"/>
              <a:gd name="T84" fmla="*/ 363 w 665"/>
              <a:gd name="T85" fmla="*/ 22 h 585"/>
              <a:gd name="T86" fmla="*/ 408 w 665"/>
              <a:gd name="T87" fmla="*/ 59 h 585"/>
              <a:gd name="T88" fmla="*/ 416 w 665"/>
              <a:gd name="T89" fmla="*/ 65 h 585"/>
              <a:gd name="T90" fmla="*/ 417 w 665"/>
              <a:gd name="T91" fmla="*/ 66 h 585"/>
              <a:gd name="T92" fmla="*/ 454 w 665"/>
              <a:gd name="T93" fmla="*/ 47 h 585"/>
              <a:gd name="T94" fmla="*/ 455 w 665"/>
              <a:gd name="T95" fmla="*/ 48 h 585"/>
              <a:gd name="T96" fmla="*/ 494 w 665"/>
              <a:gd name="T97" fmla="*/ 83 h 585"/>
              <a:gd name="T98" fmla="*/ 520 w 665"/>
              <a:gd name="T99" fmla="*/ 94 h 585"/>
              <a:gd name="T100" fmla="*/ 552 w 665"/>
              <a:gd name="T101" fmla="*/ 148 h 585"/>
              <a:gd name="T102" fmla="*/ 553 w 665"/>
              <a:gd name="T103" fmla="*/ 151 h 585"/>
              <a:gd name="T104" fmla="*/ 663 w 665"/>
              <a:gd name="T105" fmla="*/ 345 h 585"/>
              <a:gd name="T106" fmla="*/ 665 w 665"/>
              <a:gd name="T107" fmla="*/ 349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65" h="585">
                <a:moveTo>
                  <a:pt x="665" y="349"/>
                </a:moveTo>
                <a:lnTo>
                  <a:pt x="664" y="360"/>
                </a:lnTo>
                <a:lnTo>
                  <a:pt x="662" y="369"/>
                </a:lnTo>
                <a:lnTo>
                  <a:pt x="660" y="385"/>
                </a:lnTo>
                <a:lnTo>
                  <a:pt x="659" y="388"/>
                </a:lnTo>
                <a:lnTo>
                  <a:pt x="649" y="454"/>
                </a:lnTo>
                <a:lnTo>
                  <a:pt x="553" y="461"/>
                </a:lnTo>
                <a:lnTo>
                  <a:pt x="419" y="469"/>
                </a:lnTo>
                <a:lnTo>
                  <a:pt x="403" y="471"/>
                </a:lnTo>
                <a:lnTo>
                  <a:pt x="337" y="502"/>
                </a:lnTo>
                <a:lnTo>
                  <a:pt x="308" y="517"/>
                </a:lnTo>
                <a:lnTo>
                  <a:pt x="247" y="519"/>
                </a:lnTo>
                <a:lnTo>
                  <a:pt x="222" y="498"/>
                </a:lnTo>
                <a:lnTo>
                  <a:pt x="203" y="517"/>
                </a:lnTo>
                <a:lnTo>
                  <a:pt x="163" y="558"/>
                </a:lnTo>
                <a:lnTo>
                  <a:pt x="160" y="558"/>
                </a:lnTo>
                <a:lnTo>
                  <a:pt x="121" y="566"/>
                </a:lnTo>
                <a:lnTo>
                  <a:pt x="81" y="573"/>
                </a:lnTo>
                <a:lnTo>
                  <a:pt x="25" y="585"/>
                </a:lnTo>
                <a:lnTo>
                  <a:pt x="51" y="518"/>
                </a:lnTo>
                <a:lnTo>
                  <a:pt x="28" y="444"/>
                </a:lnTo>
                <a:lnTo>
                  <a:pt x="26" y="434"/>
                </a:lnTo>
                <a:lnTo>
                  <a:pt x="31" y="405"/>
                </a:lnTo>
                <a:lnTo>
                  <a:pt x="34" y="389"/>
                </a:lnTo>
                <a:lnTo>
                  <a:pt x="6" y="374"/>
                </a:lnTo>
                <a:lnTo>
                  <a:pt x="0" y="372"/>
                </a:lnTo>
                <a:lnTo>
                  <a:pt x="4" y="367"/>
                </a:lnTo>
                <a:lnTo>
                  <a:pt x="26" y="340"/>
                </a:lnTo>
                <a:lnTo>
                  <a:pt x="51" y="309"/>
                </a:lnTo>
                <a:lnTo>
                  <a:pt x="70" y="302"/>
                </a:lnTo>
                <a:lnTo>
                  <a:pt x="105" y="291"/>
                </a:lnTo>
                <a:lnTo>
                  <a:pt x="124" y="276"/>
                </a:lnTo>
                <a:lnTo>
                  <a:pt x="224" y="193"/>
                </a:lnTo>
                <a:lnTo>
                  <a:pt x="280" y="146"/>
                </a:lnTo>
                <a:lnTo>
                  <a:pt x="287" y="141"/>
                </a:lnTo>
                <a:lnTo>
                  <a:pt x="285" y="138"/>
                </a:lnTo>
                <a:lnTo>
                  <a:pt x="262" y="118"/>
                </a:lnTo>
                <a:lnTo>
                  <a:pt x="308" y="59"/>
                </a:lnTo>
                <a:lnTo>
                  <a:pt x="341" y="18"/>
                </a:lnTo>
                <a:lnTo>
                  <a:pt x="304" y="3"/>
                </a:lnTo>
                <a:lnTo>
                  <a:pt x="377" y="0"/>
                </a:lnTo>
                <a:lnTo>
                  <a:pt x="366" y="17"/>
                </a:lnTo>
                <a:lnTo>
                  <a:pt x="363" y="22"/>
                </a:lnTo>
                <a:lnTo>
                  <a:pt x="408" y="59"/>
                </a:lnTo>
                <a:lnTo>
                  <a:pt x="416" y="65"/>
                </a:lnTo>
                <a:lnTo>
                  <a:pt x="417" y="66"/>
                </a:lnTo>
                <a:lnTo>
                  <a:pt x="454" y="47"/>
                </a:lnTo>
                <a:lnTo>
                  <a:pt x="455" y="48"/>
                </a:lnTo>
                <a:lnTo>
                  <a:pt x="494" y="83"/>
                </a:lnTo>
                <a:lnTo>
                  <a:pt x="520" y="94"/>
                </a:lnTo>
                <a:lnTo>
                  <a:pt x="552" y="148"/>
                </a:lnTo>
                <a:lnTo>
                  <a:pt x="553" y="151"/>
                </a:lnTo>
                <a:lnTo>
                  <a:pt x="663" y="345"/>
                </a:lnTo>
                <a:lnTo>
                  <a:pt x="665" y="349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49" name="Freeform 47">
            <a:extLst>
              <a:ext uri="{FF2B5EF4-FFF2-40B4-BE49-F238E27FC236}">
                <a16:creationId xmlns:a16="http://schemas.microsoft.com/office/drawing/2014/main" id="{EB78F467-5765-4625-B90F-9F3BC5533494}"/>
              </a:ext>
            </a:extLst>
          </p:cNvPr>
          <p:cNvSpPr>
            <a:spLocks/>
          </p:cNvSpPr>
          <p:nvPr/>
        </p:nvSpPr>
        <p:spPr bwMode="auto">
          <a:xfrm>
            <a:off x="4887516" y="1718073"/>
            <a:ext cx="486966" cy="702469"/>
          </a:xfrm>
          <a:custGeom>
            <a:avLst/>
            <a:gdLst>
              <a:gd name="T0" fmla="*/ 409 w 409"/>
              <a:gd name="T1" fmla="*/ 234 h 590"/>
              <a:gd name="T2" fmla="*/ 374 w 409"/>
              <a:gd name="T3" fmla="*/ 245 h 590"/>
              <a:gd name="T4" fmla="*/ 355 w 409"/>
              <a:gd name="T5" fmla="*/ 252 h 590"/>
              <a:gd name="T6" fmla="*/ 330 w 409"/>
              <a:gd name="T7" fmla="*/ 283 h 590"/>
              <a:gd name="T8" fmla="*/ 308 w 409"/>
              <a:gd name="T9" fmla="*/ 310 h 590"/>
              <a:gd name="T10" fmla="*/ 304 w 409"/>
              <a:gd name="T11" fmla="*/ 315 h 590"/>
              <a:gd name="T12" fmla="*/ 310 w 409"/>
              <a:gd name="T13" fmla="*/ 317 h 590"/>
              <a:gd name="T14" fmla="*/ 338 w 409"/>
              <a:gd name="T15" fmla="*/ 332 h 590"/>
              <a:gd name="T16" fmla="*/ 335 w 409"/>
              <a:gd name="T17" fmla="*/ 348 h 590"/>
              <a:gd name="T18" fmla="*/ 330 w 409"/>
              <a:gd name="T19" fmla="*/ 377 h 590"/>
              <a:gd name="T20" fmla="*/ 332 w 409"/>
              <a:gd name="T21" fmla="*/ 387 h 590"/>
              <a:gd name="T22" fmla="*/ 355 w 409"/>
              <a:gd name="T23" fmla="*/ 461 h 590"/>
              <a:gd name="T24" fmla="*/ 329 w 409"/>
              <a:gd name="T25" fmla="*/ 528 h 590"/>
              <a:gd name="T26" fmla="*/ 320 w 409"/>
              <a:gd name="T27" fmla="*/ 531 h 590"/>
              <a:gd name="T28" fmla="*/ 214 w 409"/>
              <a:gd name="T29" fmla="*/ 571 h 590"/>
              <a:gd name="T30" fmla="*/ 211 w 409"/>
              <a:gd name="T31" fmla="*/ 560 h 590"/>
              <a:gd name="T32" fmla="*/ 202 w 409"/>
              <a:gd name="T33" fmla="*/ 524 h 590"/>
              <a:gd name="T34" fmla="*/ 164 w 409"/>
              <a:gd name="T35" fmla="*/ 545 h 590"/>
              <a:gd name="T36" fmla="*/ 151 w 409"/>
              <a:gd name="T37" fmla="*/ 553 h 590"/>
              <a:gd name="T38" fmla="*/ 90 w 409"/>
              <a:gd name="T39" fmla="*/ 587 h 590"/>
              <a:gd name="T40" fmla="*/ 84 w 409"/>
              <a:gd name="T41" fmla="*/ 590 h 590"/>
              <a:gd name="T42" fmla="*/ 81 w 409"/>
              <a:gd name="T43" fmla="*/ 588 h 590"/>
              <a:gd name="T44" fmla="*/ 63 w 409"/>
              <a:gd name="T45" fmla="*/ 570 h 590"/>
              <a:gd name="T46" fmla="*/ 19 w 409"/>
              <a:gd name="T47" fmla="*/ 530 h 590"/>
              <a:gd name="T48" fmla="*/ 19 w 409"/>
              <a:gd name="T49" fmla="*/ 528 h 590"/>
              <a:gd name="T50" fmla="*/ 23 w 409"/>
              <a:gd name="T51" fmla="*/ 490 h 590"/>
              <a:gd name="T52" fmla="*/ 33 w 409"/>
              <a:gd name="T53" fmla="*/ 415 h 590"/>
              <a:gd name="T54" fmla="*/ 14 w 409"/>
              <a:gd name="T55" fmla="*/ 386 h 590"/>
              <a:gd name="T56" fmla="*/ 16 w 409"/>
              <a:gd name="T57" fmla="*/ 316 h 590"/>
              <a:gd name="T58" fmla="*/ 16 w 409"/>
              <a:gd name="T59" fmla="*/ 293 h 590"/>
              <a:gd name="T60" fmla="*/ 16 w 409"/>
              <a:gd name="T61" fmla="*/ 271 h 590"/>
              <a:gd name="T62" fmla="*/ 17 w 409"/>
              <a:gd name="T63" fmla="*/ 262 h 590"/>
              <a:gd name="T64" fmla="*/ 0 w 409"/>
              <a:gd name="T65" fmla="*/ 251 h 590"/>
              <a:gd name="T66" fmla="*/ 39 w 409"/>
              <a:gd name="T67" fmla="*/ 213 h 590"/>
              <a:gd name="T68" fmla="*/ 75 w 409"/>
              <a:gd name="T69" fmla="*/ 177 h 590"/>
              <a:gd name="T70" fmla="*/ 97 w 409"/>
              <a:gd name="T71" fmla="*/ 195 h 590"/>
              <a:gd name="T72" fmla="*/ 191 w 409"/>
              <a:gd name="T73" fmla="*/ 163 h 590"/>
              <a:gd name="T74" fmla="*/ 208 w 409"/>
              <a:gd name="T75" fmla="*/ 135 h 590"/>
              <a:gd name="T76" fmla="*/ 191 w 409"/>
              <a:gd name="T77" fmla="*/ 60 h 590"/>
              <a:gd name="T78" fmla="*/ 285 w 409"/>
              <a:gd name="T79" fmla="*/ 0 h 590"/>
              <a:gd name="T80" fmla="*/ 304 w 409"/>
              <a:gd name="T81" fmla="*/ 79 h 590"/>
              <a:gd name="T82" fmla="*/ 333 w 409"/>
              <a:gd name="T83" fmla="*/ 199 h 590"/>
              <a:gd name="T84" fmla="*/ 367 w 409"/>
              <a:gd name="T85" fmla="*/ 192 h 590"/>
              <a:gd name="T86" fmla="*/ 374 w 409"/>
              <a:gd name="T87" fmla="*/ 206 h 590"/>
              <a:gd name="T88" fmla="*/ 389 w 409"/>
              <a:gd name="T89" fmla="*/ 234 h 590"/>
              <a:gd name="T90" fmla="*/ 390 w 409"/>
              <a:gd name="T91" fmla="*/ 236 h 590"/>
              <a:gd name="T92" fmla="*/ 409 w 409"/>
              <a:gd name="T93" fmla="*/ 234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09" h="590">
                <a:moveTo>
                  <a:pt x="409" y="234"/>
                </a:moveTo>
                <a:lnTo>
                  <a:pt x="374" y="245"/>
                </a:lnTo>
                <a:lnTo>
                  <a:pt x="355" y="252"/>
                </a:lnTo>
                <a:lnTo>
                  <a:pt x="330" y="283"/>
                </a:lnTo>
                <a:lnTo>
                  <a:pt x="308" y="310"/>
                </a:lnTo>
                <a:lnTo>
                  <a:pt x="304" y="315"/>
                </a:lnTo>
                <a:lnTo>
                  <a:pt x="310" y="317"/>
                </a:lnTo>
                <a:lnTo>
                  <a:pt x="338" y="332"/>
                </a:lnTo>
                <a:lnTo>
                  <a:pt x="335" y="348"/>
                </a:lnTo>
                <a:lnTo>
                  <a:pt x="330" y="377"/>
                </a:lnTo>
                <a:lnTo>
                  <a:pt x="332" y="387"/>
                </a:lnTo>
                <a:lnTo>
                  <a:pt x="355" y="461"/>
                </a:lnTo>
                <a:lnTo>
                  <a:pt x="329" y="528"/>
                </a:lnTo>
                <a:lnTo>
                  <a:pt x="320" y="531"/>
                </a:lnTo>
                <a:lnTo>
                  <a:pt x="214" y="571"/>
                </a:lnTo>
                <a:lnTo>
                  <a:pt x="211" y="560"/>
                </a:lnTo>
                <a:lnTo>
                  <a:pt x="202" y="524"/>
                </a:lnTo>
                <a:lnTo>
                  <a:pt x="164" y="545"/>
                </a:lnTo>
                <a:lnTo>
                  <a:pt x="151" y="553"/>
                </a:lnTo>
                <a:lnTo>
                  <a:pt x="90" y="587"/>
                </a:lnTo>
                <a:lnTo>
                  <a:pt x="84" y="590"/>
                </a:lnTo>
                <a:lnTo>
                  <a:pt x="81" y="588"/>
                </a:lnTo>
                <a:lnTo>
                  <a:pt x="63" y="570"/>
                </a:lnTo>
                <a:lnTo>
                  <a:pt x="19" y="530"/>
                </a:lnTo>
                <a:lnTo>
                  <a:pt x="19" y="528"/>
                </a:lnTo>
                <a:lnTo>
                  <a:pt x="23" y="490"/>
                </a:lnTo>
                <a:lnTo>
                  <a:pt x="33" y="415"/>
                </a:lnTo>
                <a:lnTo>
                  <a:pt x="14" y="386"/>
                </a:lnTo>
                <a:lnTo>
                  <a:pt x="16" y="316"/>
                </a:lnTo>
                <a:lnTo>
                  <a:pt x="16" y="293"/>
                </a:lnTo>
                <a:lnTo>
                  <a:pt x="16" y="271"/>
                </a:lnTo>
                <a:lnTo>
                  <a:pt x="17" y="262"/>
                </a:lnTo>
                <a:lnTo>
                  <a:pt x="0" y="251"/>
                </a:lnTo>
                <a:lnTo>
                  <a:pt x="39" y="213"/>
                </a:lnTo>
                <a:lnTo>
                  <a:pt x="75" y="177"/>
                </a:lnTo>
                <a:lnTo>
                  <a:pt x="97" y="195"/>
                </a:lnTo>
                <a:lnTo>
                  <a:pt x="191" y="163"/>
                </a:lnTo>
                <a:lnTo>
                  <a:pt x="208" y="135"/>
                </a:lnTo>
                <a:lnTo>
                  <a:pt x="191" y="60"/>
                </a:lnTo>
                <a:lnTo>
                  <a:pt x="285" y="0"/>
                </a:lnTo>
                <a:lnTo>
                  <a:pt x="304" y="79"/>
                </a:lnTo>
                <a:lnTo>
                  <a:pt x="333" y="199"/>
                </a:lnTo>
                <a:lnTo>
                  <a:pt x="367" y="192"/>
                </a:lnTo>
                <a:lnTo>
                  <a:pt x="374" y="206"/>
                </a:lnTo>
                <a:lnTo>
                  <a:pt x="389" y="234"/>
                </a:lnTo>
                <a:lnTo>
                  <a:pt x="390" y="236"/>
                </a:lnTo>
                <a:lnTo>
                  <a:pt x="409" y="234"/>
                </a:lnTo>
                <a:close/>
              </a:path>
            </a:pathLst>
          </a:custGeom>
          <a:solidFill>
            <a:srgbClr val="FF00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50" name="Freeform 48">
            <a:extLst>
              <a:ext uri="{FF2B5EF4-FFF2-40B4-BE49-F238E27FC236}">
                <a16:creationId xmlns:a16="http://schemas.microsoft.com/office/drawing/2014/main" id="{22F2AE59-283E-48EE-896D-EA1D597BAC61}"/>
              </a:ext>
            </a:extLst>
          </p:cNvPr>
          <p:cNvSpPr>
            <a:spLocks/>
          </p:cNvSpPr>
          <p:nvPr/>
        </p:nvSpPr>
        <p:spPr bwMode="auto">
          <a:xfrm>
            <a:off x="3871914" y="2638425"/>
            <a:ext cx="732235" cy="700088"/>
          </a:xfrm>
          <a:custGeom>
            <a:avLst/>
            <a:gdLst>
              <a:gd name="T0" fmla="*/ 155 w 615"/>
              <a:gd name="T1" fmla="*/ 476 h 588"/>
              <a:gd name="T2" fmla="*/ 151 w 615"/>
              <a:gd name="T3" fmla="*/ 482 h 588"/>
              <a:gd name="T4" fmla="*/ 163 w 615"/>
              <a:gd name="T5" fmla="*/ 517 h 588"/>
              <a:gd name="T6" fmla="*/ 14 w 615"/>
              <a:gd name="T7" fmla="*/ 588 h 588"/>
              <a:gd name="T8" fmla="*/ 9 w 615"/>
              <a:gd name="T9" fmla="*/ 561 h 588"/>
              <a:gd name="T10" fmla="*/ 0 w 615"/>
              <a:gd name="T11" fmla="*/ 521 h 588"/>
              <a:gd name="T12" fmla="*/ 14 w 615"/>
              <a:gd name="T13" fmla="*/ 512 h 588"/>
              <a:gd name="T14" fmla="*/ 22 w 615"/>
              <a:gd name="T15" fmla="*/ 541 h 588"/>
              <a:gd name="T16" fmla="*/ 144 w 615"/>
              <a:gd name="T17" fmla="*/ 341 h 588"/>
              <a:gd name="T18" fmla="*/ 213 w 615"/>
              <a:gd name="T19" fmla="*/ 296 h 588"/>
              <a:gd name="T20" fmla="*/ 258 w 615"/>
              <a:gd name="T21" fmla="*/ 232 h 588"/>
              <a:gd name="T22" fmla="*/ 258 w 615"/>
              <a:gd name="T23" fmla="*/ 164 h 588"/>
              <a:gd name="T24" fmla="*/ 287 w 615"/>
              <a:gd name="T25" fmla="*/ 134 h 588"/>
              <a:gd name="T26" fmla="*/ 294 w 615"/>
              <a:gd name="T27" fmla="*/ 127 h 588"/>
              <a:gd name="T28" fmla="*/ 308 w 615"/>
              <a:gd name="T29" fmla="*/ 75 h 588"/>
              <a:gd name="T30" fmla="*/ 311 w 615"/>
              <a:gd name="T31" fmla="*/ 74 h 588"/>
              <a:gd name="T32" fmla="*/ 341 w 615"/>
              <a:gd name="T33" fmla="*/ 65 h 588"/>
              <a:gd name="T34" fmla="*/ 392 w 615"/>
              <a:gd name="T35" fmla="*/ 38 h 588"/>
              <a:gd name="T36" fmla="*/ 434 w 615"/>
              <a:gd name="T37" fmla="*/ 17 h 588"/>
              <a:gd name="T38" fmla="*/ 467 w 615"/>
              <a:gd name="T39" fmla="*/ 0 h 588"/>
              <a:gd name="T40" fmla="*/ 533 w 615"/>
              <a:gd name="T41" fmla="*/ 19 h 588"/>
              <a:gd name="T42" fmla="*/ 540 w 615"/>
              <a:gd name="T43" fmla="*/ 31 h 588"/>
              <a:gd name="T44" fmla="*/ 555 w 615"/>
              <a:gd name="T45" fmla="*/ 52 h 588"/>
              <a:gd name="T46" fmla="*/ 615 w 615"/>
              <a:gd name="T47" fmla="*/ 67 h 588"/>
              <a:gd name="T48" fmla="*/ 565 w 615"/>
              <a:gd name="T49" fmla="*/ 94 h 588"/>
              <a:gd name="T50" fmla="*/ 547 w 615"/>
              <a:gd name="T51" fmla="*/ 117 h 588"/>
              <a:gd name="T52" fmla="*/ 535 w 615"/>
              <a:gd name="T53" fmla="*/ 173 h 588"/>
              <a:gd name="T54" fmla="*/ 535 w 615"/>
              <a:gd name="T55" fmla="*/ 197 h 588"/>
              <a:gd name="T56" fmla="*/ 503 w 615"/>
              <a:gd name="T57" fmla="*/ 220 h 588"/>
              <a:gd name="T58" fmla="*/ 497 w 615"/>
              <a:gd name="T59" fmla="*/ 224 h 588"/>
              <a:gd name="T60" fmla="*/ 473 w 615"/>
              <a:gd name="T61" fmla="*/ 240 h 588"/>
              <a:gd name="T62" fmla="*/ 429 w 615"/>
              <a:gd name="T63" fmla="*/ 271 h 588"/>
              <a:gd name="T64" fmla="*/ 390 w 615"/>
              <a:gd name="T65" fmla="*/ 308 h 588"/>
              <a:gd name="T66" fmla="*/ 350 w 615"/>
              <a:gd name="T67" fmla="*/ 339 h 588"/>
              <a:gd name="T68" fmla="*/ 301 w 615"/>
              <a:gd name="T69" fmla="*/ 374 h 588"/>
              <a:gd name="T70" fmla="*/ 265 w 615"/>
              <a:gd name="T71" fmla="*/ 395 h 588"/>
              <a:gd name="T72" fmla="*/ 224 w 615"/>
              <a:gd name="T73" fmla="*/ 401 h 588"/>
              <a:gd name="T74" fmla="*/ 201 w 615"/>
              <a:gd name="T75" fmla="*/ 416 h 588"/>
              <a:gd name="T76" fmla="*/ 178 w 615"/>
              <a:gd name="T77" fmla="*/ 433 h 588"/>
              <a:gd name="T78" fmla="*/ 138 w 615"/>
              <a:gd name="T79" fmla="*/ 455 h 588"/>
              <a:gd name="T80" fmla="*/ 132 w 615"/>
              <a:gd name="T81" fmla="*/ 469 h 588"/>
              <a:gd name="T82" fmla="*/ 129 w 615"/>
              <a:gd name="T83" fmla="*/ 481 h 588"/>
              <a:gd name="T84" fmla="*/ 155 w 615"/>
              <a:gd name="T85" fmla="*/ 476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15" h="588">
                <a:moveTo>
                  <a:pt x="155" y="476"/>
                </a:moveTo>
                <a:lnTo>
                  <a:pt x="151" y="482"/>
                </a:lnTo>
                <a:lnTo>
                  <a:pt x="163" y="517"/>
                </a:lnTo>
                <a:lnTo>
                  <a:pt x="14" y="588"/>
                </a:lnTo>
                <a:lnTo>
                  <a:pt x="9" y="561"/>
                </a:lnTo>
                <a:lnTo>
                  <a:pt x="0" y="521"/>
                </a:lnTo>
                <a:lnTo>
                  <a:pt x="14" y="512"/>
                </a:lnTo>
                <a:lnTo>
                  <a:pt x="22" y="541"/>
                </a:lnTo>
                <a:lnTo>
                  <a:pt x="144" y="341"/>
                </a:lnTo>
                <a:lnTo>
                  <a:pt x="213" y="296"/>
                </a:lnTo>
                <a:lnTo>
                  <a:pt x="258" y="232"/>
                </a:lnTo>
                <a:lnTo>
                  <a:pt x="258" y="164"/>
                </a:lnTo>
                <a:lnTo>
                  <a:pt x="287" y="134"/>
                </a:lnTo>
                <a:lnTo>
                  <a:pt x="294" y="127"/>
                </a:lnTo>
                <a:lnTo>
                  <a:pt x="308" y="75"/>
                </a:lnTo>
                <a:lnTo>
                  <a:pt x="311" y="74"/>
                </a:lnTo>
                <a:lnTo>
                  <a:pt x="341" y="65"/>
                </a:lnTo>
                <a:lnTo>
                  <a:pt x="392" y="38"/>
                </a:lnTo>
                <a:lnTo>
                  <a:pt x="434" y="17"/>
                </a:lnTo>
                <a:lnTo>
                  <a:pt x="467" y="0"/>
                </a:lnTo>
                <a:lnTo>
                  <a:pt x="533" y="19"/>
                </a:lnTo>
                <a:lnTo>
                  <a:pt x="540" y="31"/>
                </a:lnTo>
                <a:lnTo>
                  <a:pt x="555" y="52"/>
                </a:lnTo>
                <a:lnTo>
                  <a:pt x="615" y="67"/>
                </a:lnTo>
                <a:lnTo>
                  <a:pt x="565" y="94"/>
                </a:lnTo>
                <a:lnTo>
                  <a:pt x="547" y="117"/>
                </a:lnTo>
                <a:lnTo>
                  <a:pt x="535" y="173"/>
                </a:lnTo>
                <a:lnTo>
                  <a:pt x="535" y="197"/>
                </a:lnTo>
                <a:lnTo>
                  <a:pt x="503" y="220"/>
                </a:lnTo>
                <a:lnTo>
                  <a:pt x="497" y="224"/>
                </a:lnTo>
                <a:lnTo>
                  <a:pt x="473" y="240"/>
                </a:lnTo>
                <a:lnTo>
                  <a:pt x="429" y="271"/>
                </a:lnTo>
                <a:lnTo>
                  <a:pt x="390" y="308"/>
                </a:lnTo>
                <a:lnTo>
                  <a:pt x="350" y="339"/>
                </a:lnTo>
                <a:lnTo>
                  <a:pt x="301" y="374"/>
                </a:lnTo>
                <a:lnTo>
                  <a:pt x="265" y="395"/>
                </a:lnTo>
                <a:lnTo>
                  <a:pt x="224" y="401"/>
                </a:lnTo>
                <a:lnTo>
                  <a:pt x="201" y="416"/>
                </a:lnTo>
                <a:lnTo>
                  <a:pt x="178" y="433"/>
                </a:lnTo>
                <a:lnTo>
                  <a:pt x="138" y="455"/>
                </a:lnTo>
                <a:lnTo>
                  <a:pt x="132" y="469"/>
                </a:lnTo>
                <a:lnTo>
                  <a:pt x="129" y="481"/>
                </a:lnTo>
                <a:lnTo>
                  <a:pt x="155" y="476"/>
                </a:lnTo>
                <a:close/>
              </a:path>
            </a:pathLst>
          </a:custGeom>
          <a:solidFill>
            <a:srgbClr val="00B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51" name="Freeform 49">
            <a:extLst>
              <a:ext uri="{FF2B5EF4-FFF2-40B4-BE49-F238E27FC236}">
                <a16:creationId xmlns:a16="http://schemas.microsoft.com/office/drawing/2014/main" id="{33090CA9-9D6D-44DD-A720-A5785112B9D9}"/>
              </a:ext>
            </a:extLst>
          </p:cNvPr>
          <p:cNvSpPr>
            <a:spLocks noEditPoints="1"/>
          </p:cNvSpPr>
          <p:nvPr/>
        </p:nvSpPr>
        <p:spPr bwMode="auto">
          <a:xfrm>
            <a:off x="4477941" y="1719263"/>
            <a:ext cx="657225" cy="782241"/>
          </a:xfrm>
          <a:custGeom>
            <a:avLst/>
            <a:gdLst>
              <a:gd name="T0" fmla="*/ 122 w 552"/>
              <a:gd name="T1" fmla="*/ 405 h 657"/>
              <a:gd name="T2" fmla="*/ 135 w 552"/>
              <a:gd name="T3" fmla="*/ 365 h 657"/>
              <a:gd name="T4" fmla="*/ 195 w 552"/>
              <a:gd name="T5" fmla="*/ 104 h 657"/>
              <a:gd name="T6" fmla="*/ 235 w 552"/>
              <a:gd name="T7" fmla="*/ 124 h 657"/>
              <a:gd name="T8" fmla="*/ 255 w 552"/>
              <a:gd name="T9" fmla="*/ 127 h 657"/>
              <a:gd name="T10" fmla="*/ 299 w 552"/>
              <a:gd name="T11" fmla="*/ 71 h 657"/>
              <a:gd name="T12" fmla="*/ 441 w 552"/>
              <a:gd name="T13" fmla="*/ 50 h 657"/>
              <a:gd name="T14" fmla="*/ 535 w 552"/>
              <a:gd name="T15" fmla="*/ 59 h 657"/>
              <a:gd name="T16" fmla="*/ 535 w 552"/>
              <a:gd name="T17" fmla="*/ 162 h 657"/>
              <a:gd name="T18" fmla="*/ 419 w 552"/>
              <a:gd name="T19" fmla="*/ 176 h 657"/>
              <a:gd name="T20" fmla="*/ 344 w 552"/>
              <a:gd name="T21" fmla="*/ 250 h 657"/>
              <a:gd name="T22" fmla="*/ 360 w 552"/>
              <a:gd name="T23" fmla="*/ 270 h 657"/>
              <a:gd name="T24" fmla="*/ 360 w 552"/>
              <a:gd name="T25" fmla="*/ 315 h 657"/>
              <a:gd name="T26" fmla="*/ 377 w 552"/>
              <a:gd name="T27" fmla="*/ 414 h 657"/>
              <a:gd name="T28" fmla="*/ 363 w 552"/>
              <a:gd name="T29" fmla="*/ 527 h 657"/>
              <a:gd name="T30" fmla="*/ 407 w 552"/>
              <a:gd name="T31" fmla="*/ 569 h 657"/>
              <a:gd name="T32" fmla="*/ 428 w 552"/>
              <a:gd name="T33" fmla="*/ 589 h 657"/>
              <a:gd name="T34" fmla="*/ 361 w 552"/>
              <a:gd name="T35" fmla="*/ 635 h 657"/>
              <a:gd name="T36" fmla="*/ 260 w 552"/>
              <a:gd name="T37" fmla="*/ 652 h 657"/>
              <a:gd name="T38" fmla="*/ 213 w 552"/>
              <a:gd name="T39" fmla="*/ 585 h 657"/>
              <a:gd name="T40" fmla="*/ 146 w 552"/>
              <a:gd name="T41" fmla="*/ 553 h 657"/>
              <a:gd name="T42" fmla="*/ 129 w 552"/>
              <a:gd name="T43" fmla="*/ 490 h 657"/>
              <a:gd name="T44" fmla="*/ 153 w 552"/>
              <a:gd name="T45" fmla="*/ 444 h 657"/>
              <a:gd name="T46" fmla="*/ 201 w 552"/>
              <a:gd name="T47" fmla="*/ 397 h 657"/>
              <a:gd name="T48" fmla="*/ 254 w 552"/>
              <a:gd name="T49" fmla="*/ 346 h 657"/>
              <a:gd name="T50" fmla="*/ 315 w 552"/>
              <a:gd name="T51" fmla="*/ 318 h 657"/>
              <a:gd name="T52" fmla="*/ 340 w 552"/>
              <a:gd name="T53" fmla="*/ 287 h 657"/>
              <a:gd name="T54" fmla="*/ 291 w 552"/>
              <a:gd name="T55" fmla="*/ 283 h 657"/>
              <a:gd name="T56" fmla="*/ 257 w 552"/>
              <a:gd name="T57" fmla="*/ 232 h 657"/>
              <a:gd name="T58" fmla="*/ 334 w 552"/>
              <a:gd name="T59" fmla="*/ 184 h 657"/>
              <a:gd name="T60" fmla="*/ 429 w 552"/>
              <a:gd name="T61" fmla="*/ 124 h 657"/>
              <a:gd name="T62" fmla="*/ 424 w 552"/>
              <a:gd name="T63" fmla="*/ 97 h 657"/>
              <a:gd name="T64" fmla="*/ 376 w 552"/>
              <a:gd name="T65" fmla="*/ 116 h 657"/>
              <a:gd name="T66" fmla="*/ 319 w 552"/>
              <a:gd name="T67" fmla="*/ 122 h 657"/>
              <a:gd name="T68" fmla="*/ 250 w 552"/>
              <a:gd name="T69" fmla="*/ 164 h 657"/>
              <a:gd name="T70" fmla="*/ 186 w 552"/>
              <a:gd name="T71" fmla="*/ 138 h 657"/>
              <a:gd name="T72" fmla="*/ 63 w 552"/>
              <a:gd name="T73" fmla="*/ 31 h 657"/>
              <a:gd name="T74" fmla="*/ 70 w 552"/>
              <a:gd name="T75" fmla="*/ 44 h 657"/>
              <a:gd name="T76" fmla="*/ 81 w 552"/>
              <a:gd name="T77" fmla="*/ 54 h 657"/>
              <a:gd name="T78" fmla="*/ 155 w 552"/>
              <a:gd name="T79" fmla="*/ 121 h 657"/>
              <a:gd name="T80" fmla="*/ 199 w 552"/>
              <a:gd name="T81" fmla="*/ 185 h 657"/>
              <a:gd name="T82" fmla="*/ 203 w 552"/>
              <a:gd name="T83" fmla="*/ 259 h 657"/>
              <a:gd name="T84" fmla="*/ 150 w 552"/>
              <a:gd name="T85" fmla="*/ 240 h 657"/>
              <a:gd name="T86" fmla="*/ 126 w 552"/>
              <a:gd name="T87" fmla="*/ 190 h 657"/>
              <a:gd name="T88" fmla="*/ 61 w 552"/>
              <a:gd name="T89" fmla="*/ 204 h 657"/>
              <a:gd name="T90" fmla="*/ 58 w 552"/>
              <a:gd name="T91" fmla="*/ 132 h 657"/>
              <a:gd name="T92" fmla="*/ 67 w 552"/>
              <a:gd name="T93" fmla="*/ 118 h 657"/>
              <a:gd name="T94" fmla="*/ 43 w 552"/>
              <a:gd name="T95" fmla="*/ 85 h 657"/>
              <a:gd name="T96" fmla="*/ 0 w 552"/>
              <a:gd name="T97" fmla="*/ 54 h 657"/>
              <a:gd name="T98" fmla="*/ 38 w 552"/>
              <a:gd name="T99" fmla="*/ 0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552" h="657">
                <a:moveTo>
                  <a:pt x="143" y="363"/>
                </a:moveTo>
                <a:lnTo>
                  <a:pt x="122" y="405"/>
                </a:lnTo>
                <a:lnTo>
                  <a:pt x="96" y="389"/>
                </a:lnTo>
                <a:lnTo>
                  <a:pt x="135" y="365"/>
                </a:lnTo>
                <a:lnTo>
                  <a:pt x="143" y="363"/>
                </a:lnTo>
                <a:close/>
                <a:moveTo>
                  <a:pt x="195" y="104"/>
                </a:moveTo>
                <a:lnTo>
                  <a:pt x="207" y="102"/>
                </a:lnTo>
                <a:lnTo>
                  <a:pt x="235" y="124"/>
                </a:lnTo>
                <a:lnTo>
                  <a:pt x="248" y="135"/>
                </a:lnTo>
                <a:lnTo>
                  <a:pt x="255" y="127"/>
                </a:lnTo>
                <a:lnTo>
                  <a:pt x="297" y="74"/>
                </a:lnTo>
                <a:lnTo>
                  <a:pt x="299" y="71"/>
                </a:lnTo>
                <a:lnTo>
                  <a:pt x="325" y="39"/>
                </a:lnTo>
                <a:lnTo>
                  <a:pt x="441" y="50"/>
                </a:lnTo>
                <a:lnTo>
                  <a:pt x="513" y="57"/>
                </a:lnTo>
                <a:lnTo>
                  <a:pt x="535" y="59"/>
                </a:lnTo>
                <a:lnTo>
                  <a:pt x="552" y="134"/>
                </a:lnTo>
                <a:lnTo>
                  <a:pt x="535" y="162"/>
                </a:lnTo>
                <a:lnTo>
                  <a:pt x="441" y="194"/>
                </a:lnTo>
                <a:lnTo>
                  <a:pt x="419" y="176"/>
                </a:lnTo>
                <a:lnTo>
                  <a:pt x="383" y="212"/>
                </a:lnTo>
                <a:lnTo>
                  <a:pt x="344" y="250"/>
                </a:lnTo>
                <a:lnTo>
                  <a:pt x="361" y="261"/>
                </a:lnTo>
                <a:lnTo>
                  <a:pt x="360" y="270"/>
                </a:lnTo>
                <a:lnTo>
                  <a:pt x="360" y="292"/>
                </a:lnTo>
                <a:lnTo>
                  <a:pt x="360" y="315"/>
                </a:lnTo>
                <a:lnTo>
                  <a:pt x="358" y="385"/>
                </a:lnTo>
                <a:lnTo>
                  <a:pt x="377" y="414"/>
                </a:lnTo>
                <a:lnTo>
                  <a:pt x="367" y="489"/>
                </a:lnTo>
                <a:lnTo>
                  <a:pt x="363" y="527"/>
                </a:lnTo>
                <a:lnTo>
                  <a:pt x="363" y="529"/>
                </a:lnTo>
                <a:lnTo>
                  <a:pt x="407" y="569"/>
                </a:lnTo>
                <a:lnTo>
                  <a:pt x="425" y="587"/>
                </a:lnTo>
                <a:lnTo>
                  <a:pt x="428" y="589"/>
                </a:lnTo>
                <a:lnTo>
                  <a:pt x="394" y="612"/>
                </a:lnTo>
                <a:lnTo>
                  <a:pt x="361" y="635"/>
                </a:lnTo>
                <a:lnTo>
                  <a:pt x="281" y="657"/>
                </a:lnTo>
                <a:lnTo>
                  <a:pt x="260" y="652"/>
                </a:lnTo>
                <a:lnTo>
                  <a:pt x="226" y="571"/>
                </a:lnTo>
                <a:lnTo>
                  <a:pt x="213" y="585"/>
                </a:lnTo>
                <a:lnTo>
                  <a:pt x="201" y="579"/>
                </a:lnTo>
                <a:lnTo>
                  <a:pt x="146" y="553"/>
                </a:lnTo>
                <a:lnTo>
                  <a:pt x="139" y="529"/>
                </a:lnTo>
                <a:lnTo>
                  <a:pt x="129" y="490"/>
                </a:lnTo>
                <a:lnTo>
                  <a:pt x="126" y="479"/>
                </a:lnTo>
                <a:lnTo>
                  <a:pt x="153" y="444"/>
                </a:lnTo>
                <a:lnTo>
                  <a:pt x="180" y="409"/>
                </a:lnTo>
                <a:lnTo>
                  <a:pt x="201" y="397"/>
                </a:lnTo>
                <a:lnTo>
                  <a:pt x="219" y="344"/>
                </a:lnTo>
                <a:lnTo>
                  <a:pt x="254" y="346"/>
                </a:lnTo>
                <a:lnTo>
                  <a:pt x="296" y="327"/>
                </a:lnTo>
                <a:lnTo>
                  <a:pt x="315" y="318"/>
                </a:lnTo>
                <a:lnTo>
                  <a:pt x="351" y="301"/>
                </a:lnTo>
                <a:lnTo>
                  <a:pt x="340" y="287"/>
                </a:lnTo>
                <a:lnTo>
                  <a:pt x="330" y="271"/>
                </a:lnTo>
                <a:lnTo>
                  <a:pt x="291" y="283"/>
                </a:lnTo>
                <a:lnTo>
                  <a:pt x="258" y="293"/>
                </a:lnTo>
                <a:lnTo>
                  <a:pt x="257" y="232"/>
                </a:lnTo>
                <a:lnTo>
                  <a:pt x="297" y="213"/>
                </a:lnTo>
                <a:lnTo>
                  <a:pt x="334" y="184"/>
                </a:lnTo>
                <a:lnTo>
                  <a:pt x="406" y="145"/>
                </a:lnTo>
                <a:lnTo>
                  <a:pt x="429" y="124"/>
                </a:lnTo>
                <a:lnTo>
                  <a:pt x="426" y="108"/>
                </a:lnTo>
                <a:lnTo>
                  <a:pt x="424" y="97"/>
                </a:lnTo>
                <a:lnTo>
                  <a:pt x="400" y="106"/>
                </a:lnTo>
                <a:lnTo>
                  <a:pt x="376" y="116"/>
                </a:lnTo>
                <a:lnTo>
                  <a:pt x="356" y="85"/>
                </a:lnTo>
                <a:lnTo>
                  <a:pt x="319" y="122"/>
                </a:lnTo>
                <a:lnTo>
                  <a:pt x="256" y="162"/>
                </a:lnTo>
                <a:lnTo>
                  <a:pt x="250" y="164"/>
                </a:lnTo>
                <a:lnTo>
                  <a:pt x="229" y="177"/>
                </a:lnTo>
                <a:lnTo>
                  <a:pt x="186" y="138"/>
                </a:lnTo>
                <a:lnTo>
                  <a:pt x="195" y="104"/>
                </a:lnTo>
                <a:close/>
                <a:moveTo>
                  <a:pt x="63" y="31"/>
                </a:moveTo>
                <a:lnTo>
                  <a:pt x="63" y="32"/>
                </a:lnTo>
                <a:lnTo>
                  <a:pt x="70" y="44"/>
                </a:lnTo>
                <a:lnTo>
                  <a:pt x="75" y="45"/>
                </a:lnTo>
                <a:lnTo>
                  <a:pt x="81" y="54"/>
                </a:lnTo>
                <a:lnTo>
                  <a:pt x="101" y="59"/>
                </a:lnTo>
                <a:lnTo>
                  <a:pt x="155" y="121"/>
                </a:lnTo>
                <a:lnTo>
                  <a:pt x="150" y="161"/>
                </a:lnTo>
                <a:lnTo>
                  <a:pt x="199" y="185"/>
                </a:lnTo>
                <a:lnTo>
                  <a:pt x="232" y="202"/>
                </a:lnTo>
                <a:lnTo>
                  <a:pt x="203" y="259"/>
                </a:lnTo>
                <a:lnTo>
                  <a:pt x="159" y="259"/>
                </a:lnTo>
                <a:lnTo>
                  <a:pt x="150" y="240"/>
                </a:lnTo>
                <a:lnTo>
                  <a:pt x="141" y="222"/>
                </a:lnTo>
                <a:lnTo>
                  <a:pt x="126" y="190"/>
                </a:lnTo>
                <a:lnTo>
                  <a:pt x="92" y="198"/>
                </a:lnTo>
                <a:lnTo>
                  <a:pt x="61" y="204"/>
                </a:lnTo>
                <a:lnTo>
                  <a:pt x="49" y="139"/>
                </a:lnTo>
                <a:lnTo>
                  <a:pt x="58" y="132"/>
                </a:lnTo>
                <a:lnTo>
                  <a:pt x="69" y="123"/>
                </a:lnTo>
                <a:lnTo>
                  <a:pt x="67" y="118"/>
                </a:lnTo>
                <a:lnTo>
                  <a:pt x="57" y="90"/>
                </a:lnTo>
                <a:lnTo>
                  <a:pt x="43" y="85"/>
                </a:lnTo>
                <a:lnTo>
                  <a:pt x="0" y="66"/>
                </a:lnTo>
                <a:lnTo>
                  <a:pt x="0" y="54"/>
                </a:lnTo>
                <a:lnTo>
                  <a:pt x="9" y="5"/>
                </a:lnTo>
                <a:lnTo>
                  <a:pt x="38" y="0"/>
                </a:lnTo>
                <a:lnTo>
                  <a:pt x="63" y="31"/>
                </a:lnTo>
                <a:close/>
              </a:path>
            </a:pathLst>
          </a:custGeom>
          <a:solidFill>
            <a:srgbClr val="FF000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52" name="Freeform 50">
            <a:extLst>
              <a:ext uri="{FF2B5EF4-FFF2-40B4-BE49-F238E27FC236}">
                <a16:creationId xmlns:a16="http://schemas.microsoft.com/office/drawing/2014/main" id="{E9687697-7666-4B42-81C4-622169054D44}"/>
              </a:ext>
            </a:extLst>
          </p:cNvPr>
          <p:cNvSpPr>
            <a:spLocks/>
          </p:cNvSpPr>
          <p:nvPr/>
        </p:nvSpPr>
        <p:spPr bwMode="auto">
          <a:xfrm>
            <a:off x="4506516" y="2341960"/>
            <a:ext cx="940594" cy="832247"/>
          </a:xfrm>
          <a:custGeom>
            <a:avLst/>
            <a:gdLst>
              <a:gd name="T0" fmla="*/ 141 w 790"/>
              <a:gd name="T1" fmla="*/ 501 h 699"/>
              <a:gd name="T2" fmla="*/ 195 w 790"/>
              <a:gd name="T3" fmla="*/ 479 h 699"/>
              <a:gd name="T4" fmla="*/ 204 w 790"/>
              <a:gd name="T5" fmla="*/ 470 h 699"/>
              <a:gd name="T6" fmla="*/ 198 w 790"/>
              <a:gd name="T7" fmla="*/ 450 h 699"/>
              <a:gd name="T8" fmla="*/ 178 w 790"/>
              <a:gd name="T9" fmla="*/ 444 h 699"/>
              <a:gd name="T10" fmla="*/ 113 w 790"/>
              <a:gd name="T11" fmla="*/ 431 h 699"/>
              <a:gd name="T12" fmla="*/ 52 w 790"/>
              <a:gd name="T13" fmla="*/ 381 h 699"/>
              <a:gd name="T14" fmla="*/ 111 w 790"/>
              <a:gd name="T15" fmla="*/ 353 h 699"/>
              <a:gd name="T16" fmla="*/ 141 w 790"/>
              <a:gd name="T17" fmla="*/ 330 h 699"/>
              <a:gd name="T18" fmla="*/ 116 w 790"/>
              <a:gd name="T19" fmla="*/ 299 h 699"/>
              <a:gd name="T20" fmla="*/ 94 w 790"/>
              <a:gd name="T21" fmla="*/ 309 h 699"/>
              <a:gd name="T22" fmla="*/ 82 w 790"/>
              <a:gd name="T23" fmla="*/ 316 h 699"/>
              <a:gd name="T24" fmla="*/ 7 w 790"/>
              <a:gd name="T25" fmla="*/ 280 h 699"/>
              <a:gd name="T26" fmla="*/ 7 w 790"/>
              <a:gd name="T27" fmla="*/ 268 h 699"/>
              <a:gd name="T28" fmla="*/ 53 w 790"/>
              <a:gd name="T29" fmla="*/ 235 h 699"/>
              <a:gd name="T30" fmla="*/ 58 w 790"/>
              <a:gd name="T31" fmla="*/ 243 h 699"/>
              <a:gd name="T32" fmla="*/ 58 w 790"/>
              <a:gd name="T33" fmla="*/ 246 h 699"/>
              <a:gd name="T34" fmla="*/ 97 w 790"/>
              <a:gd name="T35" fmla="*/ 237 h 699"/>
              <a:gd name="T36" fmla="*/ 141 w 790"/>
              <a:gd name="T37" fmla="*/ 195 h 699"/>
              <a:gd name="T38" fmla="*/ 337 w 790"/>
              <a:gd name="T39" fmla="*/ 112 h 699"/>
              <a:gd name="T40" fmla="*/ 404 w 790"/>
              <a:gd name="T41" fmla="*/ 66 h 699"/>
              <a:gd name="T42" fmla="*/ 471 w 790"/>
              <a:gd name="T43" fmla="*/ 29 h 699"/>
              <a:gd name="T44" fmla="*/ 522 w 790"/>
              <a:gd name="T45" fmla="*/ 0 h 699"/>
              <a:gd name="T46" fmla="*/ 534 w 790"/>
              <a:gd name="T47" fmla="*/ 47 h 699"/>
              <a:gd name="T48" fmla="*/ 535 w 790"/>
              <a:gd name="T49" fmla="*/ 133 h 699"/>
              <a:gd name="T50" fmla="*/ 539 w 790"/>
              <a:gd name="T51" fmla="*/ 161 h 699"/>
              <a:gd name="T52" fmla="*/ 572 w 790"/>
              <a:gd name="T53" fmla="*/ 193 h 699"/>
              <a:gd name="T54" fmla="*/ 566 w 790"/>
              <a:gd name="T55" fmla="*/ 250 h 699"/>
              <a:gd name="T56" fmla="*/ 575 w 790"/>
              <a:gd name="T57" fmla="*/ 270 h 699"/>
              <a:gd name="T58" fmla="*/ 576 w 790"/>
              <a:gd name="T59" fmla="*/ 279 h 699"/>
              <a:gd name="T60" fmla="*/ 663 w 790"/>
              <a:gd name="T61" fmla="*/ 362 h 699"/>
              <a:gd name="T62" fmla="*/ 638 w 790"/>
              <a:gd name="T63" fmla="*/ 424 h 699"/>
              <a:gd name="T64" fmla="*/ 723 w 790"/>
              <a:gd name="T65" fmla="*/ 479 h 699"/>
              <a:gd name="T66" fmla="*/ 776 w 790"/>
              <a:gd name="T67" fmla="*/ 558 h 699"/>
              <a:gd name="T68" fmla="*/ 790 w 790"/>
              <a:gd name="T69" fmla="*/ 580 h 699"/>
              <a:gd name="T70" fmla="*/ 725 w 790"/>
              <a:gd name="T71" fmla="*/ 586 h 699"/>
              <a:gd name="T72" fmla="*/ 691 w 790"/>
              <a:gd name="T73" fmla="*/ 589 h 699"/>
              <a:gd name="T74" fmla="*/ 544 w 790"/>
              <a:gd name="T75" fmla="*/ 638 h 699"/>
              <a:gd name="T76" fmla="*/ 528 w 790"/>
              <a:gd name="T77" fmla="*/ 641 h 699"/>
              <a:gd name="T78" fmla="*/ 346 w 790"/>
              <a:gd name="T79" fmla="*/ 648 h 699"/>
              <a:gd name="T80" fmla="*/ 252 w 790"/>
              <a:gd name="T81" fmla="*/ 685 h 699"/>
              <a:gd name="T82" fmla="*/ 193 w 790"/>
              <a:gd name="T83" fmla="*/ 676 h 699"/>
              <a:gd name="T84" fmla="*/ 158 w 790"/>
              <a:gd name="T85" fmla="*/ 683 h 699"/>
              <a:gd name="T86" fmla="*/ 156 w 790"/>
              <a:gd name="T87" fmla="*/ 646 h 699"/>
              <a:gd name="T88" fmla="*/ 129 w 790"/>
              <a:gd name="T89" fmla="*/ 655 h 699"/>
              <a:gd name="T90" fmla="*/ 137 w 790"/>
              <a:gd name="T91" fmla="*/ 623 h 699"/>
              <a:gd name="T92" fmla="*/ 121 w 790"/>
              <a:gd name="T93" fmla="*/ 563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90" h="699">
                <a:moveTo>
                  <a:pt x="117" y="561"/>
                </a:moveTo>
                <a:lnTo>
                  <a:pt x="141" y="501"/>
                </a:lnTo>
                <a:lnTo>
                  <a:pt x="192" y="480"/>
                </a:lnTo>
                <a:lnTo>
                  <a:pt x="195" y="479"/>
                </a:lnTo>
                <a:lnTo>
                  <a:pt x="198" y="478"/>
                </a:lnTo>
                <a:lnTo>
                  <a:pt x="204" y="470"/>
                </a:lnTo>
                <a:lnTo>
                  <a:pt x="215" y="454"/>
                </a:lnTo>
                <a:lnTo>
                  <a:pt x="198" y="450"/>
                </a:lnTo>
                <a:lnTo>
                  <a:pt x="187" y="448"/>
                </a:lnTo>
                <a:lnTo>
                  <a:pt x="178" y="444"/>
                </a:lnTo>
                <a:lnTo>
                  <a:pt x="161" y="440"/>
                </a:lnTo>
                <a:lnTo>
                  <a:pt x="113" y="431"/>
                </a:lnTo>
                <a:lnTo>
                  <a:pt x="51" y="430"/>
                </a:lnTo>
                <a:lnTo>
                  <a:pt x="52" y="381"/>
                </a:lnTo>
                <a:lnTo>
                  <a:pt x="102" y="356"/>
                </a:lnTo>
                <a:lnTo>
                  <a:pt x="111" y="353"/>
                </a:lnTo>
                <a:lnTo>
                  <a:pt x="117" y="347"/>
                </a:lnTo>
                <a:lnTo>
                  <a:pt x="141" y="330"/>
                </a:lnTo>
                <a:lnTo>
                  <a:pt x="121" y="306"/>
                </a:lnTo>
                <a:lnTo>
                  <a:pt x="116" y="299"/>
                </a:lnTo>
                <a:lnTo>
                  <a:pt x="112" y="301"/>
                </a:lnTo>
                <a:lnTo>
                  <a:pt x="94" y="309"/>
                </a:lnTo>
                <a:lnTo>
                  <a:pt x="87" y="313"/>
                </a:lnTo>
                <a:lnTo>
                  <a:pt x="82" y="316"/>
                </a:lnTo>
                <a:lnTo>
                  <a:pt x="22" y="301"/>
                </a:lnTo>
                <a:lnTo>
                  <a:pt x="7" y="280"/>
                </a:lnTo>
                <a:lnTo>
                  <a:pt x="0" y="268"/>
                </a:lnTo>
                <a:lnTo>
                  <a:pt x="7" y="268"/>
                </a:lnTo>
                <a:lnTo>
                  <a:pt x="42" y="265"/>
                </a:lnTo>
                <a:lnTo>
                  <a:pt x="53" y="235"/>
                </a:lnTo>
                <a:lnTo>
                  <a:pt x="54" y="231"/>
                </a:lnTo>
                <a:lnTo>
                  <a:pt x="58" y="243"/>
                </a:lnTo>
                <a:lnTo>
                  <a:pt x="58" y="246"/>
                </a:lnTo>
                <a:lnTo>
                  <a:pt x="58" y="246"/>
                </a:lnTo>
                <a:lnTo>
                  <a:pt x="74" y="242"/>
                </a:lnTo>
                <a:lnTo>
                  <a:pt x="97" y="237"/>
                </a:lnTo>
                <a:lnTo>
                  <a:pt x="129" y="230"/>
                </a:lnTo>
                <a:lnTo>
                  <a:pt x="141" y="195"/>
                </a:lnTo>
                <a:lnTo>
                  <a:pt x="257" y="134"/>
                </a:lnTo>
                <a:lnTo>
                  <a:pt x="337" y="112"/>
                </a:lnTo>
                <a:lnTo>
                  <a:pt x="370" y="89"/>
                </a:lnTo>
                <a:lnTo>
                  <a:pt x="404" y="66"/>
                </a:lnTo>
                <a:lnTo>
                  <a:pt x="410" y="63"/>
                </a:lnTo>
                <a:lnTo>
                  <a:pt x="471" y="29"/>
                </a:lnTo>
                <a:lnTo>
                  <a:pt x="484" y="21"/>
                </a:lnTo>
                <a:lnTo>
                  <a:pt x="522" y="0"/>
                </a:lnTo>
                <a:lnTo>
                  <a:pt x="531" y="36"/>
                </a:lnTo>
                <a:lnTo>
                  <a:pt x="534" y="47"/>
                </a:lnTo>
                <a:lnTo>
                  <a:pt x="535" y="106"/>
                </a:lnTo>
                <a:lnTo>
                  <a:pt x="535" y="133"/>
                </a:lnTo>
                <a:lnTo>
                  <a:pt x="532" y="154"/>
                </a:lnTo>
                <a:lnTo>
                  <a:pt x="539" y="161"/>
                </a:lnTo>
                <a:lnTo>
                  <a:pt x="562" y="183"/>
                </a:lnTo>
                <a:lnTo>
                  <a:pt x="572" y="193"/>
                </a:lnTo>
                <a:lnTo>
                  <a:pt x="572" y="193"/>
                </a:lnTo>
                <a:lnTo>
                  <a:pt x="566" y="250"/>
                </a:lnTo>
                <a:lnTo>
                  <a:pt x="564" y="268"/>
                </a:lnTo>
                <a:lnTo>
                  <a:pt x="575" y="270"/>
                </a:lnTo>
                <a:lnTo>
                  <a:pt x="575" y="274"/>
                </a:lnTo>
                <a:lnTo>
                  <a:pt x="576" y="279"/>
                </a:lnTo>
                <a:lnTo>
                  <a:pt x="590" y="345"/>
                </a:lnTo>
                <a:lnTo>
                  <a:pt x="663" y="362"/>
                </a:lnTo>
                <a:lnTo>
                  <a:pt x="651" y="391"/>
                </a:lnTo>
                <a:lnTo>
                  <a:pt x="638" y="424"/>
                </a:lnTo>
                <a:lnTo>
                  <a:pt x="714" y="472"/>
                </a:lnTo>
                <a:lnTo>
                  <a:pt x="723" y="479"/>
                </a:lnTo>
                <a:lnTo>
                  <a:pt x="729" y="486"/>
                </a:lnTo>
                <a:lnTo>
                  <a:pt x="776" y="558"/>
                </a:lnTo>
                <a:lnTo>
                  <a:pt x="789" y="579"/>
                </a:lnTo>
                <a:lnTo>
                  <a:pt x="790" y="580"/>
                </a:lnTo>
                <a:lnTo>
                  <a:pt x="787" y="581"/>
                </a:lnTo>
                <a:lnTo>
                  <a:pt x="725" y="586"/>
                </a:lnTo>
                <a:lnTo>
                  <a:pt x="722" y="587"/>
                </a:lnTo>
                <a:lnTo>
                  <a:pt x="691" y="589"/>
                </a:lnTo>
                <a:lnTo>
                  <a:pt x="596" y="622"/>
                </a:lnTo>
                <a:lnTo>
                  <a:pt x="544" y="638"/>
                </a:lnTo>
                <a:lnTo>
                  <a:pt x="540" y="639"/>
                </a:lnTo>
                <a:lnTo>
                  <a:pt x="528" y="641"/>
                </a:lnTo>
                <a:lnTo>
                  <a:pt x="365" y="642"/>
                </a:lnTo>
                <a:lnTo>
                  <a:pt x="346" y="648"/>
                </a:lnTo>
                <a:lnTo>
                  <a:pt x="314" y="661"/>
                </a:lnTo>
                <a:lnTo>
                  <a:pt x="252" y="685"/>
                </a:lnTo>
                <a:lnTo>
                  <a:pt x="215" y="699"/>
                </a:lnTo>
                <a:lnTo>
                  <a:pt x="193" y="676"/>
                </a:lnTo>
                <a:lnTo>
                  <a:pt x="166" y="682"/>
                </a:lnTo>
                <a:lnTo>
                  <a:pt x="158" y="683"/>
                </a:lnTo>
                <a:lnTo>
                  <a:pt x="157" y="664"/>
                </a:lnTo>
                <a:lnTo>
                  <a:pt x="156" y="646"/>
                </a:lnTo>
                <a:lnTo>
                  <a:pt x="141" y="651"/>
                </a:lnTo>
                <a:lnTo>
                  <a:pt x="129" y="655"/>
                </a:lnTo>
                <a:lnTo>
                  <a:pt x="119" y="655"/>
                </a:lnTo>
                <a:lnTo>
                  <a:pt x="137" y="623"/>
                </a:lnTo>
                <a:lnTo>
                  <a:pt x="136" y="566"/>
                </a:lnTo>
                <a:lnTo>
                  <a:pt x="121" y="563"/>
                </a:lnTo>
                <a:lnTo>
                  <a:pt x="117" y="561"/>
                </a:lnTo>
                <a:close/>
              </a:path>
            </a:pathLst>
          </a:custGeom>
          <a:solidFill>
            <a:srgbClr val="00B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53" name="Freeform 51">
            <a:extLst>
              <a:ext uri="{FF2B5EF4-FFF2-40B4-BE49-F238E27FC236}">
                <a16:creationId xmlns:a16="http://schemas.microsoft.com/office/drawing/2014/main" id="{4170EBB5-96BA-45A9-9A61-C4DC875C8E02}"/>
              </a:ext>
            </a:extLst>
          </p:cNvPr>
          <p:cNvSpPr>
            <a:spLocks noEditPoints="1"/>
          </p:cNvSpPr>
          <p:nvPr/>
        </p:nvSpPr>
        <p:spPr bwMode="auto">
          <a:xfrm>
            <a:off x="4051697" y="2938463"/>
            <a:ext cx="710804" cy="435769"/>
          </a:xfrm>
          <a:custGeom>
            <a:avLst/>
            <a:gdLst>
              <a:gd name="T0" fmla="*/ 539 w 597"/>
              <a:gd name="T1" fmla="*/ 163 h 366"/>
              <a:gd name="T2" fmla="*/ 540 w 597"/>
              <a:gd name="T3" fmla="*/ 182 h 366"/>
              <a:gd name="T4" fmla="*/ 548 w 597"/>
              <a:gd name="T5" fmla="*/ 181 h 366"/>
              <a:gd name="T6" fmla="*/ 575 w 597"/>
              <a:gd name="T7" fmla="*/ 175 h 366"/>
              <a:gd name="T8" fmla="*/ 597 w 597"/>
              <a:gd name="T9" fmla="*/ 198 h 366"/>
              <a:gd name="T10" fmla="*/ 558 w 597"/>
              <a:gd name="T11" fmla="*/ 221 h 366"/>
              <a:gd name="T12" fmla="*/ 548 w 597"/>
              <a:gd name="T13" fmla="*/ 228 h 366"/>
              <a:gd name="T14" fmla="*/ 541 w 597"/>
              <a:gd name="T15" fmla="*/ 231 h 366"/>
              <a:gd name="T16" fmla="*/ 531 w 597"/>
              <a:gd name="T17" fmla="*/ 237 h 366"/>
              <a:gd name="T18" fmla="*/ 525 w 597"/>
              <a:gd name="T19" fmla="*/ 221 h 366"/>
              <a:gd name="T20" fmla="*/ 488 w 597"/>
              <a:gd name="T21" fmla="*/ 217 h 366"/>
              <a:gd name="T22" fmla="*/ 458 w 597"/>
              <a:gd name="T23" fmla="*/ 209 h 366"/>
              <a:gd name="T24" fmla="*/ 455 w 597"/>
              <a:gd name="T25" fmla="*/ 188 h 366"/>
              <a:gd name="T26" fmla="*/ 495 w 597"/>
              <a:gd name="T27" fmla="*/ 166 h 366"/>
              <a:gd name="T28" fmla="*/ 501 w 597"/>
              <a:gd name="T29" fmla="*/ 154 h 366"/>
              <a:gd name="T30" fmla="*/ 511 w 597"/>
              <a:gd name="T31" fmla="*/ 154 h 366"/>
              <a:gd name="T32" fmla="*/ 523 w 597"/>
              <a:gd name="T33" fmla="*/ 150 h 366"/>
              <a:gd name="T34" fmla="*/ 538 w 597"/>
              <a:gd name="T35" fmla="*/ 145 h 366"/>
              <a:gd name="T36" fmla="*/ 539 w 597"/>
              <a:gd name="T37" fmla="*/ 163 h 366"/>
              <a:gd name="T38" fmla="*/ 171 w 597"/>
              <a:gd name="T39" fmla="*/ 346 h 366"/>
              <a:gd name="T40" fmla="*/ 136 w 597"/>
              <a:gd name="T41" fmla="*/ 366 h 366"/>
              <a:gd name="T42" fmla="*/ 126 w 597"/>
              <a:gd name="T43" fmla="*/ 330 h 366"/>
              <a:gd name="T44" fmla="*/ 12 w 597"/>
              <a:gd name="T45" fmla="*/ 265 h 366"/>
              <a:gd name="T46" fmla="*/ 0 w 597"/>
              <a:gd name="T47" fmla="*/ 230 h 366"/>
              <a:gd name="T48" fmla="*/ 4 w 597"/>
              <a:gd name="T49" fmla="*/ 224 h 366"/>
              <a:gd name="T50" fmla="*/ 18 w 597"/>
              <a:gd name="T51" fmla="*/ 222 h 366"/>
              <a:gd name="T52" fmla="*/ 39 w 597"/>
              <a:gd name="T53" fmla="*/ 212 h 366"/>
              <a:gd name="T54" fmla="*/ 77 w 597"/>
              <a:gd name="T55" fmla="*/ 193 h 366"/>
              <a:gd name="T56" fmla="*/ 124 w 597"/>
              <a:gd name="T57" fmla="*/ 178 h 366"/>
              <a:gd name="T58" fmla="*/ 175 w 597"/>
              <a:gd name="T59" fmla="*/ 155 h 366"/>
              <a:gd name="T60" fmla="*/ 195 w 597"/>
              <a:gd name="T61" fmla="*/ 147 h 366"/>
              <a:gd name="T62" fmla="*/ 215 w 597"/>
              <a:gd name="T63" fmla="*/ 131 h 366"/>
              <a:gd name="T64" fmla="*/ 221 w 597"/>
              <a:gd name="T65" fmla="*/ 125 h 366"/>
              <a:gd name="T66" fmla="*/ 239 w 597"/>
              <a:gd name="T67" fmla="*/ 111 h 366"/>
              <a:gd name="T68" fmla="*/ 262 w 597"/>
              <a:gd name="T69" fmla="*/ 132 h 366"/>
              <a:gd name="T70" fmla="*/ 255 w 597"/>
              <a:gd name="T71" fmla="*/ 184 h 366"/>
              <a:gd name="T72" fmla="*/ 250 w 597"/>
              <a:gd name="T73" fmla="*/ 212 h 366"/>
              <a:gd name="T74" fmla="*/ 249 w 597"/>
              <a:gd name="T75" fmla="*/ 218 h 366"/>
              <a:gd name="T76" fmla="*/ 228 w 597"/>
              <a:gd name="T77" fmla="*/ 251 h 366"/>
              <a:gd name="T78" fmla="*/ 220 w 597"/>
              <a:gd name="T79" fmla="*/ 261 h 366"/>
              <a:gd name="T80" fmla="*/ 186 w 597"/>
              <a:gd name="T81" fmla="*/ 313 h 366"/>
              <a:gd name="T82" fmla="*/ 171 w 597"/>
              <a:gd name="T83" fmla="*/ 346 h 366"/>
              <a:gd name="T84" fmla="*/ 523 w 597"/>
              <a:gd name="T85" fmla="*/ 0 h 366"/>
              <a:gd name="T86" fmla="*/ 499 w 597"/>
              <a:gd name="T87" fmla="*/ 60 h 366"/>
              <a:gd name="T88" fmla="*/ 490 w 597"/>
              <a:gd name="T89" fmla="*/ 59 h 366"/>
              <a:gd name="T90" fmla="*/ 469 w 597"/>
              <a:gd name="T91" fmla="*/ 87 h 366"/>
              <a:gd name="T92" fmla="*/ 453 w 597"/>
              <a:gd name="T93" fmla="*/ 131 h 366"/>
              <a:gd name="T94" fmla="*/ 448 w 597"/>
              <a:gd name="T95" fmla="*/ 142 h 366"/>
              <a:gd name="T96" fmla="*/ 440 w 597"/>
              <a:gd name="T97" fmla="*/ 160 h 366"/>
              <a:gd name="T98" fmla="*/ 397 w 597"/>
              <a:gd name="T99" fmla="*/ 169 h 366"/>
              <a:gd name="T100" fmla="*/ 367 w 597"/>
              <a:gd name="T101" fmla="*/ 193 h 366"/>
              <a:gd name="T102" fmla="*/ 322 w 597"/>
              <a:gd name="T103" fmla="*/ 195 h 366"/>
              <a:gd name="T104" fmla="*/ 320 w 597"/>
              <a:gd name="T105" fmla="*/ 174 h 366"/>
              <a:gd name="T106" fmla="*/ 318 w 597"/>
              <a:gd name="T107" fmla="*/ 155 h 366"/>
              <a:gd name="T108" fmla="*/ 318 w 597"/>
              <a:gd name="T109" fmla="*/ 123 h 366"/>
              <a:gd name="T110" fmla="*/ 364 w 597"/>
              <a:gd name="T111" fmla="*/ 85 h 366"/>
              <a:gd name="T112" fmla="*/ 435 w 597"/>
              <a:gd name="T113" fmla="*/ 30 h 366"/>
              <a:gd name="T114" fmla="*/ 465 w 597"/>
              <a:gd name="T115" fmla="*/ 9 h 366"/>
              <a:gd name="T116" fmla="*/ 486 w 597"/>
              <a:gd name="T117" fmla="*/ 7 h 366"/>
              <a:gd name="T118" fmla="*/ 519 w 597"/>
              <a:gd name="T119" fmla="*/ 1 h 366"/>
              <a:gd name="T120" fmla="*/ 523 w 597"/>
              <a:gd name="T121" fmla="*/ 0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97" h="366">
                <a:moveTo>
                  <a:pt x="539" y="163"/>
                </a:moveTo>
                <a:lnTo>
                  <a:pt x="540" y="182"/>
                </a:lnTo>
                <a:lnTo>
                  <a:pt x="548" y="181"/>
                </a:lnTo>
                <a:lnTo>
                  <a:pt x="575" y="175"/>
                </a:lnTo>
                <a:lnTo>
                  <a:pt x="597" y="198"/>
                </a:lnTo>
                <a:lnTo>
                  <a:pt x="558" y="221"/>
                </a:lnTo>
                <a:lnTo>
                  <a:pt x="548" y="228"/>
                </a:lnTo>
                <a:lnTo>
                  <a:pt x="541" y="231"/>
                </a:lnTo>
                <a:lnTo>
                  <a:pt x="531" y="237"/>
                </a:lnTo>
                <a:lnTo>
                  <a:pt x="525" y="221"/>
                </a:lnTo>
                <a:lnTo>
                  <a:pt x="488" y="217"/>
                </a:lnTo>
                <a:lnTo>
                  <a:pt x="458" y="209"/>
                </a:lnTo>
                <a:lnTo>
                  <a:pt x="455" y="188"/>
                </a:lnTo>
                <a:lnTo>
                  <a:pt x="495" y="166"/>
                </a:lnTo>
                <a:lnTo>
                  <a:pt x="501" y="154"/>
                </a:lnTo>
                <a:lnTo>
                  <a:pt x="511" y="154"/>
                </a:lnTo>
                <a:lnTo>
                  <a:pt x="523" y="150"/>
                </a:lnTo>
                <a:lnTo>
                  <a:pt x="538" y="145"/>
                </a:lnTo>
                <a:lnTo>
                  <a:pt x="539" y="163"/>
                </a:lnTo>
                <a:close/>
                <a:moveTo>
                  <a:pt x="171" y="346"/>
                </a:moveTo>
                <a:lnTo>
                  <a:pt x="136" y="366"/>
                </a:lnTo>
                <a:lnTo>
                  <a:pt x="126" y="330"/>
                </a:lnTo>
                <a:lnTo>
                  <a:pt x="12" y="265"/>
                </a:lnTo>
                <a:lnTo>
                  <a:pt x="0" y="230"/>
                </a:lnTo>
                <a:lnTo>
                  <a:pt x="4" y="224"/>
                </a:lnTo>
                <a:lnTo>
                  <a:pt x="18" y="222"/>
                </a:lnTo>
                <a:lnTo>
                  <a:pt x="39" y="212"/>
                </a:lnTo>
                <a:lnTo>
                  <a:pt x="77" y="193"/>
                </a:lnTo>
                <a:lnTo>
                  <a:pt x="124" y="178"/>
                </a:lnTo>
                <a:lnTo>
                  <a:pt x="175" y="155"/>
                </a:lnTo>
                <a:lnTo>
                  <a:pt x="195" y="147"/>
                </a:lnTo>
                <a:lnTo>
                  <a:pt x="215" y="131"/>
                </a:lnTo>
                <a:lnTo>
                  <a:pt x="221" y="125"/>
                </a:lnTo>
                <a:lnTo>
                  <a:pt x="239" y="111"/>
                </a:lnTo>
                <a:lnTo>
                  <a:pt x="262" y="132"/>
                </a:lnTo>
                <a:lnTo>
                  <a:pt x="255" y="184"/>
                </a:lnTo>
                <a:lnTo>
                  <a:pt x="250" y="212"/>
                </a:lnTo>
                <a:lnTo>
                  <a:pt x="249" y="218"/>
                </a:lnTo>
                <a:lnTo>
                  <a:pt x="228" y="251"/>
                </a:lnTo>
                <a:lnTo>
                  <a:pt x="220" y="261"/>
                </a:lnTo>
                <a:lnTo>
                  <a:pt x="186" y="313"/>
                </a:lnTo>
                <a:lnTo>
                  <a:pt x="171" y="346"/>
                </a:lnTo>
                <a:close/>
                <a:moveTo>
                  <a:pt x="523" y="0"/>
                </a:moveTo>
                <a:lnTo>
                  <a:pt x="499" y="60"/>
                </a:lnTo>
                <a:lnTo>
                  <a:pt x="490" y="59"/>
                </a:lnTo>
                <a:lnTo>
                  <a:pt x="469" y="87"/>
                </a:lnTo>
                <a:lnTo>
                  <a:pt x="453" y="131"/>
                </a:lnTo>
                <a:lnTo>
                  <a:pt x="448" y="142"/>
                </a:lnTo>
                <a:lnTo>
                  <a:pt x="440" y="160"/>
                </a:lnTo>
                <a:lnTo>
                  <a:pt x="397" y="169"/>
                </a:lnTo>
                <a:lnTo>
                  <a:pt x="367" y="193"/>
                </a:lnTo>
                <a:lnTo>
                  <a:pt x="322" y="195"/>
                </a:lnTo>
                <a:lnTo>
                  <a:pt x="320" y="174"/>
                </a:lnTo>
                <a:lnTo>
                  <a:pt x="318" y="155"/>
                </a:lnTo>
                <a:lnTo>
                  <a:pt x="318" y="123"/>
                </a:lnTo>
                <a:lnTo>
                  <a:pt x="364" y="85"/>
                </a:lnTo>
                <a:lnTo>
                  <a:pt x="435" y="30"/>
                </a:lnTo>
                <a:lnTo>
                  <a:pt x="465" y="9"/>
                </a:lnTo>
                <a:lnTo>
                  <a:pt x="486" y="7"/>
                </a:lnTo>
                <a:lnTo>
                  <a:pt x="519" y="1"/>
                </a:lnTo>
                <a:lnTo>
                  <a:pt x="523" y="0"/>
                </a:lnTo>
                <a:close/>
              </a:path>
            </a:pathLst>
          </a:custGeom>
          <a:solidFill>
            <a:srgbClr val="00B050"/>
          </a:solidFill>
          <a:ln w="4763">
            <a:solidFill>
              <a:srgbClr val="6E6E6E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nb-NO" sz="1350" dirty="0"/>
          </a:p>
        </p:txBody>
      </p:sp>
      <p:sp>
        <p:nvSpPr>
          <p:cNvPr id="54" name="Rectangle 52">
            <a:extLst>
              <a:ext uri="{FF2B5EF4-FFF2-40B4-BE49-F238E27FC236}">
                <a16:creationId xmlns:a16="http://schemas.microsoft.com/office/drawing/2014/main" id="{E6073751-4B31-4705-8F86-7E9B5F5F4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044" y="3213594"/>
            <a:ext cx="379809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Ørland</a:t>
            </a:r>
            <a:endParaRPr lang="nb-NO" altLang="nb-NO" sz="1350" dirty="0"/>
          </a:p>
        </p:txBody>
      </p:sp>
      <p:sp>
        <p:nvSpPr>
          <p:cNvPr id="55" name="Rectangle 53">
            <a:extLst>
              <a:ext uri="{FF2B5EF4-FFF2-40B4-BE49-F238E27FC236}">
                <a16:creationId xmlns:a16="http://schemas.microsoft.com/office/drawing/2014/main" id="{454D49AE-89AE-4289-9548-B165B44D3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832" y="3540919"/>
            <a:ext cx="272510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Frosta</a:t>
            </a:r>
            <a:endParaRPr lang="nb-NO" altLang="nb-NO" sz="1350" dirty="0"/>
          </a:p>
        </p:txBody>
      </p:sp>
      <p:sp>
        <p:nvSpPr>
          <p:cNvPr id="56" name="Rectangle 54">
            <a:extLst>
              <a:ext uri="{FF2B5EF4-FFF2-40B4-BE49-F238E27FC236}">
                <a16:creationId xmlns:a16="http://schemas.microsoft.com/office/drawing/2014/main" id="{ED18DD64-2787-41C0-B6BD-A2502869E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7270" y="916781"/>
            <a:ext cx="2067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Leka</a:t>
            </a:r>
            <a:endParaRPr lang="nb-NO" altLang="nb-NO" sz="1350" dirty="0"/>
          </a:p>
        </p:txBody>
      </p:sp>
      <p:sp>
        <p:nvSpPr>
          <p:cNvPr id="57" name="Rectangle 55">
            <a:extLst>
              <a:ext uri="{FF2B5EF4-FFF2-40B4-BE49-F238E27FC236}">
                <a16:creationId xmlns:a16="http://schemas.microsoft.com/office/drawing/2014/main" id="{83F26904-C97D-42DD-9DF1-D1827C561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6434" y="3091935"/>
            <a:ext cx="325410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Inderøy</a:t>
            </a:r>
            <a:endParaRPr lang="nb-NO" altLang="nb-NO" sz="1350" dirty="0"/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C42E4D34-D084-4F99-A4C4-891B73718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257" y="3965972"/>
            <a:ext cx="27090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Malvik</a:t>
            </a:r>
            <a:endParaRPr lang="nb-NO" altLang="nb-NO" sz="1350" dirty="0"/>
          </a:p>
        </p:txBody>
      </p:sp>
      <p:sp>
        <p:nvSpPr>
          <p:cNvPr id="59" name="Rectangle 57">
            <a:extLst>
              <a:ext uri="{FF2B5EF4-FFF2-40B4-BE49-F238E27FC236}">
                <a16:creationId xmlns:a16="http://schemas.microsoft.com/office/drawing/2014/main" id="{9DC06068-6C60-4194-9C4D-C2BC1B97F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288" y="3212593"/>
            <a:ext cx="251672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Frøya</a:t>
            </a:r>
            <a:endParaRPr lang="nb-NO" altLang="nb-NO" sz="1350" dirty="0"/>
          </a:p>
        </p:txBody>
      </p:sp>
      <p:sp>
        <p:nvSpPr>
          <p:cNvPr id="60" name="Rectangle 58">
            <a:extLst>
              <a:ext uri="{FF2B5EF4-FFF2-40B4-BE49-F238E27FC236}">
                <a16:creationId xmlns:a16="http://schemas.microsoft.com/office/drawing/2014/main" id="{2B07F4FF-9BE5-4F25-B35E-875DB6CAA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6657" y="4151710"/>
            <a:ext cx="275717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Klæbu</a:t>
            </a:r>
            <a:endParaRPr lang="nb-NO" altLang="nb-NO" sz="1350" dirty="0"/>
          </a:p>
        </p:txBody>
      </p:sp>
      <p:sp>
        <p:nvSpPr>
          <p:cNvPr id="61" name="Rectangle 59">
            <a:extLst>
              <a:ext uri="{FF2B5EF4-FFF2-40B4-BE49-F238E27FC236}">
                <a16:creationId xmlns:a16="http://schemas.microsoft.com/office/drawing/2014/main" id="{636DB4AD-C8C9-4C62-B6D7-A59B98224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178" y="3896915"/>
            <a:ext cx="456856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Trondheim</a:t>
            </a:r>
            <a:endParaRPr lang="nb-NO" altLang="nb-NO" sz="1350" dirty="0"/>
          </a:p>
        </p:txBody>
      </p:sp>
      <p:sp>
        <p:nvSpPr>
          <p:cNvPr id="62" name="Rectangle 60">
            <a:extLst>
              <a:ext uri="{FF2B5EF4-FFF2-40B4-BE49-F238E27FC236}">
                <a16:creationId xmlns:a16="http://schemas.microsoft.com/office/drawing/2014/main" id="{4C8FDC29-950D-4007-AF63-042AB0BF2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8271" y="4112034"/>
            <a:ext cx="276953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Skaun</a:t>
            </a:r>
            <a:endParaRPr lang="nb-NO" altLang="nb-NO" sz="1350" dirty="0"/>
          </a:p>
        </p:txBody>
      </p:sp>
      <p:sp>
        <p:nvSpPr>
          <p:cNvPr id="64" name="Rectangle 62">
            <a:extLst>
              <a:ext uri="{FF2B5EF4-FFF2-40B4-BE49-F238E27FC236}">
                <a16:creationId xmlns:a16="http://schemas.microsoft.com/office/drawing/2014/main" id="{3F748F97-F2CC-43DE-96F4-2236BF740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707" y="2087166"/>
            <a:ext cx="403957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Flatanger</a:t>
            </a:r>
            <a:endParaRPr lang="nb-NO" altLang="nb-NO" sz="1350" dirty="0"/>
          </a:p>
        </p:txBody>
      </p:sp>
      <p:sp>
        <p:nvSpPr>
          <p:cNvPr id="68" name="Rectangle 66">
            <a:extLst>
              <a:ext uri="{FF2B5EF4-FFF2-40B4-BE49-F238E27FC236}">
                <a16:creationId xmlns:a16="http://schemas.microsoft.com/office/drawing/2014/main" id="{C2BF6195-7138-4968-95AC-76AF5BADA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951" y="2240756"/>
            <a:ext cx="383380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Namsos</a:t>
            </a:r>
            <a:endParaRPr lang="nb-NO" altLang="nb-NO" sz="1350" dirty="0"/>
          </a:p>
        </p:txBody>
      </p:sp>
      <p:sp>
        <p:nvSpPr>
          <p:cNvPr id="69" name="Rectangle 67">
            <a:extLst>
              <a:ext uri="{FF2B5EF4-FFF2-40B4-BE49-F238E27FC236}">
                <a16:creationId xmlns:a16="http://schemas.microsoft.com/office/drawing/2014/main" id="{34720B8F-8F2B-481B-A633-733206478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7075" y="1693562"/>
            <a:ext cx="431972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Høylandet</a:t>
            </a:r>
            <a:endParaRPr lang="nb-NO" altLang="nb-NO" sz="1350" dirty="0"/>
          </a:p>
        </p:txBody>
      </p:sp>
      <p:sp>
        <p:nvSpPr>
          <p:cNvPr id="70" name="Rectangle 68">
            <a:extLst>
              <a:ext uri="{FF2B5EF4-FFF2-40B4-BE49-F238E27FC236}">
                <a16:creationId xmlns:a16="http://schemas.microsoft.com/office/drawing/2014/main" id="{79F8FB33-BA49-4758-8963-672AA3482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2063354"/>
            <a:ext cx="408766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Overhalla</a:t>
            </a:r>
            <a:endParaRPr lang="nb-NO" altLang="nb-NO" sz="1350" dirty="0"/>
          </a:p>
        </p:txBody>
      </p:sp>
      <p:sp>
        <p:nvSpPr>
          <p:cNvPr id="71" name="Rectangle 69">
            <a:extLst>
              <a:ext uri="{FF2B5EF4-FFF2-40B4-BE49-F238E27FC236}">
                <a16:creationId xmlns:a16="http://schemas.microsoft.com/office/drawing/2014/main" id="{85C74EC5-7FDB-4E2E-A9DF-9C9A5C245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466" y="1359694"/>
            <a:ext cx="557845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Namsskogan</a:t>
            </a:r>
            <a:endParaRPr lang="nb-NO" altLang="nb-NO" sz="1350" dirty="0"/>
          </a:p>
        </p:txBody>
      </p:sp>
      <p:sp>
        <p:nvSpPr>
          <p:cNvPr id="73" name="Rectangle 71">
            <a:extLst>
              <a:ext uri="{FF2B5EF4-FFF2-40B4-BE49-F238E27FC236}">
                <a16:creationId xmlns:a16="http://schemas.microsoft.com/office/drawing/2014/main" id="{0CA4A861-158B-43E1-85B7-EA60CC1B5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826" y="3481388"/>
            <a:ext cx="397545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Levanger</a:t>
            </a:r>
            <a:endParaRPr lang="nb-NO" altLang="nb-NO" sz="1350" dirty="0"/>
          </a:p>
        </p:txBody>
      </p:sp>
      <p:sp>
        <p:nvSpPr>
          <p:cNvPr id="76" name="Rectangle 74">
            <a:extLst>
              <a:ext uri="{FF2B5EF4-FFF2-40B4-BE49-F238E27FC236}">
                <a16:creationId xmlns:a16="http://schemas.microsoft.com/office/drawing/2014/main" id="{C8FAEE5B-7419-4DEE-A540-655F97C5B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6688" y="2334816"/>
            <a:ext cx="229230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Osen</a:t>
            </a:r>
            <a:endParaRPr lang="nb-NO" altLang="nb-NO" sz="1350" dirty="0"/>
          </a:p>
        </p:txBody>
      </p:sp>
      <p:sp>
        <p:nvSpPr>
          <p:cNvPr id="77" name="Rectangle 75">
            <a:extLst>
              <a:ext uri="{FF2B5EF4-FFF2-40B4-BE49-F238E27FC236}">
                <a16:creationId xmlns:a16="http://schemas.microsoft.com/office/drawing/2014/main" id="{AFC23CFA-23CE-49BD-87E3-79F747DCF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716" y="3383756"/>
            <a:ext cx="51135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Indre Fosen</a:t>
            </a:r>
            <a:endParaRPr lang="nb-NO" altLang="nb-NO" sz="1350" dirty="0"/>
          </a:p>
        </p:txBody>
      </p:sp>
      <p:sp>
        <p:nvSpPr>
          <p:cNvPr id="78" name="Rectangle 76">
            <a:extLst>
              <a:ext uri="{FF2B5EF4-FFF2-40B4-BE49-F238E27FC236}">
                <a16:creationId xmlns:a16="http://schemas.microsoft.com/office/drawing/2014/main" id="{30AF6511-E2DF-48C6-960E-AABEEF40C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8195" y="1302470"/>
            <a:ext cx="60067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 smtClean="0">
                <a:solidFill>
                  <a:srgbClr val="000000"/>
                </a:solidFill>
              </a:rPr>
              <a:t>Nærøysund</a:t>
            </a:r>
            <a:endParaRPr lang="nb-NO" altLang="nb-NO" sz="1350" dirty="0"/>
          </a:p>
        </p:txBody>
      </p:sp>
      <p:sp>
        <p:nvSpPr>
          <p:cNvPr id="80" name="Rectangle 78">
            <a:extLst>
              <a:ext uri="{FF2B5EF4-FFF2-40B4-BE49-F238E27FC236}">
                <a16:creationId xmlns:a16="http://schemas.microsoft.com/office/drawing/2014/main" id="{718BF266-A587-4B08-977E-935200359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235" y="4096941"/>
            <a:ext cx="33502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 smtClean="0">
                <a:solidFill>
                  <a:srgbClr val="000000"/>
                </a:solidFill>
              </a:rPr>
              <a:t>Orkland</a:t>
            </a:r>
            <a:endParaRPr lang="nb-NO" altLang="nb-NO" sz="1350" dirty="0"/>
          </a:p>
        </p:txBody>
      </p:sp>
      <p:sp>
        <p:nvSpPr>
          <p:cNvPr id="81" name="Rectangle 79">
            <a:extLst>
              <a:ext uri="{FF2B5EF4-FFF2-40B4-BE49-F238E27FC236}">
                <a16:creationId xmlns:a16="http://schemas.microsoft.com/office/drawing/2014/main" id="{B2812112-18A4-4B02-94C6-D3F0C5D98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057" y="3997003"/>
            <a:ext cx="22281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 smtClean="0">
                <a:solidFill>
                  <a:srgbClr val="000000"/>
                </a:solidFill>
              </a:rPr>
              <a:t>Heim</a:t>
            </a:r>
            <a:endParaRPr lang="nb-NO" altLang="nb-NO" sz="1350" dirty="0"/>
          </a:p>
        </p:txBody>
      </p:sp>
      <p:sp>
        <p:nvSpPr>
          <p:cNvPr id="83" name="Rectangle 81">
            <a:extLst>
              <a:ext uri="{FF2B5EF4-FFF2-40B4-BE49-F238E27FC236}">
                <a16:creationId xmlns:a16="http://schemas.microsoft.com/office/drawing/2014/main" id="{61799A02-D19C-44EB-AB5F-9D2325E43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916" y="4325541"/>
            <a:ext cx="307777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Melhus</a:t>
            </a:r>
            <a:endParaRPr lang="nb-NO" altLang="nb-NO" sz="1350" dirty="0"/>
          </a:p>
        </p:txBody>
      </p:sp>
      <p:sp>
        <p:nvSpPr>
          <p:cNvPr id="84" name="Rectangle 82">
            <a:extLst>
              <a:ext uri="{FF2B5EF4-FFF2-40B4-BE49-F238E27FC236}">
                <a16:creationId xmlns:a16="http://schemas.microsoft.com/office/drawing/2014/main" id="{521C86BD-156E-480A-9ACA-36C465235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7766" y="4931569"/>
            <a:ext cx="386324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Rennebu</a:t>
            </a:r>
            <a:endParaRPr lang="nb-NO" altLang="nb-NO" sz="1350" dirty="0"/>
          </a:p>
        </p:txBody>
      </p:sp>
      <p:sp>
        <p:nvSpPr>
          <p:cNvPr id="85" name="Rectangle 83">
            <a:extLst>
              <a:ext uri="{FF2B5EF4-FFF2-40B4-BE49-F238E27FC236}">
                <a16:creationId xmlns:a16="http://schemas.microsoft.com/office/drawing/2014/main" id="{F7373C3A-5975-4D8F-9373-AEE187D3F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0307" y="3544491"/>
            <a:ext cx="20197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Hitra</a:t>
            </a:r>
            <a:endParaRPr lang="nb-NO" altLang="nb-NO" sz="1350" dirty="0"/>
          </a:p>
        </p:txBody>
      </p:sp>
      <p:sp>
        <p:nvSpPr>
          <p:cNvPr id="86" name="Rectangle 84">
            <a:extLst>
              <a:ext uri="{FF2B5EF4-FFF2-40B4-BE49-F238E27FC236}">
                <a16:creationId xmlns:a16="http://schemas.microsoft.com/office/drawing/2014/main" id="{B6A592DE-CB36-4634-9F15-22F34851B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1014" y="3833813"/>
            <a:ext cx="330219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Stjørdal</a:t>
            </a:r>
            <a:endParaRPr lang="nb-NO" altLang="nb-NO" sz="1350" dirty="0"/>
          </a:p>
        </p:txBody>
      </p:sp>
      <p:sp>
        <p:nvSpPr>
          <p:cNvPr id="87" name="Rectangle 85">
            <a:extLst>
              <a:ext uri="{FF2B5EF4-FFF2-40B4-BE49-F238E27FC236}">
                <a16:creationId xmlns:a16="http://schemas.microsoft.com/office/drawing/2014/main" id="{C11D0AD3-4641-41DD-8EAF-BFAF1C25B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9014" y="4806554"/>
            <a:ext cx="621965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Midtre Gauldal</a:t>
            </a:r>
            <a:endParaRPr lang="nb-NO" altLang="nb-NO" sz="1350" dirty="0"/>
          </a:p>
        </p:txBody>
      </p:sp>
      <p:sp>
        <p:nvSpPr>
          <p:cNvPr id="88" name="Rectangle 86">
            <a:extLst>
              <a:ext uri="{FF2B5EF4-FFF2-40B4-BE49-F238E27FC236}">
                <a16:creationId xmlns:a16="http://schemas.microsoft.com/office/drawing/2014/main" id="{EB11B4A5-B012-498F-A2D4-59F447C3C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5770" y="4917281"/>
            <a:ext cx="349455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Holtålen</a:t>
            </a:r>
            <a:endParaRPr lang="nb-NO" altLang="nb-NO" sz="1350" dirty="0"/>
          </a:p>
        </p:txBody>
      </p:sp>
      <p:sp>
        <p:nvSpPr>
          <p:cNvPr id="89" name="Rectangle 87">
            <a:extLst>
              <a:ext uri="{FF2B5EF4-FFF2-40B4-BE49-F238E27FC236}">
                <a16:creationId xmlns:a16="http://schemas.microsoft.com/office/drawing/2014/main" id="{CE7B782A-C767-466D-AA9C-B2ECD0A16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476" y="2628900"/>
            <a:ext cx="334986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Åfjord</a:t>
            </a:r>
            <a:endParaRPr lang="nb-NO" altLang="nb-NO" sz="1350" dirty="0"/>
          </a:p>
        </p:txBody>
      </p:sp>
      <p:sp>
        <p:nvSpPr>
          <p:cNvPr id="90" name="Rectangle 88">
            <a:extLst>
              <a:ext uri="{FF2B5EF4-FFF2-40B4-BE49-F238E27FC236}">
                <a16:creationId xmlns:a16="http://schemas.microsoft.com/office/drawing/2014/main" id="{FC3A73BE-BCF2-4FA3-894E-B76DEF80A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547" y="3949304"/>
            <a:ext cx="35105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Meråker</a:t>
            </a:r>
            <a:endParaRPr lang="nb-NO" altLang="nb-NO" sz="1350" dirty="0"/>
          </a:p>
        </p:txBody>
      </p:sp>
      <p:sp>
        <p:nvSpPr>
          <p:cNvPr id="91" name="Rectangle 89">
            <a:extLst>
              <a:ext uri="{FF2B5EF4-FFF2-40B4-BE49-F238E27FC236}">
                <a16:creationId xmlns:a16="http://schemas.microsoft.com/office/drawing/2014/main" id="{069A98FD-4948-4236-B576-2836DA720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0096" y="2719388"/>
            <a:ext cx="452355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Steinkjer</a:t>
            </a:r>
            <a:endParaRPr lang="nb-NO" altLang="nb-NO" sz="1350" dirty="0"/>
          </a:p>
        </p:txBody>
      </p:sp>
      <p:sp>
        <p:nvSpPr>
          <p:cNvPr id="92" name="Rectangle 90">
            <a:extLst>
              <a:ext uri="{FF2B5EF4-FFF2-40B4-BE49-F238E27FC236}">
                <a16:creationId xmlns:a16="http://schemas.microsoft.com/office/drawing/2014/main" id="{95CCF244-EAED-4D34-9311-9F18DADEF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169" y="1978819"/>
            <a:ext cx="26609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Grong</a:t>
            </a:r>
            <a:endParaRPr lang="nb-NO" altLang="nb-NO" sz="1350" dirty="0"/>
          </a:p>
        </p:txBody>
      </p:sp>
      <p:sp>
        <p:nvSpPr>
          <p:cNvPr id="93" name="Rectangle 91">
            <a:extLst>
              <a:ext uri="{FF2B5EF4-FFF2-40B4-BE49-F238E27FC236}">
                <a16:creationId xmlns:a16="http://schemas.microsoft.com/office/drawing/2014/main" id="{9BE33C2D-BDED-4C5E-9E0E-705EA0EE7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8172" y="1302544"/>
            <a:ext cx="325410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Røyrvik</a:t>
            </a:r>
            <a:endParaRPr lang="nb-NO" altLang="nb-NO" sz="1350" dirty="0"/>
          </a:p>
        </p:txBody>
      </p:sp>
      <p:sp>
        <p:nvSpPr>
          <p:cNvPr id="94" name="Rectangle 92">
            <a:extLst>
              <a:ext uri="{FF2B5EF4-FFF2-40B4-BE49-F238E27FC236}">
                <a16:creationId xmlns:a16="http://schemas.microsoft.com/office/drawing/2014/main" id="{0D7AAB3F-8CA0-4942-A40D-ED936DB2A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054" y="4302919"/>
            <a:ext cx="243656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Selbu</a:t>
            </a:r>
            <a:endParaRPr lang="nb-NO" altLang="nb-NO" sz="1350" dirty="0"/>
          </a:p>
        </p:txBody>
      </p:sp>
      <p:sp>
        <p:nvSpPr>
          <p:cNvPr id="95" name="Rectangle 93">
            <a:extLst>
              <a:ext uri="{FF2B5EF4-FFF2-40B4-BE49-F238E27FC236}">
                <a16:creationId xmlns:a16="http://schemas.microsoft.com/office/drawing/2014/main" id="{0ABCFF66-DBC4-41FC-9C01-97715E77D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091" y="3276600"/>
            <a:ext cx="275717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Verdal</a:t>
            </a:r>
            <a:endParaRPr lang="nb-NO" altLang="nb-NO" sz="1350" dirty="0"/>
          </a:p>
        </p:txBody>
      </p:sp>
      <p:sp>
        <p:nvSpPr>
          <p:cNvPr id="96" name="Rectangle 94">
            <a:extLst>
              <a:ext uri="{FF2B5EF4-FFF2-40B4-BE49-F238E27FC236}">
                <a16:creationId xmlns:a16="http://schemas.microsoft.com/office/drawing/2014/main" id="{2F815075-D93E-4D89-868D-DCE2207CE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503" y="4679156"/>
            <a:ext cx="23403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Tydal</a:t>
            </a:r>
            <a:endParaRPr lang="nb-NO" altLang="nb-NO" sz="1350" dirty="0"/>
          </a:p>
        </p:txBody>
      </p:sp>
      <p:sp>
        <p:nvSpPr>
          <p:cNvPr id="97" name="Rectangle 95">
            <a:extLst>
              <a:ext uri="{FF2B5EF4-FFF2-40B4-BE49-F238E27FC236}">
                <a16:creationId xmlns:a16="http://schemas.microsoft.com/office/drawing/2014/main" id="{8DE503C6-7692-41FA-BBF6-06C5DC6DA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314" y="5393531"/>
            <a:ext cx="307777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Oppdal</a:t>
            </a:r>
            <a:endParaRPr lang="nb-NO" altLang="nb-NO" sz="1350" dirty="0"/>
          </a:p>
        </p:txBody>
      </p:sp>
      <p:sp>
        <p:nvSpPr>
          <p:cNvPr id="98" name="Rectangle 96">
            <a:extLst>
              <a:ext uri="{FF2B5EF4-FFF2-40B4-BE49-F238E27FC236}">
                <a16:creationId xmlns:a16="http://schemas.microsoft.com/office/drawing/2014/main" id="{13BB2826-3245-492E-A674-F1DB819E8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3432" y="5449491"/>
            <a:ext cx="261290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Røros</a:t>
            </a:r>
            <a:endParaRPr lang="nb-NO" altLang="nb-NO" sz="1350" dirty="0"/>
          </a:p>
        </p:txBody>
      </p:sp>
      <p:sp>
        <p:nvSpPr>
          <p:cNvPr id="99" name="Rectangle 97">
            <a:extLst>
              <a:ext uri="{FF2B5EF4-FFF2-40B4-BE49-F238E27FC236}">
                <a16:creationId xmlns:a16="http://schemas.microsoft.com/office/drawing/2014/main" id="{E7AEC00A-3A28-4317-AC8E-3B6B853FC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6641" y="2541985"/>
            <a:ext cx="27090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Snåsa</a:t>
            </a:r>
            <a:endParaRPr lang="nb-NO" altLang="nb-NO" sz="1350" dirty="0"/>
          </a:p>
        </p:txBody>
      </p:sp>
      <p:sp>
        <p:nvSpPr>
          <p:cNvPr id="100" name="Rectangle 98">
            <a:extLst>
              <a:ext uri="{FF2B5EF4-FFF2-40B4-BE49-F238E27FC236}">
                <a16:creationId xmlns:a16="http://schemas.microsoft.com/office/drawing/2014/main" id="{F6C1729E-128A-4792-8A7F-95400FA8D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6266" y="2271713"/>
            <a:ext cx="264496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nb-NO" altLang="nb-NO" sz="750" dirty="0">
                <a:solidFill>
                  <a:srgbClr val="000000"/>
                </a:solidFill>
              </a:rPr>
              <a:t>Lierne</a:t>
            </a:r>
            <a:endParaRPr lang="nb-NO" altLang="nb-NO" sz="1350" dirty="0"/>
          </a:p>
        </p:txBody>
      </p:sp>
      <p:sp>
        <p:nvSpPr>
          <p:cNvPr id="101" name="Tittel 1"/>
          <p:cNvSpPr txBox="1">
            <a:spLocks/>
          </p:cNvSpPr>
          <p:nvPr/>
        </p:nvSpPr>
        <p:spPr>
          <a:xfrm>
            <a:off x="628650" y="1131096"/>
            <a:ext cx="2412207" cy="16311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sz="2800" dirty="0"/>
              <a:t>De regionale </a:t>
            </a:r>
            <a:r>
              <a:rPr lang="nb-NO" sz="2800" dirty="0" smtClean="0"/>
              <a:t>kompetanse-nettverkene </a:t>
            </a:r>
            <a:endParaRPr lang="nb-NO" sz="2800" dirty="0"/>
          </a:p>
        </p:txBody>
      </p:sp>
      <p:sp>
        <p:nvSpPr>
          <p:cNvPr id="102" name="Rektangel 101"/>
          <p:cNvSpPr/>
          <p:nvPr/>
        </p:nvSpPr>
        <p:spPr>
          <a:xfrm>
            <a:off x="403773" y="3695701"/>
            <a:ext cx="1323378" cy="7112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Orkdal/Øy-</a:t>
            </a:r>
          </a:p>
          <a:p>
            <a:pPr algn="ctr"/>
            <a:r>
              <a:rPr lang="nb-NO" sz="1400" dirty="0" smtClean="0"/>
              <a:t>regionen</a:t>
            </a:r>
          </a:p>
          <a:p>
            <a:pPr algn="ctr"/>
            <a:r>
              <a:rPr lang="nb-NO" sz="1400" dirty="0" smtClean="0"/>
              <a:t>47</a:t>
            </a:r>
            <a:endParaRPr lang="nb-NO" sz="1400" dirty="0"/>
          </a:p>
        </p:txBody>
      </p:sp>
      <p:sp>
        <p:nvSpPr>
          <p:cNvPr id="114" name="Rektangel 113"/>
          <p:cNvSpPr/>
          <p:nvPr/>
        </p:nvSpPr>
        <p:spPr>
          <a:xfrm>
            <a:off x="3718201" y="201538"/>
            <a:ext cx="783431" cy="6310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Ytre Namdal</a:t>
            </a:r>
          </a:p>
          <a:p>
            <a:pPr algn="ctr"/>
            <a:r>
              <a:rPr lang="nb-NO" sz="1400" dirty="0" smtClean="0"/>
              <a:t>17</a:t>
            </a:r>
            <a:endParaRPr lang="nb-NO" sz="1400" dirty="0"/>
          </a:p>
        </p:txBody>
      </p:sp>
      <p:sp>
        <p:nvSpPr>
          <p:cNvPr id="115" name="Rektangel 114"/>
          <p:cNvSpPr/>
          <p:nvPr/>
        </p:nvSpPr>
        <p:spPr>
          <a:xfrm>
            <a:off x="3140870" y="1361067"/>
            <a:ext cx="783431" cy="6310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Midtre Namdal</a:t>
            </a:r>
          </a:p>
          <a:p>
            <a:pPr algn="ctr"/>
            <a:r>
              <a:rPr lang="nb-NO" sz="1400" dirty="0" smtClean="0"/>
              <a:t>30</a:t>
            </a:r>
            <a:endParaRPr lang="nb-NO" sz="1400" dirty="0"/>
          </a:p>
        </p:txBody>
      </p:sp>
      <p:sp>
        <p:nvSpPr>
          <p:cNvPr id="116" name="Rektangel 115"/>
          <p:cNvSpPr/>
          <p:nvPr/>
        </p:nvSpPr>
        <p:spPr>
          <a:xfrm>
            <a:off x="5532041" y="3975927"/>
            <a:ext cx="1121541" cy="6163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Værnes-</a:t>
            </a:r>
          </a:p>
          <a:p>
            <a:pPr algn="ctr"/>
            <a:r>
              <a:rPr lang="nb-NO" sz="1400" dirty="0" smtClean="0"/>
              <a:t>regionen</a:t>
            </a:r>
          </a:p>
          <a:p>
            <a:pPr algn="ctr"/>
            <a:r>
              <a:rPr lang="nb-NO" sz="1400" dirty="0" smtClean="0"/>
              <a:t>47</a:t>
            </a:r>
            <a:endParaRPr lang="nb-NO" sz="1400" dirty="0"/>
          </a:p>
        </p:txBody>
      </p:sp>
      <p:sp>
        <p:nvSpPr>
          <p:cNvPr id="117" name="Rektangel 116"/>
          <p:cNvSpPr/>
          <p:nvPr/>
        </p:nvSpPr>
        <p:spPr>
          <a:xfrm>
            <a:off x="5531010" y="4794572"/>
            <a:ext cx="1122572" cy="8666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Gauldals-</a:t>
            </a:r>
          </a:p>
          <a:p>
            <a:pPr algn="ctr"/>
            <a:r>
              <a:rPr lang="nb-NO" sz="1400" dirty="0" smtClean="0"/>
              <a:t>Regionen</a:t>
            </a:r>
          </a:p>
          <a:p>
            <a:pPr algn="ctr"/>
            <a:r>
              <a:rPr lang="nb-NO" sz="1400" dirty="0" smtClean="0"/>
              <a:t>45</a:t>
            </a:r>
          </a:p>
          <a:p>
            <a:pPr algn="ctr"/>
            <a:endParaRPr lang="nb-NO" sz="1400" dirty="0"/>
          </a:p>
        </p:txBody>
      </p:sp>
      <p:sp>
        <p:nvSpPr>
          <p:cNvPr id="118" name="Rektangel 117"/>
          <p:cNvSpPr/>
          <p:nvPr/>
        </p:nvSpPr>
        <p:spPr>
          <a:xfrm>
            <a:off x="5949257" y="3050240"/>
            <a:ext cx="1069776" cy="6978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Levanger/</a:t>
            </a:r>
          </a:p>
          <a:p>
            <a:pPr algn="ctr"/>
            <a:r>
              <a:rPr lang="nb-NO" sz="1400" dirty="0" smtClean="0"/>
              <a:t>Verdal</a:t>
            </a:r>
          </a:p>
          <a:p>
            <a:pPr algn="ctr"/>
            <a:r>
              <a:rPr lang="nb-NO" sz="1400" dirty="0" smtClean="0"/>
              <a:t>46</a:t>
            </a:r>
            <a:endParaRPr lang="nb-NO" sz="1400" dirty="0"/>
          </a:p>
        </p:txBody>
      </p:sp>
      <p:sp>
        <p:nvSpPr>
          <p:cNvPr id="119" name="Rektangel 118"/>
          <p:cNvSpPr/>
          <p:nvPr/>
        </p:nvSpPr>
        <p:spPr>
          <a:xfrm>
            <a:off x="2184944" y="2380167"/>
            <a:ext cx="1030933" cy="6449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Fosen-regionen</a:t>
            </a:r>
          </a:p>
          <a:p>
            <a:pPr algn="ctr"/>
            <a:r>
              <a:rPr lang="nb-NO" sz="1400" dirty="0" smtClean="0"/>
              <a:t>35</a:t>
            </a:r>
            <a:endParaRPr lang="nb-NO" sz="1400" dirty="0"/>
          </a:p>
        </p:txBody>
      </p:sp>
      <p:sp>
        <p:nvSpPr>
          <p:cNvPr id="120" name="Rektangel 119"/>
          <p:cNvSpPr/>
          <p:nvPr/>
        </p:nvSpPr>
        <p:spPr>
          <a:xfrm>
            <a:off x="7290759" y="1177529"/>
            <a:ext cx="760249" cy="8215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Indre Namdal</a:t>
            </a:r>
          </a:p>
          <a:p>
            <a:pPr algn="ctr"/>
            <a:r>
              <a:rPr lang="nb-NO" sz="1400" dirty="0" smtClean="0"/>
              <a:t>16</a:t>
            </a:r>
            <a:endParaRPr lang="nb-NO" sz="1400" dirty="0"/>
          </a:p>
          <a:p>
            <a:pPr algn="ctr"/>
            <a:endParaRPr lang="nb-NO" sz="1400" dirty="0"/>
          </a:p>
        </p:txBody>
      </p:sp>
      <p:sp>
        <p:nvSpPr>
          <p:cNvPr id="121" name="Rektangel 120"/>
          <p:cNvSpPr/>
          <p:nvPr/>
        </p:nvSpPr>
        <p:spPr>
          <a:xfrm>
            <a:off x="385990" y="5016412"/>
            <a:ext cx="1263102" cy="6310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Trondheims-</a:t>
            </a:r>
          </a:p>
          <a:p>
            <a:pPr algn="ctr"/>
            <a:r>
              <a:rPr lang="nb-NO" sz="1400" dirty="0" smtClean="0"/>
              <a:t>Regionen</a:t>
            </a:r>
          </a:p>
          <a:p>
            <a:pPr algn="ctr"/>
            <a:r>
              <a:rPr lang="nb-NO" sz="1400" dirty="0" smtClean="0"/>
              <a:t>267</a:t>
            </a:r>
            <a:endParaRPr lang="nb-NO" sz="1400" dirty="0"/>
          </a:p>
        </p:txBody>
      </p:sp>
      <p:sp>
        <p:nvSpPr>
          <p:cNvPr id="122" name="Rektangel 121"/>
          <p:cNvSpPr/>
          <p:nvPr/>
        </p:nvSpPr>
        <p:spPr>
          <a:xfrm>
            <a:off x="7247335" y="2581238"/>
            <a:ext cx="1121566" cy="6441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Innherreds-</a:t>
            </a:r>
          </a:p>
          <a:p>
            <a:pPr algn="ctr"/>
            <a:r>
              <a:rPr lang="nb-NO" sz="1400" dirty="0"/>
              <a:t>r</a:t>
            </a:r>
            <a:r>
              <a:rPr lang="nb-NO" sz="1400" dirty="0" smtClean="0"/>
              <a:t>egionen</a:t>
            </a:r>
          </a:p>
          <a:p>
            <a:pPr algn="ctr"/>
            <a:r>
              <a:rPr lang="nb-NO" sz="1400" dirty="0" smtClean="0"/>
              <a:t>42</a:t>
            </a:r>
            <a:endParaRPr lang="nb-NO" sz="1400" dirty="0"/>
          </a:p>
        </p:txBody>
      </p:sp>
      <p:cxnSp>
        <p:nvCxnSpPr>
          <p:cNvPr id="104" name="Rett pilkobling 103"/>
          <p:cNvCxnSpPr>
            <a:stCxn id="102" idx="3"/>
            <a:endCxn id="7" idx="28"/>
          </p:cNvCxnSpPr>
          <p:nvPr/>
        </p:nvCxnSpPr>
        <p:spPr>
          <a:xfrm>
            <a:off x="1727151" y="4051302"/>
            <a:ext cx="782688" cy="313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8" name="Rett pilkobling 127"/>
          <p:cNvCxnSpPr>
            <a:stCxn id="114" idx="3"/>
            <a:endCxn id="31" idx="23"/>
          </p:cNvCxnSpPr>
          <p:nvPr/>
        </p:nvCxnSpPr>
        <p:spPr>
          <a:xfrm>
            <a:off x="4501632" y="517054"/>
            <a:ext cx="500185" cy="8021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Rett pilkobling 128"/>
          <p:cNvCxnSpPr>
            <a:stCxn id="122" idx="1"/>
          </p:cNvCxnSpPr>
          <p:nvPr/>
        </p:nvCxnSpPr>
        <p:spPr>
          <a:xfrm flipH="1">
            <a:off x="5241362" y="2903302"/>
            <a:ext cx="2005973" cy="475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0" name="Rett pilkobling 129"/>
          <p:cNvCxnSpPr>
            <a:stCxn id="117" idx="1"/>
            <a:endCxn id="37" idx="4"/>
          </p:cNvCxnSpPr>
          <p:nvPr/>
        </p:nvCxnSpPr>
        <p:spPr>
          <a:xfrm flipH="1">
            <a:off x="5081589" y="5227910"/>
            <a:ext cx="449421" cy="2251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1" name="Rett pilkobling 130"/>
          <p:cNvCxnSpPr>
            <a:stCxn id="116" idx="1"/>
            <a:endCxn id="35" idx="35"/>
          </p:cNvCxnSpPr>
          <p:nvPr/>
        </p:nvCxnSpPr>
        <p:spPr>
          <a:xfrm flipH="1">
            <a:off x="5087542" y="4284084"/>
            <a:ext cx="444499" cy="271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2" name="Rett pilkobling 131"/>
          <p:cNvCxnSpPr>
            <a:stCxn id="118" idx="1"/>
            <a:endCxn id="40" idx="32"/>
          </p:cNvCxnSpPr>
          <p:nvPr/>
        </p:nvCxnSpPr>
        <p:spPr>
          <a:xfrm flipH="1">
            <a:off x="5434014" y="3399160"/>
            <a:ext cx="515243" cy="84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2" name="Rett pilkobling 151"/>
          <p:cNvCxnSpPr/>
          <p:nvPr/>
        </p:nvCxnSpPr>
        <p:spPr>
          <a:xfrm flipV="1">
            <a:off x="1696426" y="4101433"/>
            <a:ext cx="2263911" cy="12161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Rett pilkobling 152"/>
          <p:cNvCxnSpPr>
            <a:stCxn id="120" idx="1"/>
            <a:endCxn id="38" idx="16"/>
          </p:cNvCxnSpPr>
          <p:nvPr/>
        </p:nvCxnSpPr>
        <p:spPr>
          <a:xfrm flipH="1">
            <a:off x="6524627" y="1588295"/>
            <a:ext cx="766132" cy="2428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Rett pilkobling 153"/>
          <p:cNvCxnSpPr>
            <a:stCxn id="119" idx="3"/>
            <a:endCxn id="32" idx="10"/>
          </p:cNvCxnSpPr>
          <p:nvPr/>
        </p:nvCxnSpPr>
        <p:spPr>
          <a:xfrm flipV="1">
            <a:off x="3215877" y="2699832"/>
            <a:ext cx="536379" cy="2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5" name="Rett pilkobling 154"/>
          <p:cNvCxnSpPr>
            <a:stCxn id="115" idx="3"/>
            <a:endCxn id="51" idx="44"/>
          </p:cNvCxnSpPr>
          <p:nvPr/>
        </p:nvCxnSpPr>
        <p:spPr>
          <a:xfrm>
            <a:off x="3924301" y="1676583"/>
            <a:ext cx="626268" cy="2855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2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Lærernettverk</a:t>
            </a:r>
            <a:endParaRPr lang="nb-NO" dirty="0"/>
          </a:p>
        </p:txBody>
      </p:sp>
      <p:sp>
        <p:nvSpPr>
          <p:cNvPr id="4" name="Ellipse 3"/>
          <p:cNvSpPr/>
          <p:nvPr/>
        </p:nvSpPr>
        <p:spPr>
          <a:xfrm>
            <a:off x="2916037" y="2414819"/>
            <a:ext cx="1969368" cy="127444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rgbClr val="C00000"/>
                </a:solidFill>
              </a:rPr>
              <a:t>REKOM TRØNDELAG</a:t>
            </a:r>
            <a:endParaRPr lang="nb-NO" b="1" dirty="0">
              <a:solidFill>
                <a:srgbClr val="C00000"/>
              </a:solidFill>
            </a:endParaRPr>
          </a:p>
        </p:txBody>
      </p:sp>
      <p:cxnSp>
        <p:nvCxnSpPr>
          <p:cNvPr id="6" name="Rett pilkobling 5"/>
          <p:cNvCxnSpPr>
            <a:stCxn id="4" idx="5"/>
            <a:endCxn id="11" idx="1"/>
          </p:cNvCxnSpPr>
          <p:nvPr/>
        </p:nvCxnSpPr>
        <p:spPr>
          <a:xfrm>
            <a:off x="4596998" y="3502622"/>
            <a:ext cx="1272870" cy="607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ktangel 10"/>
          <p:cNvSpPr/>
          <p:nvPr/>
        </p:nvSpPr>
        <p:spPr>
          <a:xfrm>
            <a:off x="5869868" y="2933035"/>
            <a:ext cx="1887425" cy="12607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1600" b="1" dirty="0" smtClean="0">
                <a:solidFill>
                  <a:srgbClr val="C00000"/>
                </a:solidFill>
              </a:rPr>
              <a:t>Gauldalsregionen</a:t>
            </a:r>
          </a:p>
          <a:p>
            <a:r>
              <a:rPr lang="nb-NO" sz="1600" dirty="0" smtClean="0"/>
              <a:t>Laila, </a:t>
            </a:r>
            <a:r>
              <a:rPr lang="nb-NO" sz="1600" dirty="0"/>
              <a:t>, </a:t>
            </a:r>
            <a:r>
              <a:rPr lang="nb-NO" sz="1600" dirty="0" smtClean="0"/>
              <a:t>Mari, Elisabeth, Åse Kristin</a:t>
            </a:r>
            <a:r>
              <a:rPr lang="nb-NO" sz="1600" dirty="0"/>
              <a:t> ,</a:t>
            </a:r>
            <a:r>
              <a:rPr lang="nb-NO" sz="1600" dirty="0" smtClean="0"/>
              <a:t> Hilde</a:t>
            </a:r>
            <a:endParaRPr lang="nb-NO" sz="1600" dirty="0"/>
          </a:p>
        </p:txBody>
      </p:sp>
      <p:sp>
        <p:nvSpPr>
          <p:cNvPr id="17" name="Rektangel 16"/>
          <p:cNvSpPr/>
          <p:nvPr/>
        </p:nvSpPr>
        <p:spPr>
          <a:xfrm>
            <a:off x="2496014" y="4427355"/>
            <a:ext cx="1973684" cy="11549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1600" b="1" dirty="0" err="1" smtClean="0">
                <a:solidFill>
                  <a:srgbClr val="C00000"/>
                </a:solidFill>
              </a:rPr>
              <a:t>Fosenregionen</a:t>
            </a:r>
            <a:endParaRPr lang="nb-NO" sz="1600" b="1" dirty="0" smtClean="0">
              <a:solidFill>
                <a:srgbClr val="C00000"/>
              </a:solidFill>
            </a:endParaRPr>
          </a:p>
          <a:p>
            <a:r>
              <a:rPr lang="nb-NO" sz="1600" dirty="0" smtClean="0"/>
              <a:t>Mari</a:t>
            </a:r>
            <a:r>
              <a:rPr lang="nb-NO" sz="1600" dirty="0"/>
              <a:t>, </a:t>
            </a:r>
            <a:r>
              <a:rPr lang="nb-NO" sz="1600" dirty="0" smtClean="0"/>
              <a:t>Elisabeth, Elin Birgitte, Mona</a:t>
            </a:r>
            <a:endParaRPr lang="nb-NO" sz="1600" dirty="0"/>
          </a:p>
        </p:txBody>
      </p:sp>
      <p:cxnSp>
        <p:nvCxnSpPr>
          <p:cNvPr id="18" name="Rett pilkobling 17"/>
          <p:cNvCxnSpPr>
            <a:stCxn id="17" idx="0"/>
            <a:endCxn id="4" idx="4"/>
          </p:cNvCxnSpPr>
          <p:nvPr/>
        </p:nvCxnSpPr>
        <p:spPr>
          <a:xfrm flipV="1">
            <a:off x="3482856" y="3689259"/>
            <a:ext cx="417865" cy="7380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ktangel 15"/>
          <p:cNvSpPr/>
          <p:nvPr/>
        </p:nvSpPr>
        <p:spPr>
          <a:xfrm>
            <a:off x="344127" y="2508457"/>
            <a:ext cx="1973684" cy="11683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1600" b="1" dirty="0" err="1" smtClean="0">
                <a:solidFill>
                  <a:srgbClr val="C00000"/>
                </a:solidFill>
              </a:rPr>
              <a:t>Værnesregionen</a:t>
            </a:r>
            <a:endParaRPr lang="nb-NO" sz="1600" b="1" dirty="0" smtClean="0">
              <a:solidFill>
                <a:srgbClr val="C00000"/>
              </a:solidFill>
            </a:endParaRPr>
          </a:p>
          <a:p>
            <a:r>
              <a:rPr lang="nb-NO" sz="1600" dirty="0" smtClean="0"/>
              <a:t>Mari, Pål, Birgitte, Ingunn, Kari N.</a:t>
            </a:r>
          </a:p>
        </p:txBody>
      </p:sp>
      <p:cxnSp>
        <p:nvCxnSpPr>
          <p:cNvPr id="19" name="Rett pilkobling 18"/>
          <p:cNvCxnSpPr>
            <a:stCxn id="16" idx="3"/>
            <a:endCxn id="4" idx="2"/>
          </p:cNvCxnSpPr>
          <p:nvPr/>
        </p:nvCxnSpPr>
        <p:spPr>
          <a:xfrm flipV="1">
            <a:off x="2317811" y="3052039"/>
            <a:ext cx="598226" cy="405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ktangel 19"/>
          <p:cNvSpPr/>
          <p:nvPr/>
        </p:nvSpPr>
        <p:spPr>
          <a:xfrm>
            <a:off x="326082" y="892922"/>
            <a:ext cx="1973684" cy="11549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1600" b="1" dirty="0" smtClean="0">
                <a:solidFill>
                  <a:srgbClr val="C00000"/>
                </a:solidFill>
              </a:rPr>
              <a:t>Levanger/Verdal</a:t>
            </a:r>
          </a:p>
          <a:p>
            <a:r>
              <a:rPr lang="nb-NO" sz="1600" dirty="0" smtClean="0"/>
              <a:t>Mari, Laila, Kjersti, Ulla-Brit</a:t>
            </a:r>
          </a:p>
        </p:txBody>
      </p:sp>
      <p:cxnSp>
        <p:nvCxnSpPr>
          <p:cNvPr id="21" name="Rett pilkobling 20"/>
          <p:cNvCxnSpPr>
            <a:stCxn id="20" idx="2"/>
            <a:endCxn id="4" idx="1"/>
          </p:cNvCxnSpPr>
          <p:nvPr/>
        </p:nvCxnSpPr>
        <p:spPr>
          <a:xfrm>
            <a:off x="1312924" y="2047830"/>
            <a:ext cx="1891520" cy="5536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ktangel 28"/>
          <p:cNvSpPr/>
          <p:nvPr/>
        </p:nvSpPr>
        <p:spPr>
          <a:xfrm>
            <a:off x="2853906" y="958049"/>
            <a:ext cx="2093629" cy="10044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1600" b="1" dirty="0" smtClean="0">
                <a:solidFill>
                  <a:srgbClr val="C00000"/>
                </a:solidFill>
              </a:rPr>
              <a:t>Innherred</a:t>
            </a:r>
          </a:p>
          <a:p>
            <a:r>
              <a:rPr lang="nb-NO" sz="1600" dirty="0" smtClean="0"/>
              <a:t>Sissel, Marianne </a:t>
            </a:r>
            <a:r>
              <a:rPr lang="nb-NO" sz="1600" dirty="0" err="1" smtClean="0"/>
              <a:t>S.,Gjertrud</a:t>
            </a:r>
            <a:r>
              <a:rPr lang="nb-NO" sz="1600" dirty="0" smtClean="0"/>
              <a:t>, Laila</a:t>
            </a:r>
          </a:p>
        </p:txBody>
      </p:sp>
      <p:sp>
        <p:nvSpPr>
          <p:cNvPr id="30" name="Rektangel 29"/>
          <p:cNvSpPr/>
          <p:nvPr/>
        </p:nvSpPr>
        <p:spPr>
          <a:xfrm>
            <a:off x="5163124" y="899150"/>
            <a:ext cx="1973684" cy="11549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1600" b="1" dirty="0" smtClean="0">
                <a:solidFill>
                  <a:srgbClr val="C00000"/>
                </a:solidFill>
              </a:rPr>
              <a:t>Midtre Namdal</a:t>
            </a:r>
          </a:p>
          <a:p>
            <a:r>
              <a:rPr lang="nb-NO" sz="1600" dirty="0" smtClean="0">
                <a:solidFill>
                  <a:schemeClr val="tx1"/>
                </a:solidFill>
              </a:rPr>
              <a:t>Sissel, Ingunn, Ulla-Brit</a:t>
            </a:r>
          </a:p>
        </p:txBody>
      </p:sp>
      <p:sp>
        <p:nvSpPr>
          <p:cNvPr id="31" name="Rektangel 30"/>
          <p:cNvSpPr/>
          <p:nvPr/>
        </p:nvSpPr>
        <p:spPr>
          <a:xfrm>
            <a:off x="276920" y="3984275"/>
            <a:ext cx="2069532" cy="11750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1600" b="1" dirty="0" smtClean="0">
                <a:solidFill>
                  <a:srgbClr val="C00000"/>
                </a:solidFill>
              </a:rPr>
              <a:t>Ytre Namdal</a:t>
            </a:r>
          </a:p>
          <a:p>
            <a:r>
              <a:rPr lang="nb-NO" sz="1600" dirty="0" smtClean="0"/>
              <a:t>Hege, Kathrine</a:t>
            </a:r>
          </a:p>
        </p:txBody>
      </p:sp>
      <p:sp>
        <p:nvSpPr>
          <p:cNvPr id="34" name="Rektangel 33"/>
          <p:cNvSpPr/>
          <p:nvPr/>
        </p:nvSpPr>
        <p:spPr>
          <a:xfrm>
            <a:off x="7201195" y="1360089"/>
            <a:ext cx="1973684" cy="14704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1600" b="1" dirty="0" err="1" smtClean="0">
                <a:solidFill>
                  <a:srgbClr val="C00000"/>
                </a:solidFill>
              </a:rPr>
              <a:t>Trondheimsreg</a:t>
            </a:r>
            <a:r>
              <a:rPr lang="nb-NO" sz="1600" b="1" dirty="0" smtClean="0">
                <a:solidFill>
                  <a:srgbClr val="C00000"/>
                </a:solidFill>
              </a:rPr>
              <a:t>. Ledelse av </a:t>
            </a:r>
            <a:r>
              <a:rPr lang="nb-NO" sz="1600" b="1" dirty="0" err="1" smtClean="0">
                <a:solidFill>
                  <a:srgbClr val="C00000"/>
                </a:solidFill>
              </a:rPr>
              <a:t>ped.prosesser</a:t>
            </a:r>
            <a:r>
              <a:rPr lang="nb-NO" sz="1600" b="1" dirty="0" smtClean="0">
                <a:solidFill>
                  <a:srgbClr val="C00000"/>
                </a:solidFill>
              </a:rPr>
              <a:t> - 1</a:t>
            </a:r>
          </a:p>
          <a:p>
            <a:r>
              <a:rPr lang="nb-NO" sz="1600" dirty="0" smtClean="0"/>
              <a:t>Kjersti, Mari, Ingunn, Kathrine, Åse Kristin, Kristine</a:t>
            </a:r>
          </a:p>
        </p:txBody>
      </p:sp>
      <p:sp>
        <p:nvSpPr>
          <p:cNvPr id="35" name="Rektangel 34"/>
          <p:cNvSpPr/>
          <p:nvPr/>
        </p:nvSpPr>
        <p:spPr>
          <a:xfrm>
            <a:off x="4716016" y="4822397"/>
            <a:ext cx="1973684" cy="10025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1600" b="1" dirty="0" smtClean="0">
                <a:solidFill>
                  <a:srgbClr val="C00000"/>
                </a:solidFill>
              </a:rPr>
              <a:t>Trondheimsregionen</a:t>
            </a:r>
          </a:p>
          <a:p>
            <a:r>
              <a:rPr lang="nb-NO" sz="1600" b="1" dirty="0" smtClean="0">
                <a:solidFill>
                  <a:srgbClr val="C00000"/>
                </a:solidFill>
              </a:rPr>
              <a:t>Læringsmiljø - 1</a:t>
            </a:r>
          </a:p>
          <a:p>
            <a:r>
              <a:rPr lang="nb-NO" sz="1600" dirty="0" smtClean="0"/>
              <a:t>Hilde, Laila, Rune</a:t>
            </a:r>
          </a:p>
        </p:txBody>
      </p:sp>
      <p:sp>
        <p:nvSpPr>
          <p:cNvPr id="36" name="Rektangel 35"/>
          <p:cNvSpPr/>
          <p:nvPr/>
        </p:nvSpPr>
        <p:spPr>
          <a:xfrm>
            <a:off x="7030278" y="4296246"/>
            <a:ext cx="1973684" cy="152865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rgbClr val="C00000"/>
                </a:solidFill>
              </a:rPr>
              <a:t>Trondheimsregionen</a:t>
            </a:r>
          </a:p>
          <a:p>
            <a:r>
              <a:rPr lang="nb-NO" sz="1600" b="1" dirty="0" smtClean="0">
                <a:solidFill>
                  <a:srgbClr val="C00000"/>
                </a:solidFill>
              </a:rPr>
              <a:t>Vurdering og pedagogisk dokumentasjon - 1</a:t>
            </a:r>
          </a:p>
          <a:p>
            <a:r>
              <a:rPr lang="nb-NO" sz="1600" dirty="0" smtClean="0">
                <a:solidFill>
                  <a:schemeClr val="tx1"/>
                </a:solidFill>
              </a:rPr>
              <a:t>Ranveig, Hege, Mona, Børge, Birgitte</a:t>
            </a:r>
            <a:endParaRPr lang="nb-NO" sz="1600" dirty="0">
              <a:solidFill>
                <a:schemeClr val="tx1"/>
              </a:solidFill>
            </a:endParaRPr>
          </a:p>
        </p:txBody>
      </p:sp>
      <p:cxnSp>
        <p:nvCxnSpPr>
          <p:cNvPr id="37" name="Rett pilkobling 36"/>
          <p:cNvCxnSpPr>
            <a:stCxn id="30" idx="2"/>
            <a:endCxn id="4" idx="7"/>
          </p:cNvCxnSpPr>
          <p:nvPr/>
        </p:nvCxnSpPr>
        <p:spPr>
          <a:xfrm flipH="1">
            <a:off x="4596998" y="2054058"/>
            <a:ext cx="1552968" cy="5473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Rett pilkobling 42"/>
          <p:cNvCxnSpPr>
            <a:stCxn id="29" idx="2"/>
            <a:endCxn id="4" idx="0"/>
          </p:cNvCxnSpPr>
          <p:nvPr/>
        </p:nvCxnSpPr>
        <p:spPr>
          <a:xfrm>
            <a:off x="3900721" y="1962527"/>
            <a:ext cx="0" cy="4522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Rett pilkobling 62"/>
          <p:cNvCxnSpPr>
            <a:stCxn id="4" idx="6"/>
            <a:endCxn id="34" idx="1"/>
          </p:cNvCxnSpPr>
          <p:nvPr/>
        </p:nvCxnSpPr>
        <p:spPr>
          <a:xfrm flipV="1">
            <a:off x="4885405" y="2095314"/>
            <a:ext cx="2315790" cy="9567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Rett pilkobling 74"/>
          <p:cNvCxnSpPr>
            <a:stCxn id="4" idx="3"/>
            <a:endCxn id="31" idx="3"/>
          </p:cNvCxnSpPr>
          <p:nvPr/>
        </p:nvCxnSpPr>
        <p:spPr>
          <a:xfrm flipH="1">
            <a:off x="2346452" y="3502622"/>
            <a:ext cx="857992" cy="10691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Rett pilkobling 86"/>
          <p:cNvCxnSpPr>
            <a:stCxn id="36" idx="1"/>
            <a:endCxn id="4" idx="5"/>
          </p:cNvCxnSpPr>
          <p:nvPr/>
        </p:nvCxnSpPr>
        <p:spPr>
          <a:xfrm flipH="1" flipV="1">
            <a:off x="4596998" y="3502622"/>
            <a:ext cx="2433280" cy="15579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Rett pilkobling 95"/>
          <p:cNvCxnSpPr>
            <a:stCxn id="4" idx="5"/>
            <a:endCxn id="35" idx="0"/>
          </p:cNvCxnSpPr>
          <p:nvPr/>
        </p:nvCxnSpPr>
        <p:spPr>
          <a:xfrm>
            <a:off x="4596998" y="3502622"/>
            <a:ext cx="1105860" cy="13197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Bildeforklaring formet som et avrundet rektangel 4"/>
          <p:cNvSpPr/>
          <p:nvPr/>
        </p:nvSpPr>
        <p:spPr>
          <a:xfrm>
            <a:off x="3991187" y="4438777"/>
            <a:ext cx="478511" cy="292125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AL</a:t>
            </a:r>
            <a:endParaRPr lang="nb-NO" dirty="0"/>
          </a:p>
        </p:txBody>
      </p:sp>
      <p:sp>
        <p:nvSpPr>
          <p:cNvPr id="26" name="Bildeforklaring formet som et avrundet rektangel 25"/>
          <p:cNvSpPr/>
          <p:nvPr/>
        </p:nvSpPr>
        <p:spPr>
          <a:xfrm>
            <a:off x="7266548" y="3200754"/>
            <a:ext cx="478511" cy="292125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AL</a:t>
            </a:r>
            <a:endParaRPr lang="nb-NO" dirty="0"/>
          </a:p>
        </p:txBody>
      </p:sp>
      <p:sp>
        <p:nvSpPr>
          <p:cNvPr id="27" name="Bildeforklaring formet som et avrundet rektangel 26"/>
          <p:cNvSpPr/>
          <p:nvPr/>
        </p:nvSpPr>
        <p:spPr>
          <a:xfrm>
            <a:off x="1886992" y="4011344"/>
            <a:ext cx="478511" cy="292125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AL</a:t>
            </a:r>
            <a:endParaRPr lang="nb-NO" dirty="0"/>
          </a:p>
        </p:txBody>
      </p:sp>
      <p:sp>
        <p:nvSpPr>
          <p:cNvPr id="28" name="Bildeforklaring formet som et avrundet rektangel 27"/>
          <p:cNvSpPr/>
          <p:nvPr/>
        </p:nvSpPr>
        <p:spPr>
          <a:xfrm>
            <a:off x="1844739" y="2528425"/>
            <a:ext cx="478511" cy="292125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BB</a:t>
            </a:r>
            <a:endParaRPr lang="nb-NO" dirty="0"/>
          </a:p>
        </p:txBody>
      </p:sp>
      <p:sp>
        <p:nvSpPr>
          <p:cNvPr id="32" name="Bildeforklaring formet som et avrundet rektangel 31"/>
          <p:cNvSpPr/>
          <p:nvPr/>
        </p:nvSpPr>
        <p:spPr>
          <a:xfrm>
            <a:off x="1821255" y="896087"/>
            <a:ext cx="478511" cy="292125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AL</a:t>
            </a:r>
            <a:endParaRPr lang="nb-NO" dirty="0"/>
          </a:p>
        </p:txBody>
      </p:sp>
      <p:sp>
        <p:nvSpPr>
          <p:cNvPr id="33" name="Bildeforklaring formet som et avrundet rektangel 32"/>
          <p:cNvSpPr/>
          <p:nvPr/>
        </p:nvSpPr>
        <p:spPr>
          <a:xfrm>
            <a:off x="4501217" y="962176"/>
            <a:ext cx="478511" cy="292125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BB</a:t>
            </a:r>
            <a:endParaRPr lang="nb-NO" dirty="0"/>
          </a:p>
        </p:txBody>
      </p:sp>
      <p:sp>
        <p:nvSpPr>
          <p:cNvPr id="38" name="Bildeforklaring formet som et avrundet rektangel 37"/>
          <p:cNvSpPr/>
          <p:nvPr/>
        </p:nvSpPr>
        <p:spPr>
          <a:xfrm>
            <a:off x="8525451" y="4713812"/>
            <a:ext cx="478511" cy="292125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BB</a:t>
            </a:r>
            <a:endParaRPr lang="nb-NO" dirty="0"/>
          </a:p>
        </p:txBody>
      </p:sp>
      <p:sp>
        <p:nvSpPr>
          <p:cNvPr id="40" name="Bildeforklaring formet som et avrundet rektangel 39"/>
          <p:cNvSpPr/>
          <p:nvPr/>
        </p:nvSpPr>
        <p:spPr>
          <a:xfrm>
            <a:off x="6577456" y="887775"/>
            <a:ext cx="680919" cy="329558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BB-AL</a:t>
            </a:r>
            <a:endParaRPr lang="nb-NO" sz="1400" dirty="0"/>
          </a:p>
        </p:txBody>
      </p:sp>
      <p:sp>
        <p:nvSpPr>
          <p:cNvPr id="41" name="Bildeforklaring formet som et avrundet rektangel 40"/>
          <p:cNvSpPr/>
          <p:nvPr/>
        </p:nvSpPr>
        <p:spPr>
          <a:xfrm>
            <a:off x="6173990" y="4728102"/>
            <a:ext cx="478511" cy="263544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BB</a:t>
            </a:r>
            <a:endParaRPr lang="nb-NO" dirty="0"/>
          </a:p>
        </p:txBody>
      </p:sp>
      <p:sp>
        <p:nvSpPr>
          <p:cNvPr id="42" name="Bildeforklaring formet som et avrundet rektangel 41"/>
          <p:cNvSpPr/>
          <p:nvPr/>
        </p:nvSpPr>
        <p:spPr>
          <a:xfrm>
            <a:off x="8665489" y="1360089"/>
            <a:ext cx="659039" cy="268711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BB-AL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58388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85934" y="260648"/>
            <a:ext cx="8229600" cy="432048"/>
          </a:xfrm>
        </p:spPr>
        <p:txBody>
          <a:bodyPr/>
          <a:lstStyle/>
          <a:p>
            <a:r>
              <a:rPr lang="nb-NO" sz="3200" dirty="0" smtClean="0"/>
              <a:t>Erfaringer fra praksis bringes tilbake til DMMH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Internt i hvert lærerteam</a:t>
            </a:r>
          </a:p>
          <a:p>
            <a:r>
              <a:rPr lang="nb-NO" sz="2800" dirty="0" smtClean="0"/>
              <a:t>Mellom lærerteam</a:t>
            </a:r>
          </a:p>
          <a:p>
            <a:r>
              <a:rPr lang="nb-NO" sz="2800" dirty="0" smtClean="0"/>
              <a:t>Fagsamlinger for alle lærerteam</a:t>
            </a:r>
          </a:p>
          <a:p>
            <a:r>
              <a:rPr lang="nb-NO" sz="2800" dirty="0" smtClean="0"/>
              <a:t>Seksjonsmøter</a:t>
            </a:r>
          </a:p>
          <a:p>
            <a:r>
              <a:rPr lang="nb-NO" sz="2800" dirty="0" smtClean="0"/>
              <a:t>Klasseteam – på tvers av seksjoner</a:t>
            </a:r>
          </a:p>
          <a:p>
            <a:r>
              <a:rPr lang="nb-NO" sz="2800" dirty="0" smtClean="0"/>
              <a:t>Andre møter lærerne er en del av</a:t>
            </a:r>
          </a:p>
          <a:p>
            <a:r>
              <a:rPr lang="nb-NO" sz="2800" dirty="0" smtClean="0"/>
              <a:t>Praksiskunnskapen bringes inn i undervisning</a:t>
            </a:r>
          </a:p>
          <a:p>
            <a:r>
              <a:rPr lang="nb-NO" sz="2800" dirty="0" smtClean="0"/>
              <a:t>Ansatte i barnehager - gjesteforelesere</a:t>
            </a:r>
          </a:p>
          <a:p>
            <a:r>
              <a:rPr lang="nb-NO" sz="2800" dirty="0" smtClean="0"/>
              <a:t>Studieleder for barnehagelærerutdanningen </a:t>
            </a:r>
          </a:p>
          <a:p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817420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bringes tilbake? Et lite glimt….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680520"/>
          </a:xfrm>
        </p:spPr>
        <p:txBody>
          <a:bodyPr>
            <a:normAutofit fontScale="92500" lnSpcReduction="20000"/>
          </a:bodyPr>
          <a:lstStyle/>
          <a:p>
            <a:r>
              <a:rPr lang="nb-NO" sz="2400" i="1" dirty="0"/>
              <a:t>I</a:t>
            </a:r>
            <a:r>
              <a:rPr lang="nb-NO" sz="2400" i="1" dirty="0" smtClean="0"/>
              <a:t>nviterte </a:t>
            </a:r>
            <a:r>
              <a:rPr lang="nb-NO" sz="2400" i="1" dirty="0"/>
              <a:t>styreren fra en barnehagen </a:t>
            </a:r>
            <a:r>
              <a:rPr lang="nb-NO" sz="2400" i="1" dirty="0" smtClean="0"/>
              <a:t>til </a:t>
            </a:r>
            <a:r>
              <a:rPr lang="nb-NO" sz="2400" i="1" dirty="0"/>
              <a:t>å delta på åpningen av masteremnet «strategisk ledelse» for å fortelle om sine erfaringer. </a:t>
            </a:r>
            <a:r>
              <a:rPr lang="nb-NO" sz="2400" b="1" dirty="0"/>
              <a:t>.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Det bidro til å aktualisere temaet og tydeliggjøre praksisrelevansen i kurset</a:t>
            </a:r>
          </a:p>
          <a:p>
            <a:pPr lvl="0"/>
            <a:endParaRPr lang="nb-NO" sz="2400" i="1" dirty="0" smtClean="0"/>
          </a:p>
          <a:p>
            <a:pPr lvl="0"/>
            <a:r>
              <a:rPr lang="nb-NO" sz="2400" i="1" dirty="0"/>
              <a:t>Jeg lærer mye om hvilken kompetanse som mangler ute i praksisfeltet, noe </a:t>
            </a:r>
            <a:r>
              <a:rPr lang="nb-NO" sz="2400" i="1" dirty="0" smtClean="0"/>
              <a:t>jeg tar </a:t>
            </a:r>
            <a:r>
              <a:rPr lang="nb-NO" sz="2400" i="1" dirty="0"/>
              <a:t>med tilbake til </a:t>
            </a:r>
            <a:r>
              <a:rPr lang="nb-NO" sz="2400" i="1" dirty="0" smtClean="0"/>
              <a:t>skolen</a:t>
            </a:r>
            <a:r>
              <a:rPr lang="nb-NO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Deretter må vi justere undervisningen slik at studentene forhåpentligvis kan gå ut fra </a:t>
            </a: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DMMH med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den kompetansen som kreves </a:t>
            </a: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fremover</a:t>
            </a:r>
            <a:endParaRPr lang="nb-NO" sz="2400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0"/>
            <a:endParaRPr lang="nb-NO" sz="2400" i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nb-NO" sz="2400" i="1" dirty="0" smtClean="0"/>
              <a:t>Jeg kommer nær </a:t>
            </a:r>
            <a:r>
              <a:rPr lang="nb-NO" sz="2400" i="1" dirty="0" err="1" smtClean="0"/>
              <a:t>ped.ledere</a:t>
            </a:r>
            <a:r>
              <a:rPr lang="nb-NO" sz="2400" i="1" dirty="0" smtClean="0"/>
              <a:t> </a:t>
            </a:r>
            <a:r>
              <a:rPr lang="nb-NO" sz="2400" i="1" dirty="0"/>
              <a:t>og </a:t>
            </a:r>
            <a:r>
              <a:rPr lang="nb-NO" sz="2400" i="1" dirty="0" smtClean="0"/>
              <a:t>styrere </a:t>
            </a:r>
            <a:r>
              <a:rPr lang="nb-NO" sz="2400" i="1" dirty="0"/>
              <a:t>i deres fortellinger fra praksis. De løfter fram så viktige blikk på barn, på leik, på relasjoners grunnleggende betydning for kvalitet i </a:t>
            </a:r>
            <a:r>
              <a:rPr lang="nb-NO" sz="2400" i="1" dirty="0" err="1"/>
              <a:t>bhg</a:t>
            </a:r>
            <a:r>
              <a:rPr lang="nb-NO" sz="2400" i="1" dirty="0"/>
              <a:t> for barn.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Det styrker meg i trua på at hva som er viktig kompetanse studentene må få med seg i utdanninga</a:t>
            </a:r>
          </a:p>
        </p:txBody>
      </p:sp>
    </p:spTree>
    <p:extLst>
      <p:ext uri="{BB962C8B-B14F-4D97-AF65-F5344CB8AC3E}">
        <p14:creationId xmlns:p14="http://schemas.microsoft.com/office/powerpoint/2010/main" val="2673969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Hva bringes tilbake? Et lite glimt …. </a:t>
            </a:r>
            <a:r>
              <a:rPr lang="nb-NO" sz="3200" dirty="0"/>
              <a:t>f</a:t>
            </a:r>
            <a:r>
              <a:rPr lang="nb-NO" sz="3200" dirty="0" smtClean="0"/>
              <a:t>orts.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680520"/>
          </a:xfrm>
        </p:spPr>
        <p:txBody>
          <a:bodyPr>
            <a:normAutofit/>
          </a:bodyPr>
          <a:lstStyle/>
          <a:p>
            <a:r>
              <a:rPr lang="nb-NO" sz="2400" i="1" dirty="0"/>
              <a:t>Jeg får godt innblikk i hvor krevende og komplekst </a:t>
            </a:r>
            <a:r>
              <a:rPr lang="nb-NO" sz="2400" i="1" dirty="0" smtClean="0"/>
              <a:t>barnehagelæreryrket </a:t>
            </a:r>
            <a:r>
              <a:rPr lang="nb-NO" sz="2400" i="1" dirty="0"/>
              <a:t>er i praksis, hva de står i av press fra alle </a:t>
            </a:r>
            <a:r>
              <a:rPr lang="nb-NO" sz="2400" i="1" dirty="0" smtClean="0"/>
              <a:t>kanter. </a:t>
            </a: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Dette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er viktige perspektiver for en </a:t>
            </a:r>
            <a:r>
              <a:rPr lang="nb-NO" sz="2400" b="1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praksisnær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utdanning å ruste studentene i å </a:t>
            </a: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møte. Jeg tror 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utdanninga har klare </a:t>
            </a: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forbedringspotensialer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knytta til å ruste studentene i å møte en virkelighet, for eksempel gjennom å stole på og argumentere med faglig kunnskap, stille undersøkende og kritiske spørsmål, bygge lederidentitet, lede refleksjoner og veilede medarbeidere i det pedagogiske arbeidet.</a:t>
            </a:r>
          </a:p>
          <a:p>
            <a:pPr lvl="0"/>
            <a:r>
              <a:rPr lang="nb-NO" sz="2400" i="1" dirty="0"/>
              <a:t>Vi </a:t>
            </a:r>
            <a:r>
              <a:rPr lang="nb-NO" sz="2400" i="1" dirty="0" smtClean="0"/>
              <a:t>kan </a:t>
            </a:r>
            <a:r>
              <a:rPr lang="nb-NO" sz="2400" i="1" dirty="0"/>
              <a:t>samle inn materiale </a:t>
            </a:r>
            <a:r>
              <a:rPr lang="nb-NO" sz="2400" i="1" dirty="0" smtClean="0"/>
              <a:t>gjennom </a:t>
            </a:r>
            <a:r>
              <a:rPr lang="nb-NO" sz="2400" i="1" dirty="0" err="1"/>
              <a:t>Rekom</a:t>
            </a:r>
            <a:r>
              <a:rPr lang="nb-NO" sz="2400" i="1" dirty="0"/>
              <a:t>-arbeidet, som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grunnlag for forskning og publisering</a:t>
            </a:r>
          </a:p>
          <a:p>
            <a:endParaRPr lang="nb-NO" sz="2400" dirty="0"/>
          </a:p>
          <a:p>
            <a:endParaRPr lang="nb-NO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nb-NO" sz="2400" b="1" i="1" dirty="0">
              <a:solidFill>
                <a:srgbClr val="403F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41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Hva bringes tilbake? Et bittelite glimt …. </a:t>
            </a:r>
            <a:r>
              <a:rPr lang="nb-NO" sz="3200" dirty="0"/>
              <a:t>f</a:t>
            </a:r>
            <a:r>
              <a:rPr lang="nb-NO" sz="3200" dirty="0" smtClean="0"/>
              <a:t>orts.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680520"/>
          </a:xfrm>
        </p:spPr>
        <p:txBody>
          <a:bodyPr>
            <a:normAutofit fontScale="92500" lnSpcReduction="10000"/>
          </a:bodyPr>
          <a:lstStyle/>
          <a:p>
            <a:r>
              <a:rPr lang="nb-NO" sz="2600" i="1" dirty="0"/>
              <a:t>REKOM-ordningen er veldig relevant for </a:t>
            </a:r>
            <a:r>
              <a:rPr lang="nb-NO" sz="2600" i="1" dirty="0" smtClean="0"/>
              <a:t>emnet «Ledelse, samarbeid og utviklingsarbeid»  (LSU) i undervisningen av barnehagelærerstudenter</a:t>
            </a:r>
          </a:p>
          <a:p>
            <a:r>
              <a:rPr lang="nb-NO" sz="2600" i="1" dirty="0"/>
              <a:t>Jeg jobber også med revideringen av LSU i ny BLU hvor vi absolutt </a:t>
            </a:r>
            <a:r>
              <a:rPr lang="nb-NO" sz="26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må diskutere hvordan REKOM-erfaringene kan «implementeres» i undervisningen for alle.</a:t>
            </a:r>
            <a:endParaRPr lang="nb-NO" sz="2600" b="1" i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nb-NO" sz="2600" i="1" dirty="0" smtClean="0"/>
              <a:t>Lærere som deltar i REKOM </a:t>
            </a:r>
            <a:r>
              <a:rPr lang="nb-NO" sz="2600" i="1" dirty="0"/>
              <a:t>har mye å </a:t>
            </a:r>
            <a:r>
              <a:rPr lang="nb-NO" sz="2600" i="1" dirty="0" smtClean="0"/>
              <a:t>bringe inn i undervisningen, </a:t>
            </a:r>
            <a:r>
              <a:rPr lang="nb-NO" sz="2600" i="1" dirty="0"/>
              <a:t>både </a:t>
            </a:r>
            <a:r>
              <a:rPr lang="nb-NO" sz="26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med økt forståelse for praksisfeltet og relevante eksempler som igjen kan ruste </a:t>
            </a:r>
            <a:r>
              <a:rPr lang="nb-NO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studentene</a:t>
            </a:r>
            <a:endParaRPr lang="nb-NO" sz="26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nb-NO" sz="2600" i="1" dirty="0"/>
              <a:t> Ved å forske på det arbeidet som gjøres gjennom REKOM kunne vi også fått dokumentert faglærernes erfaringer slik at den bedre kunne ha festet seg for eksempel i LSU-faget</a:t>
            </a:r>
            <a:endParaRPr lang="nb-NO" sz="26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nb-NO" sz="2400" i="1" dirty="0"/>
          </a:p>
          <a:p>
            <a:endParaRPr lang="nb-NO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nb-NO" sz="2400" b="1" i="1" dirty="0">
              <a:solidFill>
                <a:srgbClr val="403F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626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Hva bringes tilbake? Et lite glimt …. </a:t>
            </a:r>
            <a:r>
              <a:rPr lang="nb-NO" sz="3200" dirty="0"/>
              <a:t>f</a:t>
            </a:r>
            <a:r>
              <a:rPr lang="nb-NO" sz="3200" dirty="0" smtClean="0"/>
              <a:t>orts.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680520"/>
          </a:xfrm>
        </p:spPr>
        <p:txBody>
          <a:bodyPr>
            <a:normAutofit/>
          </a:bodyPr>
          <a:lstStyle/>
          <a:p>
            <a:r>
              <a:rPr lang="nb-NO" sz="2400" i="1" dirty="0" smtClean="0"/>
              <a:t>Jeg skal </a:t>
            </a: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delta i emneplanarbeid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både for LSU og fordypning i ledelse i Kristiansund</a:t>
            </a:r>
            <a:r>
              <a:rPr lang="nb-NO" sz="2400" i="1" dirty="0"/>
              <a:t>, </a:t>
            </a:r>
            <a:r>
              <a:rPr lang="nb-NO" sz="2400" i="1" dirty="0" smtClean="0"/>
              <a:t>en </a:t>
            </a:r>
            <a:r>
              <a:rPr lang="nb-NO" sz="2400" i="1" dirty="0"/>
              <a:t>av grunnene til </a:t>
            </a:r>
            <a:r>
              <a:rPr lang="nb-NO" sz="2400" i="1" dirty="0" smtClean="0"/>
              <a:t>at jeg er spurt </a:t>
            </a:r>
            <a:r>
              <a:rPr lang="nb-NO" sz="2400" i="1" dirty="0"/>
              <a:t>er </a:t>
            </a:r>
            <a:r>
              <a:rPr lang="nb-NO" sz="2400" i="1" dirty="0" smtClean="0"/>
              <a:t>min </a:t>
            </a:r>
            <a:r>
              <a:rPr lang="nb-NO" sz="2400" i="1" dirty="0"/>
              <a:t>nærkontakt med praksisfeltet gjennom </a:t>
            </a:r>
            <a:r>
              <a:rPr lang="nb-NO" sz="2400" i="1" dirty="0" smtClean="0"/>
              <a:t>REKOM</a:t>
            </a:r>
          </a:p>
          <a:p>
            <a:endParaRPr lang="nb-NO" sz="24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nb-NO" sz="2400" i="1" dirty="0" smtClean="0"/>
              <a:t>Det er også viktig </a:t>
            </a:r>
            <a:r>
              <a:rPr lang="nb-NO" sz="2400" i="1" dirty="0"/>
              <a:t>at vi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også deler </a:t>
            </a: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vår praksiskunnskap i emnemøter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og andre samarbeidsmøter </a:t>
            </a:r>
            <a:endParaRPr lang="nb-NO" sz="2400" b="1" i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nb-NO" sz="2400" b="1" i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REKOM på saklista på seksjonsmøter</a:t>
            </a:r>
            <a:endParaRPr lang="nb-NO" sz="2400" b="1" i="1" dirty="0">
              <a:solidFill>
                <a:srgbClr val="403F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8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… Veien videre….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680520"/>
          </a:xfrm>
        </p:spPr>
        <p:txBody>
          <a:bodyPr>
            <a:normAutofit/>
          </a:bodyPr>
          <a:lstStyle/>
          <a:p>
            <a:r>
              <a:rPr lang="nb-NO" sz="2400" dirty="0" smtClean="0"/>
              <a:t>Fra individuell læring til organisasjonslæring</a:t>
            </a:r>
          </a:p>
          <a:p>
            <a:pPr marL="400050" lvl="1" indent="0">
              <a:buNone/>
            </a:pPr>
            <a:r>
              <a:rPr lang="nb-NO" sz="2400" i="1" dirty="0" smtClean="0"/>
              <a:t>Mye </a:t>
            </a:r>
            <a:r>
              <a:rPr lang="nb-NO" sz="2400" i="1" dirty="0"/>
              <a:t>av vår kunnskap om </a:t>
            </a:r>
            <a:r>
              <a:rPr lang="nb-NO" sz="2400" i="1" dirty="0" smtClean="0"/>
              <a:t>barnehagen </a:t>
            </a:r>
            <a:r>
              <a:rPr lang="nb-NO" sz="2400" i="1" dirty="0"/>
              <a:t>blir </a:t>
            </a:r>
            <a:r>
              <a:rPr lang="nb-NO" sz="2400" i="1" dirty="0" smtClean="0"/>
              <a:t>personlig og brukt </a:t>
            </a:r>
            <a:r>
              <a:rPr lang="nb-NO" sz="2400" i="1" dirty="0"/>
              <a:t>i </a:t>
            </a:r>
            <a:r>
              <a:rPr lang="nb-NO" sz="2400" i="1" dirty="0" smtClean="0"/>
              <a:t>egen undervisning</a:t>
            </a:r>
            <a:r>
              <a:rPr lang="nb-NO" sz="2400" i="1" dirty="0"/>
              <a:t>. </a:t>
            </a:r>
          </a:p>
          <a:p>
            <a:pPr marL="400050" lvl="1" indent="0">
              <a:buNone/>
            </a:pP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Her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er det behov for struktur og plan for </a:t>
            </a: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hvordan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dette skal få mer helhetlig </a:t>
            </a: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betydning </a:t>
            </a:r>
            <a:r>
              <a:rPr lang="nb-NO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for </a:t>
            </a:r>
            <a:r>
              <a:rPr lang="nb-NO" sz="2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utdanninga</a:t>
            </a:r>
          </a:p>
          <a:p>
            <a:r>
              <a:rPr lang="nb-NO" sz="2400" i="1" dirty="0" smtClean="0">
                <a:solidFill>
                  <a:srgbClr val="403F3C"/>
                </a:solidFill>
              </a:rPr>
              <a:t>Har hatt flere møter for ansvarlig for «Ny-tiltaket»</a:t>
            </a:r>
            <a:endParaRPr lang="nb-NO" sz="2400" i="1" dirty="0">
              <a:solidFill>
                <a:srgbClr val="403F3C"/>
              </a:solidFill>
            </a:endParaRPr>
          </a:p>
          <a:p>
            <a:r>
              <a:rPr lang="nb-NO" sz="2400" dirty="0" smtClean="0"/>
              <a:t>Mars – Møte med studieleder for BLU og FEI</a:t>
            </a:r>
          </a:p>
          <a:p>
            <a:r>
              <a:rPr lang="nb-NO" sz="2400" dirty="0" smtClean="0"/>
              <a:t>Mars – Fagsamling for lærere med FEI-ressurs</a:t>
            </a:r>
          </a:p>
          <a:p>
            <a:r>
              <a:rPr lang="nb-NO" sz="2400" dirty="0" smtClean="0"/>
              <a:t>Fagdag for alle ansatte ved DMMH fokus på REKOM. Program ferdig</a:t>
            </a:r>
          </a:p>
          <a:p>
            <a:pPr marL="400050" lvl="1" indent="0">
              <a:buNone/>
            </a:pPr>
            <a:endParaRPr lang="nb-NO" sz="2400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75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dmmh-ppmal-lys (7)</Template>
  <TotalTime>3261</TotalTime>
  <Words>766</Words>
  <Application>Microsoft Office PowerPoint</Application>
  <PresentationFormat>Skjermfremvisning (4:3)</PresentationFormat>
  <Paragraphs>151</Paragraphs>
  <Slides>9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Hvordan oppnår vi intensjonene i ordningen? … Universiteter og høyskoler får en mer praksisnær kompetanse</vt:lpstr>
      <vt:lpstr>PowerPoint-presentasjon</vt:lpstr>
      <vt:lpstr>Lærernettverk</vt:lpstr>
      <vt:lpstr>Erfaringer fra praksis bringes tilbake til DMMH</vt:lpstr>
      <vt:lpstr>Hva bringes tilbake? Et lite glimt….</vt:lpstr>
      <vt:lpstr>Hva bringes tilbake? Et lite glimt …. forts.</vt:lpstr>
      <vt:lpstr>Hva bringes tilbake? Et bittelite glimt …. forts.</vt:lpstr>
      <vt:lpstr>Hva bringes tilbake? Et lite glimt …. forts.</vt:lpstr>
      <vt:lpstr>… Veien videre….</vt:lpstr>
    </vt:vector>
  </TitlesOfParts>
  <Company>DMMH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Anne-Lise Holmvik</dc:creator>
  <cp:lastModifiedBy>Anne-Lise Holmvik</cp:lastModifiedBy>
  <cp:revision>76</cp:revision>
  <dcterms:created xsi:type="dcterms:W3CDTF">2019-10-04T08:32:59Z</dcterms:created>
  <dcterms:modified xsi:type="dcterms:W3CDTF">2021-03-05T09:48:11Z</dcterms:modified>
</cp:coreProperties>
</file>