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57" r:id="rId4"/>
    <p:sldId id="258" r:id="rId5"/>
    <p:sldId id="262" r:id="rId6"/>
    <p:sldId id="263" r:id="rId7"/>
    <p:sldId id="259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68449" autoAdjust="0"/>
  </p:normalViewPr>
  <p:slideViewPr>
    <p:cSldViewPr snapToGrid="0">
      <p:cViewPr varScale="1">
        <p:scale>
          <a:sx n="123" d="100"/>
          <a:sy n="123" d="100"/>
        </p:scale>
        <p:origin x="50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rid Ness" userId="9ca1a7ab-676e-4990-ac4c-d08a12e365d2" providerId="ADAL" clId="{D49B7173-D98D-4152-9664-61722203D198}"/>
    <pc:docChg chg="modSld">
      <pc:chgData name="Sigrid Ness" userId="9ca1a7ab-676e-4990-ac4c-d08a12e365d2" providerId="ADAL" clId="{D49B7173-D98D-4152-9664-61722203D198}" dt="2025-06-19T06:25:11.874" v="6" actId="20577"/>
      <pc:docMkLst>
        <pc:docMk/>
      </pc:docMkLst>
      <pc:sldChg chg="modNotesTx">
        <pc:chgData name="Sigrid Ness" userId="9ca1a7ab-676e-4990-ac4c-d08a12e365d2" providerId="ADAL" clId="{D49B7173-D98D-4152-9664-61722203D198}" dt="2025-06-19T06:24:50.002" v="1" actId="20577"/>
        <pc:sldMkLst>
          <pc:docMk/>
          <pc:sldMk cId="3971023511" sldId="257"/>
        </pc:sldMkLst>
      </pc:sldChg>
      <pc:sldChg chg="modNotesTx">
        <pc:chgData name="Sigrid Ness" userId="9ca1a7ab-676e-4990-ac4c-d08a12e365d2" providerId="ADAL" clId="{D49B7173-D98D-4152-9664-61722203D198}" dt="2025-06-19T06:24:53.870" v="2" actId="20577"/>
        <pc:sldMkLst>
          <pc:docMk/>
          <pc:sldMk cId="3342763558" sldId="258"/>
        </pc:sldMkLst>
      </pc:sldChg>
      <pc:sldChg chg="modNotesTx">
        <pc:chgData name="Sigrid Ness" userId="9ca1a7ab-676e-4990-ac4c-d08a12e365d2" providerId="ADAL" clId="{D49B7173-D98D-4152-9664-61722203D198}" dt="2025-06-19T06:25:06.241" v="5" actId="20577"/>
        <pc:sldMkLst>
          <pc:docMk/>
          <pc:sldMk cId="153127257" sldId="259"/>
        </pc:sldMkLst>
      </pc:sldChg>
      <pc:sldChg chg="modNotesTx">
        <pc:chgData name="Sigrid Ness" userId="9ca1a7ab-676e-4990-ac4c-d08a12e365d2" providerId="ADAL" clId="{D49B7173-D98D-4152-9664-61722203D198}" dt="2025-06-19T06:24:59.823" v="3" actId="20577"/>
        <pc:sldMkLst>
          <pc:docMk/>
          <pc:sldMk cId="1173099766" sldId="263"/>
        </pc:sldMkLst>
      </pc:sldChg>
      <pc:sldChg chg="modNotesTx">
        <pc:chgData name="Sigrid Ness" userId="9ca1a7ab-676e-4990-ac4c-d08a12e365d2" providerId="ADAL" clId="{D49B7173-D98D-4152-9664-61722203D198}" dt="2025-06-19T06:24:46.405" v="0" actId="20577"/>
        <pc:sldMkLst>
          <pc:docMk/>
          <pc:sldMk cId="1508570238" sldId="265"/>
        </pc:sldMkLst>
      </pc:sldChg>
      <pc:sldChg chg="modNotesTx">
        <pc:chgData name="Sigrid Ness" userId="9ca1a7ab-676e-4990-ac4c-d08a12e365d2" providerId="ADAL" clId="{D49B7173-D98D-4152-9664-61722203D198}" dt="2025-06-19T06:25:11.874" v="6" actId="20577"/>
        <pc:sldMkLst>
          <pc:docMk/>
          <pc:sldMk cId="287838319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BDFA-6CC7-42E0-B734-B7E7DCCA3A22}" type="datetimeFigureOut">
              <a:t>19.06.2025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6979D-899C-44D7-98D3-32903FC966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1">
              <a:ea typeface="Calibri"/>
              <a:cs typeface="Calibri"/>
            </a:endParaRPr>
          </a:p>
          <a:p>
            <a:endParaRPr lang="nb-NO" noProof="1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nb-NO" noProof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3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1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2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2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1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74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979D-899C-44D7-98D3-32903FC9666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0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sorted-color framed paintings on the wall">
            <a:extLst>
              <a:ext uri="{FF2B5EF4-FFF2-40B4-BE49-F238E27FC236}">
                <a16:creationId xmlns:a16="http://schemas.microsoft.com/office/drawing/2014/main" id="{02A9CC0C-D0F3-F932-4D74-8E76B924E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83" b="224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62819" y="2646719"/>
            <a:ext cx="10058400" cy="14294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Oppdal </a:t>
            </a:r>
            <a:r>
              <a:rPr lang="en-US" err="1">
                <a:solidFill>
                  <a:srgbClr val="FFFFFF"/>
                </a:solidFill>
              </a:rPr>
              <a:t>kommune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DE3DD-7D99-61E0-52CC-D22C467D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903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Status</a:t>
            </a:r>
          </a:p>
        </p:txBody>
      </p:sp>
      <p:pic>
        <p:nvPicPr>
          <p:cNvPr id="4" name="Picture 3" descr="Tegneseriekurs: Alle kan tegne!">
            <a:extLst>
              <a:ext uri="{FF2B5EF4-FFF2-40B4-BE49-F238E27FC236}">
                <a16:creationId xmlns:a16="http://schemas.microsoft.com/office/drawing/2014/main" id="{0E227431-5D3E-4450-13CF-C11678EA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2873" b="-1"/>
          <a:stretch>
            <a:fillRect/>
          </a:stretch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5" name="Picture 4" descr="Tegneseriekurs: Alle kan tegne!">
            <a:extLst>
              <a:ext uri="{FF2B5EF4-FFF2-40B4-BE49-F238E27FC236}">
                <a16:creationId xmlns:a16="http://schemas.microsoft.com/office/drawing/2014/main" id="{D22C7E45-B63F-E4B4-C632-6C705B80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2873" b="-1"/>
          <a:stretch>
            <a:fillRect/>
          </a:stretch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6" name="Picture 5" descr="Tegneseriekurs: Alle kan tegne!">
            <a:extLst>
              <a:ext uri="{FF2B5EF4-FFF2-40B4-BE49-F238E27FC236}">
                <a16:creationId xmlns:a16="http://schemas.microsoft.com/office/drawing/2014/main" id="{F951B7AE-2DD5-F7EF-4614-B33F1F93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2873" b="-1"/>
          <a:stretch>
            <a:fillRect/>
          </a:stretch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7" name="Picture 6" descr="Tegneseriekurs: Alle kan tegne!">
            <a:extLst>
              <a:ext uri="{FF2B5EF4-FFF2-40B4-BE49-F238E27FC236}">
                <a16:creationId xmlns:a16="http://schemas.microsoft.com/office/drawing/2014/main" id="{14D1649C-E81F-F1FE-B75F-64D87780C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2873" b="-1"/>
          <a:stretch>
            <a:fillRect/>
          </a:stretch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3" name="Picture 2" descr="Tegneseriekurs: Alle kan tegne!">
            <a:extLst>
              <a:ext uri="{FF2B5EF4-FFF2-40B4-BE49-F238E27FC236}">
                <a16:creationId xmlns:a16="http://schemas.microsoft.com/office/drawing/2014/main" id="{A6756676-DF7D-310B-4D50-574584F5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3" r="12873" b="-1"/>
          <a:stretch>
            <a:fillRect/>
          </a:stretch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8D4223-A8D8-3A58-5C34-F6215B515A25}"/>
              </a:ext>
            </a:extLst>
          </p:cNvPr>
          <p:cNvSpPr txBox="1"/>
          <p:nvPr/>
        </p:nvSpPr>
        <p:spPr>
          <a:xfrm>
            <a:off x="400235" y="2014978"/>
            <a:ext cx="18631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Psykolog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spesialisering</a:t>
            </a:r>
            <a:r>
              <a:rPr lang="en-US" dirty="0"/>
              <a:t>, 70%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2F097-5F69-4AAF-CBC7-3A5156CA3D55}"/>
              </a:ext>
            </a:extLst>
          </p:cNvPr>
          <p:cNvSpPr txBox="1"/>
          <p:nvPr/>
        </p:nvSpPr>
        <p:spPr>
          <a:xfrm>
            <a:off x="2451053" y="1719599"/>
            <a:ext cx="23767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Klinisk</a:t>
            </a:r>
            <a:r>
              <a:rPr lang="en-US" dirty="0"/>
              <a:t> </a:t>
            </a:r>
            <a:r>
              <a:rPr lang="en-US" dirty="0" err="1"/>
              <a:t>vernepleier</a:t>
            </a:r>
            <a:r>
              <a:rPr lang="en-US" dirty="0"/>
              <a:t> med </a:t>
            </a:r>
            <a:r>
              <a:rPr lang="en-US" dirty="0" err="1"/>
              <a:t>familiterapiutdanning</a:t>
            </a:r>
            <a:r>
              <a:rPr lang="en-US" dirty="0"/>
              <a:t>, 60%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110E-239D-9692-7D5D-002CA0B6EA33}"/>
              </a:ext>
            </a:extLst>
          </p:cNvPr>
          <p:cNvSpPr txBox="1"/>
          <p:nvPr/>
        </p:nvSpPr>
        <p:spPr>
          <a:xfrm>
            <a:off x="4714556" y="1833274"/>
            <a:ext cx="25174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Helsesykepleier</a:t>
            </a:r>
            <a:r>
              <a:rPr lang="en-US" dirty="0"/>
              <a:t> med </a:t>
            </a:r>
            <a:r>
              <a:rPr lang="en-US" dirty="0" err="1"/>
              <a:t>familieterapiutdanning</a:t>
            </a:r>
            <a:r>
              <a:rPr lang="en-US" dirty="0"/>
              <a:t>, 40%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41668-1E06-D1BD-3DF7-FBEAD9BD4E29}"/>
              </a:ext>
            </a:extLst>
          </p:cNvPr>
          <p:cNvSpPr txBox="1"/>
          <p:nvPr/>
        </p:nvSpPr>
        <p:spPr>
          <a:xfrm>
            <a:off x="7174311" y="1948756"/>
            <a:ext cx="23096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PPT-</a:t>
            </a:r>
            <a:r>
              <a:rPr lang="en-US" dirty="0" err="1"/>
              <a:t>rådgiver</a:t>
            </a:r>
            <a:r>
              <a:rPr lang="en-US" dirty="0"/>
              <a:t> med master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psykologi</a:t>
            </a:r>
            <a:r>
              <a:rPr lang="en-US" dirty="0"/>
              <a:t>, 20%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785B7-A3E7-C3D1-A5EF-35FD1C258A37}"/>
              </a:ext>
            </a:extLst>
          </p:cNvPr>
          <p:cNvSpPr txBox="1"/>
          <p:nvPr/>
        </p:nvSpPr>
        <p:spPr>
          <a:xfrm>
            <a:off x="9481059" y="1940115"/>
            <a:ext cx="23991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Leder, </a:t>
            </a:r>
            <a:r>
              <a:rPr lang="en-US" dirty="0" err="1"/>
              <a:t>psykisk</a:t>
            </a:r>
            <a:r>
              <a:rPr lang="en-US" dirty="0"/>
              <a:t> </a:t>
            </a:r>
            <a:r>
              <a:rPr lang="en-US" dirty="0" err="1"/>
              <a:t>helse</a:t>
            </a:r>
            <a:r>
              <a:rPr lang="en-US" dirty="0"/>
              <a:t>-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rustjeneste</a:t>
            </a:r>
            <a:r>
              <a:rPr lang="en-US" dirty="0"/>
              <a:t>, 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34BA6-D158-CCF7-9AFB-843C5329328C}"/>
              </a:ext>
            </a:extLst>
          </p:cNvPr>
          <p:cNvSpPr txBox="1"/>
          <p:nvPr/>
        </p:nvSpPr>
        <p:spPr>
          <a:xfrm>
            <a:off x="3582554" y="6357256"/>
            <a:ext cx="50239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Åpningsdager</a:t>
            </a:r>
            <a:r>
              <a:rPr lang="en-US" dirty="0"/>
              <a:t>: </a:t>
            </a:r>
            <a:r>
              <a:rPr lang="en-US" dirty="0" err="1"/>
              <a:t>Mandag</a:t>
            </a:r>
            <a:r>
              <a:rPr lang="en-US" dirty="0"/>
              <a:t>, </a:t>
            </a:r>
            <a:r>
              <a:rPr lang="en-US" dirty="0" err="1"/>
              <a:t>tirsdag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onsdag</a:t>
            </a:r>
          </a:p>
        </p:txBody>
      </p:sp>
    </p:spTree>
    <p:extLst>
      <p:ext uri="{BB962C8B-B14F-4D97-AF65-F5344CB8AC3E}">
        <p14:creationId xmlns:p14="http://schemas.microsoft.com/office/powerpoint/2010/main" val="150857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6F59B9-2DAC-7FDE-3426-039A755B3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7430" y="643466"/>
            <a:ext cx="555713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2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094F-D84B-A30A-8EBF-3B6AF818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8" y="1710"/>
            <a:ext cx="10515600" cy="1325563"/>
          </a:xfrm>
        </p:spPr>
        <p:txBody>
          <a:bodyPr/>
          <a:lstStyle/>
          <a:p>
            <a:r>
              <a:rPr lang="nb-NO" dirty="0"/>
              <a:t>Overskrifter fra OPP-avisa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CC1D1-4130-DBCD-941A-4EEF24755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0114" t="15488" r="5492" b="58923"/>
          <a:stretch/>
        </p:blipFill>
        <p:spPr>
          <a:xfrm>
            <a:off x="2092778" y="2173300"/>
            <a:ext cx="7250550" cy="168564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41A8A-F90B-D321-830D-27887AC2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092" t="40546" r="4604" b="34786"/>
          <a:stretch/>
        </p:blipFill>
        <p:spPr>
          <a:xfrm rot="-540000">
            <a:off x="836715" y="2858357"/>
            <a:ext cx="7961767" cy="169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C0B5D-5366-9F1B-E0F3-3082F8FBA5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288" t="41803" r="5481" b="30940"/>
          <a:stretch/>
        </p:blipFill>
        <p:spPr>
          <a:xfrm rot="720000">
            <a:off x="4079630" y="1940758"/>
            <a:ext cx="7831032" cy="1869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3FCE5-AEF7-B10D-3214-5E7A7984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673" t="39829" r="6040" b="38632"/>
          <a:stretch/>
        </p:blipFill>
        <p:spPr>
          <a:xfrm>
            <a:off x="3634154" y="3681046"/>
            <a:ext cx="7715988" cy="1477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FE0D9-D337-EC77-7885-CD7A3A4D71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769" t="16762" r="6723" b="58528"/>
          <a:stretch/>
        </p:blipFill>
        <p:spPr>
          <a:xfrm rot="-900000">
            <a:off x="1437250" y="3857546"/>
            <a:ext cx="7742836" cy="1694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32C6C-C9BB-F7F3-EFBF-F4F2C2BA68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792" t="40033" r="1518" b="32768"/>
          <a:stretch/>
        </p:blipFill>
        <p:spPr>
          <a:xfrm rot="300000">
            <a:off x="3307252" y="4303059"/>
            <a:ext cx="8374661" cy="1865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FA2C5E-5C81-916F-461E-72E90363DF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795" t="47059" r="6138" b="29085"/>
          <a:stretch/>
        </p:blipFill>
        <p:spPr>
          <a:xfrm>
            <a:off x="752759" y="1030941"/>
            <a:ext cx="7810939" cy="1636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D0A72-9EAA-7023-8668-1560D443C0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25" t="35621" r="2298" b="38072"/>
          <a:stretch/>
        </p:blipFill>
        <p:spPr>
          <a:xfrm rot="-360000">
            <a:off x="3468169" y="1501588"/>
            <a:ext cx="8275613" cy="18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7671-46EC-8759-2DBA-BE5AD299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Veilederen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at </a:t>
            </a:r>
            <a:r>
              <a:rPr lang="en-US" dirty="0" err="1"/>
              <a:t>tilbudet</a:t>
            </a:r>
            <a:r>
              <a:rPr lang="en-US" dirty="0"/>
              <a:t> </a:t>
            </a:r>
            <a:r>
              <a:rPr lang="en-US" dirty="0" err="1"/>
              <a:t>vårt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se </a:t>
            </a:r>
            <a:r>
              <a:rPr lang="en-US" dirty="0" err="1"/>
              <a:t>slik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</p:txBody>
      </p:sp>
      <p:pic>
        <p:nvPicPr>
          <p:cNvPr id="4" name="Content Placeholder 3" descr="man flexing muscles">
            <a:extLst>
              <a:ext uri="{FF2B5EF4-FFF2-40B4-BE49-F238E27FC236}">
                <a16:creationId xmlns:a16="http://schemas.microsoft.com/office/drawing/2014/main" id="{0E01507F-699E-0F96-DCC0-BD86A8018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7328" y="1509323"/>
            <a:ext cx="3303458" cy="4969564"/>
          </a:xfrm>
        </p:spPr>
      </p:pic>
    </p:spTree>
    <p:extLst>
      <p:ext uri="{BB962C8B-B14F-4D97-AF65-F5344CB8AC3E}">
        <p14:creationId xmlns:p14="http://schemas.microsoft.com/office/powerpoint/2010/main" val="42743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410-03E9-F545-2B03-4DD479F1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kommuneøkonomien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 at </a:t>
            </a:r>
            <a:r>
              <a:rPr lang="en-US" dirty="0" err="1"/>
              <a:t>tilbudet</a:t>
            </a:r>
            <a:r>
              <a:rPr lang="en-US" dirty="0"/>
              <a:t> </a:t>
            </a:r>
            <a:r>
              <a:rPr lang="en-US" dirty="0" err="1"/>
              <a:t>skal</a:t>
            </a:r>
            <a:r>
              <a:rPr lang="en-US" dirty="0"/>
              <a:t> se </a:t>
            </a:r>
            <a:r>
              <a:rPr lang="en-US" dirty="0" err="1"/>
              <a:t>slik</a:t>
            </a:r>
            <a:r>
              <a:rPr lang="en-US" dirty="0"/>
              <a:t> </a:t>
            </a:r>
            <a:r>
              <a:rPr lang="en-US" dirty="0" err="1"/>
              <a:t>ut</a:t>
            </a:r>
            <a:endParaRPr lang="en-US" dirty="0"/>
          </a:p>
        </p:txBody>
      </p:sp>
      <p:pic>
        <p:nvPicPr>
          <p:cNvPr id="4" name="Content Placeholder 3" descr="Les om skjelettet / Skjelettet / Kroppen / Kropp og helse / Naturfag /  Kanal S 5–7 / Salaby Skole">
            <a:extLst>
              <a:ext uri="{FF2B5EF4-FFF2-40B4-BE49-F238E27FC236}">
                <a16:creationId xmlns:a16="http://schemas.microsoft.com/office/drawing/2014/main" id="{A934E536-2648-3482-84D4-7FC0C5CD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0790" y="1250531"/>
            <a:ext cx="6343665" cy="4926432"/>
          </a:xfrm>
        </p:spPr>
      </p:pic>
    </p:spTree>
    <p:extLst>
      <p:ext uri="{BB962C8B-B14F-4D97-AF65-F5344CB8AC3E}">
        <p14:creationId xmlns:p14="http://schemas.microsoft.com/office/powerpoint/2010/main" val="11730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80C4-7DC6-55D6-AAF3-A3C6DDEB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Psykisk</a:t>
            </a:r>
            <a:r>
              <a:rPr lang="en-US" dirty="0"/>
              <a:t> </a:t>
            </a:r>
            <a:r>
              <a:rPr lang="en-US" dirty="0" err="1"/>
              <a:t>helsetjeneste</a:t>
            </a:r>
            <a:r>
              <a:rPr lang="en-US" dirty="0"/>
              <a:t> for barn, </a:t>
            </a:r>
            <a:r>
              <a:rPr lang="en-US" dirty="0" err="1"/>
              <a:t>unge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familier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Oppdal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B019E-0750-0E62-20A8-93E91CB70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1E298-727F-9A30-4C8C-8A6E53A7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057" y="1551048"/>
            <a:ext cx="4226944" cy="2217528"/>
          </a:xfrm>
          <a:prstGeom prst="rect">
            <a:avLst/>
          </a:prstGeom>
        </p:spPr>
      </p:pic>
      <p:pic>
        <p:nvPicPr>
          <p:cNvPr id="5" name="Picture 4" descr="Samarbeid | LINK Oslo">
            <a:extLst>
              <a:ext uri="{FF2B5EF4-FFF2-40B4-BE49-F238E27FC236}">
                <a16:creationId xmlns:a16="http://schemas.microsoft.com/office/drawing/2014/main" id="{F255CC19-4FF0-DD98-5D44-A47472A94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19" y="1484733"/>
            <a:ext cx="2611826" cy="2350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12DBF-F0CE-B2BA-11C5-55557ABF3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764621"/>
            <a:ext cx="89916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1CF8-E752-6B4D-BC58-BDEA33C7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Utfordringer</a:t>
            </a:r>
            <a:r>
              <a:rPr lang="en-US" dirty="0"/>
              <a:t>...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A537F-DCF8-09E8-3DB1-FC8972253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Fleksibilitet</a:t>
            </a:r>
            <a:r>
              <a:rPr lang="en-US" dirty="0"/>
              <a:t>, </a:t>
            </a:r>
            <a:r>
              <a:rPr lang="en-US" dirty="0" err="1"/>
              <a:t>åpningstid</a:t>
            </a:r>
            <a:r>
              <a:rPr lang="en-US" dirty="0"/>
              <a:t> etc. </a:t>
            </a:r>
          </a:p>
          <a:p>
            <a:r>
              <a:rPr lang="en-US" dirty="0"/>
              <a:t>ADHD-</a:t>
            </a:r>
            <a:r>
              <a:rPr lang="en-US" dirty="0" err="1"/>
              <a:t>utredninger</a:t>
            </a:r>
            <a:r>
              <a:rPr lang="en-US" dirty="0"/>
              <a:t>/</a:t>
            </a:r>
            <a:r>
              <a:rPr lang="en-US" dirty="0" err="1"/>
              <a:t>forarbeid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BUP</a:t>
            </a:r>
          </a:p>
          <a:p>
            <a:r>
              <a:rPr lang="en-US" dirty="0" err="1"/>
              <a:t>Tid</a:t>
            </a:r>
            <a:r>
              <a:rPr lang="en-US" dirty="0"/>
              <a:t> 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ressurser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forebygging</a:t>
            </a:r>
            <a:r>
              <a:rPr lang="en-US" dirty="0"/>
              <a:t>, </a:t>
            </a:r>
            <a:r>
              <a:rPr lang="en-US" dirty="0" err="1"/>
              <a:t>kompetanseheving</a:t>
            </a:r>
            <a:r>
              <a:rPr lang="en-US" dirty="0"/>
              <a:t>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</p:txBody>
      </p:sp>
      <p:pic>
        <p:nvPicPr>
          <p:cNvPr id="4" name="Picture 3" descr="6 utfordringer salgssjefen må håndtere for å lykkes.">
            <a:extLst>
              <a:ext uri="{FF2B5EF4-FFF2-40B4-BE49-F238E27FC236}">
                <a16:creationId xmlns:a16="http://schemas.microsoft.com/office/drawing/2014/main" id="{22280118-FD87-146C-0C7A-113BE11D3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972" y="3433404"/>
            <a:ext cx="7105829" cy="29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8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Widescreen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Courier New</vt:lpstr>
      <vt:lpstr>Office-tema</vt:lpstr>
      <vt:lpstr>Oppdal kommune</vt:lpstr>
      <vt:lpstr>Status</vt:lpstr>
      <vt:lpstr>PowerPoint Presentation</vt:lpstr>
      <vt:lpstr>Overskrifter fra OPP-avisa</vt:lpstr>
      <vt:lpstr>Veilederen vil at tilbudet vårt skal se slik ut</vt:lpstr>
      <vt:lpstr>Mens kommuneøkonomien vil at tilbudet skal se slik ut</vt:lpstr>
      <vt:lpstr>Psykisk helsetjeneste for barn, unge og familier i Oppdal </vt:lpstr>
      <vt:lpstr>Utfordringer...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Sigrid Ness</cp:lastModifiedBy>
  <cp:revision>413</cp:revision>
  <dcterms:created xsi:type="dcterms:W3CDTF">2025-04-25T08:29:11Z</dcterms:created>
  <dcterms:modified xsi:type="dcterms:W3CDTF">2025-06-19T06:25:15Z</dcterms:modified>
</cp:coreProperties>
</file>