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0" r:id="rId5"/>
  </p:sldMasterIdLst>
  <p:notesMasterIdLst>
    <p:notesMasterId r:id="rId22"/>
  </p:notesMasterIdLst>
  <p:sldIdLst>
    <p:sldId id="264" r:id="rId6"/>
    <p:sldId id="306" r:id="rId7"/>
    <p:sldId id="302" r:id="rId8"/>
    <p:sldId id="291" r:id="rId9"/>
    <p:sldId id="269" r:id="rId10"/>
    <p:sldId id="286" r:id="rId11"/>
    <p:sldId id="307" r:id="rId12"/>
    <p:sldId id="324" r:id="rId13"/>
    <p:sldId id="325" r:id="rId14"/>
    <p:sldId id="313" r:id="rId15"/>
    <p:sldId id="316" r:id="rId16"/>
    <p:sldId id="327" r:id="rId17"/>
    <p:sldId id="326" r:id="rId18"/>
    <p:sldId id="328" r:id="rId19"/>
    <p:sldId id="329" r:id="rId20"/>
    <p:sldId id="303" r:id="rId21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BF7A295-1156-7B3D-103E-B8D267DDE204}" name="Flakne, Eiliv" initials="FE" userId="S::eiliv.flakne@helse-midt.no::5536d54b-f050-4d63-95db-674f70633b2f" providerId="AD"/>
  <p188:author id="{7F46F4D2-0134-35D5-EAB6-EA47B94188BD}" name="Johansen, Ragnhild" initials="RJ" userId="S::ragnhild.johansen@helse-midt.no::74fe9511-07f3-4733-b0e3-e81b6c6f729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283"/>
    <a:srgbClr val="81A9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9FA793-7E4A-4510-9963-14D2DD83F915}" v="41" dt="2025-10-23T12:38:33.6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2430" autoAdjust="0"/>
  </p:normalViewPr>
  <p:slideViewPr>
    <p:cSldViewPr snapToGrid="0">
      <p:cViewPr varScale="1">
        <p:scale>
          <a:sx n="88" d="100"/>
          <a:sy n="88" d="100"/>
        </p:scale>
        <p:origin x="186" y="4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ich, Jan Christian Dahle" userId="3f20b402-2439-4058-9504-7283facda1ee" providerId="ADAL" clId="{7FD0D38F-A19C-4F36-B001-5F8FCE294757}"/>
    <pc:docChg chg="custSel addSld delSld modSld sldOrd">
      <pc:chgData name="Frich, Jan Christian Dahle" userId="3f20b402-2439-4058-9504-7283facda1ee" providerId="ADAL" clId="{7FD0D38F-A19C-4F36-B001-5F8FCE294757}" dt="2025-10-23T12:47:22.902" v="2090" actId="255"/>
      <pc:docMkLst>
        <pc:docMk/>
      </pc:docMkLst>
      <pc:sldChg chg="modSp mod">
        <pc:chgData name="Frich, Jan Christian Dahle" userId="3f20b402-2439-4058-9504-7283facda1ee" providerId="ADAL" clId="{7FD0D38F-A19C-4F36-B001-5F8FCE294757}" dt="2025-10-23T11:07:37.352" v="41" actId="20577"/>
        <pc:sldMkLst>
          <pc:docMk/>
          <pc:sldMk cId="2441664899" sldId="264"/>
        </pc:sldMkLst>
        <pc:spChg chg="mod">
          <ac:chgData name="Frich, Jan Christian Dahle" userId="3f20b402-2439-4058-9504-7283facda1ee" providerId="ADAL" clId="{7FD0D38F-A19C-4F36-B001-5F8FCE294757}" dt="2025-10-23T11:06:56.936" v="2" actId="20577"/>
          <ac:spMkLst>
            <pc:docMk/>
            <pc:sldMk cId="2441664899" sldId="264"/>
            <ac:spMk id="2" creationId="{CACB9C7D-D15B-2242-8688-4E96D35F718E}"/>
          </ac:spMkLst>
        </pc:spChg>
        <pc:spChg chg="mod">
          <ac:chgData name="Frich, Jan Christian Dahle" userId="3f20b402-2439-4058-9504-7283facda1ee" providerId="ADAL" clId="{7FD0D38F-A19C-4F36-B001-5F8FCE294757}" dt="2025-10-23T11:07:37.352" v="41" actId="20577"/>
          <ac:spMkLst>
            <pc:docMk/>
            <pc:sldMk cId="2441664899" sldId="264"/>
            <ac:spMk id="3" creationId="{FA49EC48-64D9-BDDC-2EF8-B7C8D6952A0C}"/>
          </ac:spMkLst>
        </pc:spChg>
      </pc:sldChg>
      <pc:sldChg chg="addSp delSp modSp mod">
        <pc:chgData name="Frich, Jan Christian Dahle" userId="3f20b402-2439-4058-9504-7283facda1ee" providerId="ADAL" clId="{7FD0D38F-A19C-4F36-B001-5F8FCE294757}" dt="2025-10-23T11:39:19.351" v="369" actId="1076"/>
        <pc:sldMkLst>
          <pc:docMk/>
          <pc:sldMk cId="550939031" sldId="269"/>
        </pc:sldMkLst>
        <pc:spChg chg="mod">
          <ac:chgData name="Frich, Jan Christian Dahle" userId="3f20b402-2439-4058-9504-7283facda1ee" providerId="ADAL" clId="{7FD0D38F-A19C-4F36-B001-5F8FCE294757}" dt="2025-10-23T11:33:40.775" v="306" actId="20577"/>
          <ac:spMkLst>
            <pc:docMk/>
            <pc:sldMk cId="550939031" sldId="269"/>
            <ac:spMk id="3" creationId="{00000000-0000-0000-0000-000000000000}"/>
          </ac:spMkLst>
        </pc:spChg>
        <pc:spChg chg="add mod">
          <ac:chgData name="Frich, Jan Christian Dahle" userId="3f20b402-2439-4058-9504-7283facda1ee" providerId="ADAL" clId="{7FD0D38F-A19C-4F36-B001-5F8FCE294757}" dt="2025-10-23T11:39:12.111" v="367" actId="14100"/>
          <ac:spMkLst>
            <pc:docMk/>
            <pc:sldMk cId="550939031" sldId="269"/>
            <ac:spMk id="7" creationId="{ECE7C915-30EB-E523-00F8-A9F256CDA845}"/>
          </ac:spMkLst>
        </pc:spChg>
        <pc:picChg chg="del">
          <ac:chgData name="Frich, Jan Christian Dahle" userId="3f20b402-2439-4058-9504-7283facda1ee" providerId="ADAL" clId="{7FD0D38F-A19C-4F36-B001-5F8FCE294757}" dt="2025-10-23T11:28:30.487" v="259" actId="478"/>
          <ac:picMkLst>
            <pc:docMk/>
            <pc:sldMk cId="550939031" sldId="269"/>
            <ac:picMk id="4" creationId="{00000000-0000-0000-0000-000000000000}"/>
          </ac:picMkLst>
        </pc:picChg>
        <pc:picChg chg="add del mod">
          <ac:chgData name="Frich, Jan Christian Dahle" userId="3f20b402-2439-4058-9504-7283facda1ee" providerId="ADAL" clId="{7FD0D38F-A19C-4F36-B001-5F8FCE294757}" dt="2025-10-23T11:29:39.490" v="266" actId="478"/>
          <ac:picMkLst>
            <pc:docMk/>
            <pc:sldMk cId="550939031" sldId="269"/>
            <ac:picMk id="5" creationId="{94AEDEEB-EF7C-3FB3-91C3-465335E4178A}"/>
          </ac:picMkLst>
        </pc:picChg>
        <pc:picChg chg="add mod">
          <ac:chgData name="Frich, Jan Christian Dahle" userId="3f20b402-2439-4058-9504-7283facda1ee" providerId="ADAL" clId="{7FD0D38F-A19C-4F36-B001-5F8FCE294757}" dt="2025-10-23T11:39:19.351" v="369" actId="1076"/>
          <ac:picMkLst>
            <pc:docMk/>
            <pc:sldMk cId="550939031" sldId="269"/>
            <ac:picMk id="6" creationId="{08595FF3-B678-37D2-79AF-A46503561B46}"/>
          </ac:picMkLst>
        </pc:picChg>
      </pc:sldChg>
      <pc:sldChg chg="addSp delSp modSp mod">
        <pc:chgData name="Frich, Jan Christian Dahle" userId="3f20b402-2439-4058-9504-7283facda1ee" providerId="ADAL" clId="{7FD0D38F-A19C-4F36-B001-5F8FCE294757}" dt="2025-10-23T11:40:44.934" v="408" actId="20577"/>
        <pc:sldMkLst>
          <pc:docMk/>
          <pc:sldMk cId="240219416" sldId="286"/>
        </pc:sldMkLst>
        <pc:spChg chg="add mod">
          <ac:chgData name="Frich, Jan Christian Dahle" userId="3f20b402-2439-4058-9504-7283facda1ee" providerId="ADAL" clId="{7FD0D38F-A19C-4F36-B001-5F8FCE294757}" dt="2025-10-23T11:40:44.934" v="408" actId="20577"/>
          <ac:spMkLst>
            <pc:docMk/>
            <pc:sldMk cId="240219416" sldId="286"/>
            <ac:spMk id="3" creationId="{F783F239-BDC9-6BDC-75C0-F8526806E358}"/>
          </ac:spMkLst>
        </pc:spChg>
        <pc:spChg chg="mod">
          <ac:chgData name="Frich, Jan Christian Dahle" userId="3f20b402-2439-4058-9504-7283facda1ee" providerId="ADAL" clId="{7FD0D38F-A19C-4F36-B001-5F8FCE294757}" dt="2025-10-23T11:32:59.872" v="304" actId="20578"/>
          <ac:spMkLst>
            <pc:docMk/>
            <pc:sldMk cId="240219416" sldId="286"/>
            <ac:spMk id="5" creationId="{00000000-0000-0000-0000-000000000000}"/>
          </ac:spMkLst>
        </pc:spChg>
        <pc:picChg chg="add mod">
          <ac:chgData name="Frich, Jan Christian Dahle" userId="3f20b402-2439-4058-9504-7283facda1ee" providerId="ADAL" clId="{7FD0D38F-A19C-4F36-B001-5F8FCE294757}" dt="2025-10-23T11:40:26.185" v="370" actId="1076"/>
          <ac:picMkLst>
            <pc:docMk/>
            <pc:sldMk cId="240219416" sldId="286"/>
            <ac:picMk id="2" creationId="{16FA7BFE-EB25-7D22-9C17-7FCE76C18C45}"/>
          </ac:picMkLst>
        </pc:picChg>
        <pc:picChg chg="del mod">
          <ac:chgData name="Frich, Jan Christian Dahle" userId="3f20b402-2439-4058-9504-7283facda1ee" providerId="ADAL" clId="{7FD0D38F-A19C-4F36-B001-5F8FCE294757}" dt="2025-10-23T11:31:50.848" v="268" actId="478"/>
          <ac:picMkLst>
            <pc:docMk/>
            <pc:sldMk cId="240219416" sldId="286"/>
            <ac:picMk id="6" creationId="{00000000-0000-0000-0000-000000000000}"/>
          </ac:picMkLst>
        </pc:picChg>
      </pc:sldChg>
      <pc:sldChg chg="modSp mod">
        <pc:chgData name="Frich, Jan Christian Dahle" userId="3f20b402-2439-4058-9504-7283facda1ee" providerId="ADAL" clId="{7FD0D38F-A19C-4F36-B001-5F8FCE294757}" dt="2025-10-23T11:33:45.533" v="307" actId="1076"/>
        <pc:sldMkLst>
          <pc:docMk/>
          <pc:sldMk cId="1186002740" sldId="291"/>
        </pc:sldMkLst>
        <pc:spChg chg="mod">
          <ac:chgData name="Frich, Jan Christian Dahle" userId="3f20b402-2439-4058-9504-7283facda1ee" providerId="ADAL" clId="{7FD0D38F-A19C-4F36-B001-5F8FCE294757}" dt="2025-10-23T11:33:45.533" v="307" actId="1076"/>
          <ac:spMkLst>
            <pc:docMk/>
            <pc:sldMk cId="1186002740" sldId="291"/>
            <ac:spMk id="3" creationId="{00000000-0000-0000-0000-000000000000}"/>
          </ac:spMkLst>
        </pc:spChg>
      </pc:sldChg>
      <pc:sldChg chg="del">
        <pc:chgData name="Frich, Jan Christian Dahle" userId="3f20b402-2439-4058-9504-7283facda1ee" providerId="ADAL" clId="{7FD0D38F-A19C-4F36-B001-5F8FCE294757}" dt="2025-10-23T11:41:19.996" v="427" actId="47"/>
        <pc:sldMkLst>
          <pc:docMk/>
          <pc:sldMk cId="674489047" sldId="299"/>
        </pc:sldMkLst>
      </pc:sldChg>
      <pc:sldChg chg="modSp mod">
        <pc:chgData name="Frich, Jan Christian Dahle" userId="3f20b402-2439-4058-9504-7283facda1ee" providerId="ADAL" clId="{7FD0D38F-A19C-4F36-B001-5F8FCE294757}" dt="2025-10-23T11:35:02.998" v="325" actId="255"/>
        <pc:sldMkLst>
          <pc:docMk/>
          <pc:sldMk cId="874060204" sldId="302"/>
        </pc:sldMkLst>
        <pc:spChg chg="mod">
          <ac:chgData name="Frich, Jan Christian Dahle" userId="3f20b402-2439-4058-9504-7283facda1ee" providerId="ADAL" clId="{7FD0D38F-A19C-4F36-B001-5F8FCE294757}" dt="2025-10-23T11:35:02.998" v="325" actId="255"/>
          <ac:spMkLst>
            <pc:docMk/>
            <pc:sldMk cId="874060204" sldId="302"/>
            <ac:spMk id="3" creationId="{00000000-0000-0000-0000-000000000000}"/>
          </ac:spMkLst>
        </pc:spChg>
      </pc:sldChg>
      <pc:sldChg chg="addSp delSp modSp mod">
        <pc:chgData name="Frich, Jan Christian Dahle" userId="3f20b402-2439-4058-9504-7283facda1ee" providerId="ADAL" clId="{7FD0D38F-A19C-4F36-B001-5F8FCE294757}" dt="2025-10-23T12:38:49.615" v="1990" actId="207"/>
        <pc:sldMkLst>
          <pc:docMk/>
          <pc:sldMk cId="2718172552" sldId="303"/>
        </pc:sldMkLst>
        <pc:spChg chg="del mod">
          <ac:chgData name="Frich, Jan Christian Dahle" userId="3f20b402-2439-4058-9504-7283facda1ee" providerId="ADAL" clId="{7FD0D38F-A19C-4F36-B001-5F8FCE294757}" dt="2025-10-23T12:32:42.201" v="1805" actId="21"/>
          <ac:spMkLst>
            <pc:docMk/>
            <pc:sldMk cId="2718172552" sldId="303"/>
            <ac:spMk id="2" creationId="{00000000-0000-0000-0000-000000000000}"/>
          </ac:spMkLst>
        </pc:spChg>
        <pc:spChg chg="del mod">
          <ac:chgData name="Frich, Jan Christian Dahle" userId="3f20b402-2439-4058-9504-7283facda1ee" providerId="ADAL" clId="{7FD0D38F-A19C-4F36-B001-5F8FCE294757}" dt="2025-10-23T11:26:52.947" v="252" actId="21"/>
          <ac:spMkLst>
            <pc:docMk/>
            <pc:sldMk cId="2718172552" sldId="303"/>
            <ac:spMk id="3" creationId="{00000000-0000-0000-0000-000000000000}"/>
          </ac:spMkLst>
        </pc:spChg>
        <pc:spChg chg="add del mod">
          <ac:chgData name="Frich, Jan Christian Dahle" userId="3f20b402-2439-4058-9504-7283facda1ee" providerId="ADAL" clId="{7FD0D38F-A19C-4F36-B001-5F8FCE294757}" dt="2025-10-23T11:26:54.693" v="253" actId="478"/>
          <ac:spMkLst>
            <pc:docMk/>
            <pc:sldMk cId="2718172552" sldId="303"/>
            <ac:spMk id="7" creationId="{719E1221-504D-483C-1D6A-734F93DEA06C}"/>
          </ac:spMkLst>
        </pc:spChg>
        <pc:spChg chg="add del mod">
          <ac:chgData name="Frich, Jan Christian Dahle" userId="3f20b402-2439-4058-9504-7283facda1ee" providerId="ADAL" clId="{7FD0D38F-A19C-4F36-B001-5F8FCE294757}" dt="2025-10-23T12:32:15.128" v="1796" actId="21"/>
          <ac:spMkLst>
            <pc:docMk/>
            <pc:sldMk cId="2718172552" sldId="303"/>
            <ac:spMk id="8" creationId="{00000000-0000-0000-0000-000000000000}"/>
          </ac:spMkLst>
        </pc:spChg>
        <pc:spChg chg="add del mod">
          <ac:chgData name="Frich, Jan Christian Dahle" userId="3f20b402-2439-4058-9504-7283facda1ee" providerId="ADAL" clId="{7FD0D38F-A19C-4F36-B001-5F8FCE294757}" dt="2025-10-23T12:32:17.805" v="1797" actId="478"/>
          <ac:spMkLst>
            <pc:docMk/>
            <pc:sldMk cId="2718172552" sldId="303"/>
            <ac:spMk id="12" creationId="{F9EAABA8-4D7A-2076-52AA-50E2566DC7C6}"/>
          </ac:spMkLst>
        </pc:spChg>
        <pc:spChg chg="add del mod">
          <ac:chgData name="Frich, Jan Christian Dahle" userId="3f20b402-2439-4058-9504-7283facda1ee" providerId="ADAL" clId="{7FD0D38F-A19C-4F36-B001-5F8FCE294757}" dt="2025-10-23T12:33:55.873" v="1822" actId="478"/>
          <ac:spMkLst>
            <pc:docMk/>
            <pc:sldMk cId="2718172552" sldId="303"/>
            <ac:spMk id="13" creationId="{00000000-0000-0000-0000-000000000000}"/>
          </ac:spMkLst>
        </pc:spChg>
        <pc:spChg chg="add del mod">
          <ac:chgData name="Frich, Jan Christian Dahle" userId="3f20b402-2439-4058-9504-7283facda1ee" providerId="ADAL" clId="{7FD0D38F-A19C-4F36-B001-5F8FCE294757}" dt="2025-10-23T12:32:44.247" v="1806" actId="478"/>
          <ac:spMkLst>
            <pc:docMk/>
            <pc:sldMk cId="2718172552" sldId="303"/>
            <ac:spMk id="15" creationId="{4AABD0AE-49E7-1E7C-12CC-D0C09688D31F}"/>
          </ac:spMkLst>
        </pc:spChg>
        <pc:spChg chg="add del mod">
          <ac:chgData name="Frich, Jan Christian Dahle" userId="3f20b402-2439-4058-9504-7283facda1ee" providerId="ADAL" clId="{7FD0D38F-A19C-4F36-B001-5F8FCE294757}" dt="2025-10-23T12:33:23.276" v="1812" actId="21"/>
          <ac:spMkLst>
            <pc:docMk/>
            <pc:sldMk cId="2718172552" sldId="303"/>
            <ac:spMk id="16" creationId="{00000000-0000-0000-0000-000000000000}"/>
          </ac:spMkLst>
        </pc:spChg>
        <pc:spChg chg="add del mod">
          <ac:chgData name="Frich, Jan Christian Dahle" userId="3f20b402-2439-4058-9504-7283facda1ee" providerId="ADAL" clId="{7FD0D38F-A19C-4F36-B001-5F8FCE294757}" dt="2025-10-23T12:33:23.276" v="1814"/>
          <ac:spMkLst>
            <pc:docMk/>
            <pc:sldMk cId="2718172552" sldId="303"/>
            <ac:spMk id="17" creationId="{00973CC7-E3C3-7504-261C-D5763B22DD82}"/>
          </ac:spMkLst>
        </pc:spChg>
        <pc:spChg chg="add del mod">
          <ac:chgData name="Frich, Jan Christian Dahle" userId="3f20b402-2439-4058-9504-7283facda1ee" providerId="ADAL" clId="{7FD0D38F-A19C-4F36-B001-5F8FCE294757}" dt="2025-10-23T12:33:35.490" v="1817" actId="478"/>
          <ac:spMkLst>
            <pc:docMk/>
            <pc:sldMk cId="2718172552" sldId="303"/>
            <ac:spMk id="19" creationId="{15173E0F-873F-9B11-16E3-C9DED4C7EAB9}"/>
          </ac:spMkLst>
        </pc:spChg>
        <pc:spChg chg="add del mod">
          <ac:chgData name="Frich, Jan Christian Dahle" userId="3f20b402-2439-4058-9504-7283facda1ee" providerId="ADAL" clId="{7FD0D38F-A19C-4F36-B001-5F8FCE294757}" dt="2025-10-23T12:33:53.411" v="1821" actId="478"/>
          <ac:spMkLst>
            <pc:docMk/>
            <pc:sldMk cId="2718172552" sldId="303"/>
            <ac:spMk id="20" creationId="{A23BB600-88BD-45D4-6FCE-C8F0C2481C7D}"/>
          </ac:spMkLst>
        </pc:spChg>
        <pc:spChg chg="add del mod">
          <ac:chgData name="Frich, Jan Christian Dahle" userId="3f20b402-2439-4058-9504-7283facda1ee" providerId="ADAL" clId="{7FD0D38F-A19C-4F36-B001-5F8FCE294757}" dt="2025-10-23T12:34:02.045" v="1823" actId="478"/>
          <ac:spMkLst>
            <pc:docMk/>
            <pc:sldMk cId="2718172552" sldId="303"/>
            <ac:spMk id="22" creationId="{B00B2A5D-C2B4-5316-2D69-17944733D2DC}"/>
          </ac:spMkLst>
        </pc:spChg>
        <pc:spChg chg="add mod">
          <ac:chgData name="Frich, Jan Christian Dahle" userId="3f20b402-2439-4058-9504-7283facda1ee" providerId="ADAL" clId="{7FD0D38F-A19C-4F36-B001-5F8FCE294757}" dt="2025-10-23T12:38:49.615" v="1990" actId="207"/>
          <ac:spMkLst>
            <pc:docMk/>
            <pc:sldMk cId="2718172552" sldId="303"/>
            <ac:spMk id="23" creationId="{E392540F-5499-E166-D97D-6E97B90F379C}"/>
          </ac:spMkLst>
        </pc:spChg>
        <pc:spChg chg="add mod">
          <ac:chgData name="Frich, Jan Christian Dahle" userId="3f20b402-2439-4058-9504-7283facda1ee" providerId="ADAL" clId="{7FD0D38F-A19C-4F36-B001-5F8FCE294757}" dt="2025-10-23T12:34:51.034" v="1835"/>
          <ac:spMkLst>
            <pc:docMk/>
            <pc:sldMk cId="2718172552" sldId="303"/>
            <ac:spMk id="24" creationId="{A2226724-81DB-97EE-B492-5CE28ABB9016}"/>
          </ac:spMkLst>
        </pc:spChg>
        <pc:spChg chg="add mod">
          <ac:chgData name="Frich, Jan Christian Dahle" userId="3f20b402-2439-4058-9504-7283facda1ee" providerId="ADAL" clId="{7FD0D38F-A19C-4F36-B001-5F8FCE294757}" dt="2025-10-23T12:34:57.272" v="1837"/>
          <ac:spMkLst>
            <pc:docMk/>
            <pc:sldMk cId="2718172552" sldId="303"/>
            <ac:spMk id="25" creationId="{7BDC4F62-6DCA-2BDC-FCF4-68F7F0047625}"/>
          </ac:spMkLst>
        </pc:spChg>
        <pc:picChg chg="add del mod">
          <ac:chgData name="Frich, Jan Christian Dahle" userId="3f20b402-2439-4058-9504-7283facda1ee" providerId="ADAL" clId="{7FD0D38F-A19C-4F36-B001-5F8FCE294757}" dt="2025-10-23T11:27:12.517" v="258" actId="478"/>
          <ac:picMkLst>
            <pc:docMk/>
            <pc:sldMk cId="2718172552" sldId="303"/>
            <ac:picMk id="5" creationId="{B30EB7F7-4B18-789E-DE2B-6D15564EA8CC}"/>
          </ac:picMkLst>
        </pc:picChg>
        <pc:picChg chg="add del mod">
          <ac:chgData name="Frich, Jan Christian Dahle" userId="3f20b402-2439-4058-9504-7283facda1ee" providerId="ADAL" clId="{7FD0D38F-A19C-4F36-B001-5F8FCE294757}" dt="2025-10-23T12:31:04.447" v="1790" actId="478"/>
          <ac:picMkLst>
            <pc:docMk/>
            <pc:sldMk cId="2718172552" sldId="303"/>
            <ac:picMk id="9" creationId="{B9EB6869-D14E-F127-EEC5-2718D1D28E0B}"/>
          </ac:picMkLst>
        </pc:picChg>
        <pc:picChg chg="add mod">
          <ac:chgData name="Frich, Jan Christian Dahle" userId="3f20b402-2439-4058-9504-7283facda1ee" providerId="ADAL" clId="{7FD0D38F-A19C-4F36-B001-5F8FCE294757}" dt="2025-10-23T12:34:41.828" v="1832" actId="14100"/>
          <ac:picMkLst>
            <pc:docMk/>
            <pc:sldMk cId="2718172552" sldId="303"/>
            <ac:picMk id="10" creationId="{59A93CE8-91C5-21EC-9898-E464BA06F87F}"/>
          </ac:picMkLst>
        </pc:picChg>
      </pc:sldChg>
      <pc:sldChg chg="del">
        <pc:chgData name="Frich, Jan Christian Dahle" userId="3f20b402-2439-4058-9504-7283facda1ee" providerId="ADAL" clId="{7FD0D38F-A19C-4F36-B001-5F8FCE294757}" dt="2025-10-23T12:15:01.640" v="1312" actId="47"/>
        <pc:sldMkLst>
          <pc:docMk/>
          <pc:sldMk cId="3213118446" sldId="304"/>
        </pc:sldMkLst>
      </pc:sldChg>
      <pc:sldChg chg="addSp modSp mod">
        <pc:chgData name="Frich, Jan Christian Dahle" userId="3f20b402-2439-4058-9504-7283facda1ee" providerId="ADAL" clId="{7FD0D38F-A19C-4F36-B001-5F8FCE294757}" dt="2025-10-23T11:41:00.740" v="426" actId="20577"/>
        <pc:sldMkLst>
          <pc:docMk/>
          <pc:sldMk cId="3183858710" sldId="306"/>
        </pc:sldMkLst>
        <pc:spChg chg="mod">
          <ac:chgData name="Frich, Jan Christian Dahle" userId="3f20b402-2439-4058-9504-7283facda1ee" providerId="ADAL" clId="{7FD0D38F-A19C-4F36-B001-5F8FCE294757}" dt="2025-10-23T11:35:09.839" v="326" actId="255"/>
          <ac:spMkLst>
            <pc:docMk/>
            <pc:sldMk cId="3183858710" sldId="306"/>
            <ac:spMk id="3" creationId="{00000000-0000-0000-0000-000000000000}"/>
          </ac:spMkLst>
        </pc:spChg>
        <pc:spChg chg="add mod">
          <ac:chgData name="Frich, Jan Christian Dahle" userId="3f20b402-2439-4058-9504-7283facda1ee" providerId="ADAL" clId="{7FD0D38F-A19C-4F36-B001-5F8FCE294757}" dt="2025-10-23T11:41:00.740" v="426" actId="20577"/>
          <ac:spMkLst>
            <pc:docMk/>
            <pc:sldMk cId="3183858710" sldId="306"/>
            <ac:spMk id="5" creationId="{9265D449-F229-A7F2-2921-127F0D9F4D3F}"/>
          </ac:spMkLst>
        </pc:spChg>
        <pc:picChg chg="add mod">
          <ac:chgData name="Frich, Jan Christian Dahle" userId="3f20b402-2439-4058-9504-7283facda1ee" providerId="ADAL" clId="{7FD0D38F-A19C-4F36-B001-5F8FCE294757}" dt="2025-10-23T11:34:13.927" v="313" actId="1076"/>
          <ac:picMkLst>
            <pc:docMk/>
            <pc:sldMk cId="3183858710" sldId="306"/>
            <ac:picMk id="4" creationId="{EBCA6D3F-5D07-2890-67AD-334609844032}"/>
          </ac:picMkLst>
        </pc:picChg>
      </pc:sldChg>
      <pc:sldChg chg="modSp mod ord">
        <pc:chgData name="Frich, Jan Christian Dahle" userId="3f20b402-2439-4058-9504-7283facda1ee" providerId="ADAL" clId="{7FD0D38F-A19C-4F36-B001-5F8FCE294757}" dt="2025-10-23T12:46:50.353" v="2088" actId="1076"/>
        <pc:sldMkLst>
          <pc:docMk/>
          <pc:sldMk cId="2658269899" sldId="307"/>
        </pc:sldMkLst>
        <pc:picChg chg="mod">
          <ac:chgData name="Frich, Jan Christian Dahle" userId="3f20b402-2439-4058-9504-7283facda1ee" providerId="ADAL" clId="{7FD0D38F-A19C-4F36-B001-5F8FCE294757}" dt="2025-10-23T12:46:50.353" v="2088" actId="1076"/>
          <ac:picMkLst>
            <pc:docMk/>
            <pc:sldMk cId="2658269899" sldId="307"/>
            <ac:picMk id="6" creationId="{00000000-0000-0000-0000-000000000000}"/>
          </ac:picMkLst>
        </pc:picChg>
      </pc:sldChg>
      <pc:sldChg chg="del">
        <pc:chgData name="Frich, Jan Christian Dahle" userId="3f20b402-2439-4058-9504-7283facda1ee" providerId="ADAL" clId="{7FD0D38F-A19C-4F36-B001-5F8FCE294757}" dt="2025-10-23T11:09:01.601" v="48" actId="47"/>
        <pc:sldMkLst>
          <pc:docMk/>
          <pc:sldMk cId="2226160827" sldId="308"/>
        </pc:sldMkLst>
      </pc:sldChg>
      <pc:sldChg chg="del">
        <pc:chgData name="Frich, Jan Christian Dahle" userId="3f20b402-2439-4058-9504-7283facda1ee" providerId="ADAL" clId="{7FD0D38F-A19C-4F36-B001-5F8FCE294757}" dt="2025-10-23T11:41:42.940" v="433" actId="47"/>
        <pc:sldMkLst>
          <pc:docMk/>
          <pc:sldMk cId="3854226723" sldId="310"/>
        </pc:sldMkLst>
      </pc:sldChg>
      <pc:sldChg chg="del ord">
        <pc:chgData name="Frich, Jan Christian Dahle" userId="3f20b402-2439-4058-9504-7283facda1ee" providerId="ADAL" clId="{7FD0D38F-A19C-4F36-B001-5F8FCE294757}" dt="2025-10-23T12:00:45.054" v="783" actId="47"/>
        <pc:sldMkLst>
          <pc:docMk/>
          <pc:sldMk cId="3612858432" sldId="311"/>
        </pc:sldMkLst>
      </pc:sldChg>
      <pc:sldChg chg="del">
        <pc:chgData name="Frich, Jan Christian Dahle" userId="3f20b402-2439-4058-9504-7283facda1ee" providerId="ADAL" clId="{7FD0D38F-A19C-4F36-B001-5F8FCE294757}" dt="2025-10-23T11:09:47.807" v="50" actId="47"/>
        <pc:sldMkLst>
          <pc:docMk/>
          <pc:sldMk cId="2418749928" sldId="312"/>
        </pc:sldMkLst>
      </pc:sldChg>
      <pc:sldChg chg="modSp mod">
        <pc:chgData name="Frich, Jan Christian Dahle" userId="3f20b402-2439-4058-9504-7283facda1ee" providerId="ADAL" clId="{7FD0D38F-A19C-4F36-B001-5F8FCE294757}" dt="2025-10-23T12:18:26.612" v="1360" actId="1076"/>
        <pc:sldMkLst>
          <pc:docMk/>
          <pc:sldMk cId="2831403853" sldId="313"/>
        </pc:sldMkLst>
        <pc:spChg chg="mod">
          <ac:chgData name="Frich, Jan Christian Dahle" userId="3f20b402-2439-4058-9504-7283facda1ee" providerId="ADAL" clId="{7FD0D38F-A19C-4F36-B001-5F8FCE294757}" dt="2025-10-23T12:18:26.612" v="1360" actId="1076"/>
          <ac:spMkLst>
            <pc:docMk/>
            <pc:sldMk cId="2831403853" sldId="313"/>
            <ac:spMk id="8" creationId="{00000000-0000-0000-0000-000000000000}"/>
          </ac:spMkLst>
        </pc:spChg>
        <pc:spChg chg="mod">
          <ac:chgData name="Frich, Jan Christian Dahle" userId="3f20b402-2439-4058-9504-7283facda1ee" providerId="ADAL" clId="{7FD0D38F-A19C-4F36-B001-5F8FCE294757}" dt="2025-10-23T12:18:19.741" v="1357" actId="1076"/>
          <ac:spMkLst>
            <pc:docMk/>
            <pc:sldMk cId="2831403853" sldId="313"/>
            <ac:spMk id="12292" creationId="{00000000-0000-0000-0000-000000000000}"/>
          </ac:spMkLst>
        </pc:spChg>
        <pc:picChg chg="mod">
          <ac:chgData name="Frich, Jan Christian Dahle" userId="3f20b402-2439-4058-9504-7283facda1ee" providerId="ADAL" clId="{7FD0D38F-A19C-4F36-B001-5F8FCE294757}" dt="2025-10-23T12:18:24.553" v="1359" actId="1076"/>
          <ac:picMkLst>
            <pc:docMk/>
            <pc:sldMk cId="2831403853" sldId="313"/>
            <ac:picMk id="12291" creationId="{00000000-0000-0000-0000-000000000000}"/>
          </ac:picMkLst>
        </pc:picChg>
      </pc:sldChg>
      <pc:sldChg chg="del">
        <pc:chgData name="Frich, Jan Christian Dahle" userId="3f20b402-2439-4058-9504-7283facda1ee" providerId="ADAL" clId="{7FD0D38F-A19C-4F36-B001-5F8FCE294757}" dt="2025-10-23T12:01:43.496" v="796" actId="47"/>
        <pc:sldMkLst>
          <pc:docMk/>
          <pc:sldMk cId="4293628406" sldId="314"/>
        </pc:sldMkLst>
      </pc:sldChg>
      <pc:sldChg chg="addSp delSp modSp mod ord">
        <pc:chgData name="Frich, Jan Christian Dahle" userId="3f20b402-2439-4058-9504-7283facda1ee" providerId="ADAL" clId="{7FD0D38F-A19C-4F36-B001-5F8FCE294757}" dt="2025-10-23T12:29:28.253" v="1702" actId="1076"/>
        <pc:sldMkLst>
          <pc:docMk/>
          <pc:sldMk cId="3870885266" sldId="316"/>
        </pc:sldMkLst>
        <pc:spChg chg="mod">
          <ac:chgData name="Frich, Jan Christian Dahle" userId="3f20b402-2439-4058-9504-7283facda1ee" providerId="ADAL" clId="{7FD0D38F-A19C-4F36-B001-5F8FCE294757}" dt="2025-10-23T12:02:27.978" v="836" actId="20577"/>
          <ac:spMkLst>
            <pc:docMk/>
            <pc:sldMk cId="3870885266" sldId="316"/>
            <ac:spMk id="2" creationId="{00000000-0000-0000-0000-000000000000}"/>
          </ac:spMkLst>
        </pc:spChg>
        <pc:spChg chg="del mod">
          <ac:chgData name="Frich, Jan Christian Dahle" userId="3f20b402-2439-4058-9504-7283facda1ee" providerId="ADAL" clId="{7FD0D38F-A19C-4F36-B001-5F8FCE294757}" dt="2025-10-23T12:27:51.050" v="1687" actId="21"/>
          <ac:spMkLst>
            <pc:docMk/>
            <pc:sldMk cId="3870885266" sldId="316"/>
            <ac:spMk id="3" creationId="{00000000-0000-0000-0000-000000000000}"/>
          </ac:spMkLst>
        </pc:spChg>
        <pc:spChg chg="add del mod">
          <ac:chgData name="Frich, Jan Christian Dahle" userId="3f20b402-2439-4058-9504-7283facda1ee" providerId="ADAL" clId="{7FD0D38F-A19C-4F36-B001-5F8FCE294757}" dt="2025-10-23T12:27:53.443" v="1688" actId="478"/>
          <ac:spMkLst>
            <pc:docMk/>
            <pc:sldMk cId="3870885266" sldId="316"/>
            <ac:spMk id="10" creationId="{760E47C9-C4EB-4AE4-8714-808953E9FECC}"/>
          </ac:spMkLst>
        </pc:spChg>
        <pc:spChg chg="add mod">
          <ac:chgData name="Frich, Jan Christian Dahle" userId="3f20b402-2439-4058-9504-7283facda1ee" providerId="ADAL" clId="{7FD0D38F-A19C-4F36-B001-5F8FCE294757}" dt="2025-10-23T12:29:14.561" v="1700" actId="1076"/>
          <ac:spMkLst>
            <pc:docMk/>
            <pc:sldMk cId="3870885266" sldId="316"/>
            <ac:spMk id="11" creationId="{00000000-0000-0000-0000-000000000000}"/>
          </ac:spMkLst>
        </pc:spChg>
        <pc:picChg chg="del mod">
          <ac:chgData name="Frich, Jan Christian Dahle" userId="3f20b402-2439-4058-9504-7283facda1ee" providerId="ADAL" clId="{7FD0D38F-A19C-4F36-B001-5F8FCE294757}" dt="2025-10-23T12:27:42.872" v="1685" actId="478"/>
          <ac:picMkLst>
            <pc:docMk/>
            <pc:sldMk cId="3870885266" sldId="316"/>
            <ac:picMk id="4" creationId="{00000000-0000-0000-0000-000000000000}"/>
          </ac:picMkLst>
        </pc:picChg>
        <pc:picChg chg="add del">
          <ac:chgData name="Frich, Jan Christian Dahle" userId="3f20b402-2439-4058-9504-7283facda1ee" providerId="ADAL" clId="{7FD0D38F-A19C-4F36-B001-5F8FCE294757}" dt="2025-10-23T12:26:32.246" v="1679" actId="478"/>
          <ac:picMkLst>
            <pc:docMk/>
            <pc:sldMk cId="3870885266" sldId="316"/>
            <ac:picMk id="7" creationId="{87B2F116-CCD8-6FD7-6C97-481ED33C95D1}"/>
          </ac:picMkLst>
        </pc:picChg>
        <pc:picChg chg="add del mod">
          <ac:chgData name="Frich, Jan Christian Dahle" userId="3f20b402-2439-4058-9504-7283facda1ee" providerId="ADAL" clId="{7FD0D38F-A19C-4F36-B001-5F8FCE294757}" dt="2025-10-23T12:29:05.495" v="1696" actId="478"/>
          <ac:picMkLst>
            <pc:docMk/>
            <pc:sldMk cId="3870885266" sldId="316"/>
            <ac:picMk id="8" creationId="{89F47E75-0641-23FE-3227-D4041C7152B9}"/>
          </ac:picMkLst>
        </pc:picChg>
        <pc:picChg chg="add mod">
          <ac:chgData name="Frich, Jan Christian Dahle" userId="3f20b402-2439-4058-9504-7283facda1ee" providerId="ADAL" clId="{7FD0D38F-A19C-4F36-B001-5F8FCE294757}" dt="2025-10-23T12:29:28.253" v="1702" actId="1076"/>
          <ac:picMkLst>
            <pc:docMk/>
            <pc:sldMk cId="3870885266" sldId="316"/>
            <ac:picMk id="12" creationId="{2B784838-00EB-9849-A0C5-D430F4ADD765}"/>
          </ac:picMkLst>
        </pc:picChg>
      </pc:sldChg>
      <pc:sldChg chg="del">
        <pc:chgData name="Frich, Jan Christian Dahle" userId="3f20b402-2439-4058-9504-7283facda1ee" providerId="ADAL" clId="{7FD0D38F-A19C-4F36-B001-5F8FCE294757}" dt="2025-10-23T11:10:02.706" v="51" actId="47"/>
        <pc:sldMkLst>
          <pc:docMk/>
          <pc:sldMk cId="1712892750" sldId="318"/>
        </pc:sldMkLst>
      </pc:sldChg>
      <pc:sldChg chg="del">
        <pc:chgData name="Frich, Jan Christian Dahle" userId="3f20b402-2439-4058-9504-7283facda1ee" providerId="ADAL" clId="{7FD0D38F-A19C-4F36-B001-5F8FCE294757}" dt="2025-10-23T12:11:05.729" v="1154" actId="47"/>
        <pc:sldMkLst>
          <pc:docMk/>
          <pc:sldMk cId="1797992925" sldId="320"/>
        </pc:sldMkLst>
      </pc:sldChg>
      <pc:sldChg chg="del">
        <pc:chgData name="Frich, Jan Christian Dahle" userId="3f20b402-2439-4058-9504-7283facda1ee" providerId="ADAL" clId="{7FD0D38F-A19C-4F36-B001-5F8FCE294757}" dt="2025-10-23T12:11:06.624" v="1155" actId="47"/>
        <pc:sldMkLst>
          <pc:docMk/>
          <pc:sldMk cId="186435333" sldId="321"/>
        </pc:sldMkLst>
      </pc:sldChg>
      <pc:sldChg chg="modSp new del mod">
        <pc:chgData name="Frich, Jan Christian Dahle" userId="3f20b402-2439-4058-9504-7283facda1ee" providerId="ADAL" clId="{7FD0D38F-A19C-4F36-B001-5F8FCE294757}" dt="2025-10-23T12:14:59.587" v="1311" actId="47"/>
        <pc:sldMkLst>
          <pc:docMk/>
          <pc:sldMk cId="745213492" sldId="322"/>
        </pc:sldMkLst>
        <pc:spChg chg="mod">
          <ac:chgData name="Frich, Jan Christian Dahle" userId="3f20b402-2439-4058-9504-7283facda1ee" providerId="ADAL" clId="{7FD0D38F-A19C-4F36-B001-5F8FCE294757}" dt="2025-10-23T11:17:31.626" v="64" actId="20577"/>
          <ac:spMkLst>
            <pc:docMk/>
            <pc:sldMk cId="745213492" sldId="322"/>
            <ac:spMk id="3" creationId="{91E62882-AB22-B8E6-4A4A-9C3FF1F8CD79}"/>
          </ac:spMkLst>
        </pc:spChg>
      </pc:sldChg>
      <pc:sldChg chg="del">
        <pc:chgData name="Frich, Jan Christian Dahle" userId="3f20b402-2439-4058-9504-7283facda1ee" providerId="ADAL" clId="{7FD0D38F-A19C-4F36-B001-5F8FCE294757}" dt="2025-10-23T11:09:34.696" v="49" actId="47"/>
        <pc:sldMkLst>
          <pc:docMk/>
          <pc:sldMk cId="1158497335" sldId="322"/>
        </pc:sldMkLst>
      </pc:sldChg>
      <pc:sldChg chg="addSp delSp modSp new del mod ord">
        <pc:chgData name="Frich, Jan Christian Dahle" userId="3f20b402-2439-4058-9504-7283facda1ee" providerId="ADAL" clId="{7FD0D38F-A19C-4F36-B001-5F8FCE294757}" dt="2025-10-23T12:38:54.333" v="1991" actId="47"/>
        <pc:sldMkLst>
          <pc:docMk/>
          <pc:sldMk cId="2097759465" sldId="323"/>
        </pc:sldMkLst>
        <pc:spChg chg="mod">
          <ac:chgData name="Frich, Jan Christian Dahle" userId="3f20b402-2439-4058-9504-7283facda1ee" providerId="ADAL" clId="{7FD0D38F-A19C-4F36-B001-5F8FCE294757}" dt="2025-10-23T12:30:11.720" v="1785" actId="20577"/>
          <ac:spMkLst>
            <pc:docMk/>
            <pc:sldMk cId="2097759465" sldId="323"/>
            <ac:spMk id="2" creationId="{76A49440-BE44-A301-0550-2C30D223DC1D}"/>
          </ac:spMkLst>
        </pc:spChg>
        <pc:spChg chg="del mod">
          <ac:chgData name="Frich, Jan Christian Dahle" userId="3f20b402-2439-4058-9504-7283facda1ee" providerId="ADAL" clId="{7FD0D38F-A19C-4F36-B001-5F8FCE294757}" dt="2025-10-23T12:38:21.420" v="1973" actId="21"/>
          <ac:spMkLst>
            <pc:docMk/>
            <pc:sldMk cId="2097759465" sldId="323"/>
            <ac:spMk id="3" creationId="{DC3BA86B-8399-D651-26A5-CF6D917A19C2}"/>
          </ac:spMkLst>
        </pc:spChg>
        <pc:spChg chg="add mod">
          <ac:chgData name="Frich, Jan Christian Dahle" userId="3f20b402-2439-4058-9504-7283facda1ee" providerId="ADAL" clId="{7FD0D38F-A19C-4F36-B001-5F8FCE294757}" dt="2025-10-23T12:38:21.420" v="1973" actId="21"/>
          <ac:spMkLst>
            <pc:docMk/>
            <pc:sldMk cId="2097759465" sldId="323"/>
            <ac:spMk id="5" creationId="{F498A902-C4EA-D47B-854A-AD49B4D61732}"/>
          </ac:spMkLst>
        </pc:spChg>
      </pc:sldChg>
      <pc:sldChg chg="addSp delSp modSp new mod ord">
        <pc:chgData name="Frich, Jan Christian Dahle" userId="3f20b402-2439-4058-9504-7283facda1ee" providerId="ADAL" clId="{7FD0D38F-A19C-4F36-B001-5F8FCE294757}" dt="2025-10-23T12:00:38.218" v="782"/>
        <pc:sldMkLst>
          <pc:docMk/>
          <pc:sldMk cId="1319069893" sldId="324"/>
        </pc:sldMkLst>
        <pc:spChg chg="del">
          <ac:chgData name="Frich, Jan Christian Dahle" userId="3f20b402-2439-4058-9504-7283facda1ee" providerId="ADAL" clId="{7FD0D38F-A19C-4F36-B001-5F8FCE294757}" dt="2025-10-23T11:59:27.517" v="779" actId="478"/>
          <ac:spMkLst>
            <pc:docMk/>
            <pc:sldMk cId="1319069893" sldId="324"/>
            <ac:spMk id="2" creationId="{758D782A-8EFD-9910-40F7-91301CDF6AAE}"/>
          </ac:spMkLst>
        </pc:spChg>
        <pc:spChg chg="del">
          <ac:chgData name="Frich, Jan Christian Dahle" userId="3f20b402-2439-4058-9504-7283facda1ee" providerId="ADAL" clId="{7FD0D38F-A19C-4F36-B001-5F8FCE294757}" dt="2025-10-23T11:59:29.688" v="780" actId="478"/>
          <ac:spMkLst>
            <pc:docMk/>
            <pc:sldMk cId="1319069893" sldId="324"/>
            <ac:spMk id="3" creationId="{B0A40DC2-DCA7-1847-C586-C042411EEE3F}"/>
          </ac:spMkLst>
        </pc:spChg>
        <pc:spChg chg="add mod">
          <ac:chgData name="Frich, Jan Christian Dahle" userId="3f20b402-2439-4058-9504-7283facda1ee" providerId="ADAL" clId="{7FD0D38F-A19C-4F36-B001-5F8FCE294757}" dt="2025-10-23T11:57:59.138" v="759" actId="1076"/>
          <ac:spMkLst>
            <pc:docMk/>
            <pc:sldMk cId="1319069893" sldId="324"/>
            <ac:spMk id="5" creationId="{B99E5D69-BF9B-C0D8-9EF6-7470B5C35B70}"/>
          </ac:spMkLst>
        </pc:spChg>
        <pc:picChg chg="add mod">
          <ac:chgData name="Frich, Jan Christian Dahle" userId="3f20b402-2439-4058-9504-7283facda1ee" providerId="ADAL" clId="{7FD0D38F-A19C-4F36-B001-5F8FCE294757}" dt="2025-10-23T11:59:22.738" v="778" actId="1076"/>
          <ac:picMkLst>
            <pc:docMk/>
            <pc:sldMk cId="1319069893" sldId="324"/>
            <ac:picMk id="4" creationId="{6FEADB5C-EC16-F61E-5037-4614BA92CF85}"/>
          </ac:picMkLst>
        </pc:picChg>
      </pc:sldChg>
      <pc:sldChg chg="addSp delSp modSp new mod ord">
        <pc:chgData name="Frich, Jan Christian Dahle" userId="3f20b402-2439-4058-9504-7283facda1ee" providerId="ADAL" clId="{7FD0D38F-A19C-4F36-B001-5F8FCE294757}" dt="2025-10-23T12:00:38.218" v="782"/>
        <pc:sldMkLst>
          <pc:docMk/>
          <pc:sldMk cId="344283440" sldId="325"/>
        </pc:sldMkLst>
        <pc:spChg chg="del">
          <ac:chgData name="Frich, Jan Christian Dahle" userId="3f20b402-2439-4058-9504-7283facda1ee" providerId="ADAL" clId="{7FD0D38F-A19C-4F36-B001-5F8FCE294757}" dt="2025-10-23T11:58:46.746" v="764"/>
          <ac:spMkLst>
            <pc:docMk/>
            <pc:sldMk cId="344283440" sldId="325"/>
            <ac:spMk id="3" creationId="{6636D594-E526-BA8E-2A40-7E5D0C50F5EA}"/>
          </ac:spMkLst>
        </pc:spChg>
        <pc:spChg chg="add mod">
          <ac:chgData name="Frich, Jan Christian Dahle" userId="3f20b402-2439-4058-9504-7283facda1ee" providerId="ADAL" clId="{7FD0D38F-A19C-4F36-B001-5F8FCE294757}" dt="2025-10-23T11:59:10.454" v="773" actId="1076"/>
          <ac:spMkLst>
            <pc:docMk/>
            <pc:sldMk cId="344283440" sldId="325"/>
            <ac:spMk id="6" creationId="{6FD6B1A0-BEEC-48FE-EA65-617AAC63D108}"/>
          </ac:spMkLst>
        </pc:spChg>
        <pc:picChg chg="add mod">
          <ac:chgData name="Frich, Jan Christian Dahle" userId="3f20b402-2439-4058-9504-7283facda1ee" providerId="ADAL" clId="{7FD0D38F-A19C-4F36-B001-5F8FCE294757}" dt="2025-10-23T11:58:58.418" v="771" actId="1076"/>
          <ac:picMkLst>
            <pc:docMk/>
            <pc:sldMk cId="344283440" sldId="325"/>
            <ac:picMk id="4" creationId="{86F578D5-5AA9-32FC-BA04-1FA127DDAB38}"/>
          </ac:picMkLst>
        </pc:picChg>
        <pc:picChg chg="add mod">
          <ac:chgData name="Frich, Jan Christian Dahle" userId="3f20b402-2439-4058-9504-7283facda1ee" providerId="ADAL" clId="{7FD0D38F-A19C-4F36-B001-5F8FCE294757}" dt="2025-10-23T11:58:55.946" v="770" actId="1076"/>
          <ac:picMkLst>
            <pc:docMk/>
            <pc:sldMk cId="344283440" sldId="325"/>
            <ac:picMk id="5" creationId="{F5D01BFD-8676-76CC-3D38-2BF90570B496}"/>
          </ac:picMkLst>
        </pc:picChg>
      </pc:sldChg>
      <pc:sldChg chg="addSp delSp modSp new mod">
        <pc:chgData name="Frich, Jan Christian Dahle" userId="3f20b402-2439-4058-9504-7283facda1ee" providerId="ADAL" clId="{7FD0D38F-A19C-4F36-B001-5F8FCE294757}" dt="2025-10-23T12:42:18.677" v="1992" actId="1076"/>
        <pc:sldMkLst>
          <pc:docMk/>
          <pc:sldMk cId="1935675735" sldId="326"/>
        </pc:sldMkLst>
        <pc:spChg chg="del">
          <ac:chgData name="Frich, Jan Christian Dahle" userId="3f20b402-2439-4058-9504-7283facda1ee" providerId="ADAL" clId="{7FD0D38F-A19C-4F36-B001-5F8FCE294757}" dt="2025-10-23T12:06:37.434" v="998" actId="478"/>
          <ac:spMkLst>
            <pc:docMk/>
            <pc:sldMk cId="1935675735" sldId="326"/>
            <ac:spMk id="2" creationId="{11BFB05E-550D-938B-976B-98CC7F671897}"/>
          </ac:spMkLst>
        </pc:spChg>
        <pc:spChg chg="mod">
          <ac:chgData name="Frich, Jan Christian Dahle" userId="3f20b402-2439-4058-9504-7283facda1ee" providerId="ADAL" clId="{7FD0D38F-A19C-4F36-B001-5F8FCE294757}" dt="2025-10-23T12:09:25.025" v="1013" actId="1076"/>
          <ac:spMkLst>
            <pc:docMk/>
            <pc:sldMk cId="1935675735" sldId="326"/>
            <ac:spMk id="3" creationId="{926B4DA0-7727-7B14-4629-72F0E9B2A497}"/>
          </ac:spMkLst>
        </pc:spChg>
        <pc:picChg chg="add del mod">
          <ac:chgData name="Frich, Jan Christian Dahle" userId="3f20b402-2439-4058-9504-7283facda1ee" providerId="ADAL" clId="{7FD0D38F-A19C-4F36-B001-5F8FCE294757}" dt="2025-10-23T12:05:51.934" v="976" actId="478"/>
          <ac:picMkLst>
            <pc:docMk/>
            <pc:sldMk cId="1935675735" sldId="326"/>
            <ac:picMk id="5" creationId="{8B0F99CD-6065-2B50-43F4-47C027AAD6FC}"/>
          </ac:picMkLst>
        </pc:picChg>
        <pc:picChg chg="add mod modCrop">
          <ac:chgData name="Frich, Jan Christian Dahle" userId="3f20b402-2439-4058-9504-7283facda1ee" providerId="ADAL" clId="{7FD0D38F-A19C-4F36-B001-5F8FCE294757}" dt="2025-10-23T12:42:18.677" v="1992" actId="1076"/>
          <ac:picMkLst>
            <pc:docMk/>
            <pc:sldMk cId="1935675735" sldId="326"/>
            <ac:picMk id="7" creationId="{D4988A24-0F85-DE1C-3C28-206ECDB9DF8D}"/>
          </ac:picMkLst>
        </pc:picChg>
      </pc:sldChg>
      <pc:sldChg chg="addSp modSp new mod ord">
        <pc:chgData name="Frich, Jan Christian Dahle" userId="3f20b402-2439-4058-9504-7283facda1ee" providerId="ADAL" clId="{7FD0D38F-A19C-4F36-B001-5F8FCE294757}" dt="2025-10-23T12:10:53.884" v="1153"/>
        <pc:sldMkLst>
          <pc:docMk/>
          <pc:sldMk cId="352425053" sldId="327"/>
        </pc:sldMkLst>
        <pc:spChg chg="add mod">
          <ac:chgData name="Frich, Jan Christian Dahle" userId="3f20b402-2439-4058-9504-7283facda1ee" providerId="ADAL" clId="{7FD0D38F-A19C-4F36-B001-5F8FCE294757}" dt="2025-10-23T12:09:11.466" v="1010" actId="1076"/>
          <ac:spMkLst>
            <pc:docMk/>
            <pc:sldMk cId="352425053" sldId="327"/>
            <ac:spMk id="6" creationId="{380BC7D8-CEEE-337D-51BC-43905D569D29}"/>
          </ac:spMkLst>
        </pc:spChg>
        <pc:picChg chg="add mod">
          <ac:chgData name="Frich, Jan Christian Dahle" userId="3f20b402-2439-4058-9504-7283facda1ee" providerId="ADAL" clId="{7FD0D38F-A19C-4F36-B001-5F8FCE294757}" dt="2025-10-23T12:09:04.901" v="1009" actId="14861"/>
          <ac:picMkLst>
            <pc:docMk/>
            <pc:sldMk cId="352425053" sldId="327"/>
            <ac:picMk id="5" creationId="{E5961022-6885-D299-0840-3AC932A6D2D3}"/>
          </ac:picMkLst>
        </pc:picChg>
      </pc:sldChg>
      <pc:sldChg chg="modSp new del mod">
        <pc:chgData name="Frich, Jan Christian Dahle" userId="3f20b402-2439-4058-9504-7283facda1ee" providerId="ADAL" clId="{7FD0D38F-A19C-4F36-B001-5F8FCE294757}" dt="2025-10-23T12:16:28.532" v="1346" actId="47"/>
        <pc:sldMkLst>
          <pc:docMk/>
          <pc:sldMk cId="748597344" sldId="328"/>
        </pc:sldMkLst>
        <pc:spChg chg="mod">
          <ac:chgData name="Frich, Jan Christian Dahle" userId="3f20b402-2439-4058-9504-7283facda1ee" providerId="ADAL" clId="{7FD0D38F-A19C-4F36-B001-5F8FCE294757}" dt="2025-10-23T12:16:25.562" v="1345" actId="20577"/>
          <ac:spMkLst>
            <pc:docMk/>
            <pc:sldMk cId="748597344" sldId="328"/>
            <ac:spMk id="2" creationId="{BE52318B-1368-8618-EB9C-DB305AB8A77A}"/>
          </ac:spMkLst>
        </pc:spChg>
      </pc:sldChg>
      <pc:sldChg chg="delSp modSp add mod">
        <pc:chgData name="Frich, Jan Christian Dahle" userId="3f20b402-2439-4058-9504-7283facda1ee" providerId="ADAL" clId="{7FD0D38F-A19C-4F36-B001-5F8FCE294757}" dt="2025-10-23T12:46:11.633" v="2086" actId="20577"/>
        <pc:sldMkLst>
          <pc:docMk/>
          <pc:sldMk cId="2787827822" sldId="328"/>
        </pc:sldMkLst>
        <pc:spChg chg="mod">
          <ac:chgData name="Frich, Jan Christian Dahle" userId="3f20b402-2439-4058-9504-7283facda1ee" providerId="ADAL" clId="{7FD0D38F-A19C-4F36-B001-5F8FCE294757}" dt="2025-10-23T12:42:52.366" v="2028" actId="1076"/>
          <ac:spMkLst>
            <pc:docMk/>
            <pc:sldMk cId="2787827822" sldId="328"/>
            <ac:spMk id="2" creationId="{8F97AC41-035C-1082-B106-ED20FA18F480}"/>
          </ac:spMkLst>
        </pc:spChg>
        <pc:spChg chg="mod">
          <ac:chgData name="Frich, Jan Christian Dahle" userId="3f20b402-2439-4058-9504-7283facda1ee" providerId="ADAL" clId="{7FD0D38F-A19C-4F36-B001-5F8FCE294757}" dt="2025-10-23T12:46:11.633" v="2086" actId="20577"/>
          <ac:spMkLst>
            <pc:docMk/>
            <pc:sldMk cId="2787827822" sldId="328"/>
            <ac:spMk id="3" creationId="{E2E72511-8D39-B4B0-7F78-A7521FFF873D}"/>
          </ac:spMkLst>
        </pc:spChg>
        <pc:picChg chg="del mod">
          <ac:chgData name="Frich, Jan Christian Dahle" userId="3f20b402-2439-4058-9504-7283facda1ee" providerId="ADAL" clId="{7FD0D38F-A19C-4F36-B001-5F8FCE294757}" dt="2025-10-23T12:25:28.543" v="1677" actId="478"/>
          <ac:picMkLst>
            <pc:docMk/>
            <pc:sldMk cId="2787827822" sldId="328"/>
            <ac:picMk id="4" creationId="{DE5C7B40-F9BE-4E88-F5C9-0140A37B7B6B}"/>
          </ac:picMkLst>
        </pc:picChg>
      </pc:sldChg>
      <pc:sldChg chg="addSp delSp modSp add del mod">
        <pc:chgData name="Frich, Jan Christian Dahle" userId="3f20b402-2439-4058-9504-7283facda1ee" providerId="ADAL" clId="{7FD0D38F-A19C-4F36-B001-5F8FCE294757}" dt="2025-10-23T12:34:59.257" v="1838" actId="47"/>
        <pc:sldMkLst>
          <pc:docMk/>
          <pc:sldMk cId="40439209" sldId="329"/>
        </pc:sldMkLst>
        <pc:spChg chg="add mod">
          <ac:chgData name="Frich, Jan Christian Dahle" userId="3f20b402-2439-4058-9504-7283facda1ee" providerId="ADAL" clId="{7FD0D38F-A19C-4F36-B001-5F8FCE294757}" dt="2025-10-23T12:34:54.646" v="1836" actId="21"/>
          <ac:spMkLst>
            <pc:docMk/>
            <pc:sldMk cId="40439209" sldId="329"/>
            <ac:spMk id="3" creationId="{CD340310-62E9-85E3-0E48-C9FDB5E6CEB9}"/>
          </ac:spMkLst>
        </pc:spChg>
        <pc:spChg chg="del">
          <ac:chgData name="Frich, Jan Christian Dahle" userId="3f20b402-2439-4058-9504-7283facda1ee" providerId="ADAL" clId="{7FD0D38F-A19C-4F36-B001-5F8FCE294757}" dt="2025-10-23T12:34:54.646" v="1836" actId="21"/>
          <ac:spMkLst>
            <pc:docMk/>
            <pc:sldMk cId="40439209" sldId="329"/>
            <ac:spMk id="13" creationId="{7BDC4F62-6DCA-2BDC-FCF4-68F7F0047625}"/>
          </ac:spMkLst>
        </pc:spChg>
        <pc:spChg chg="del">
          <ac:chgData name="Frich, Jan Christian Dahle" userId="3f20b402-2439-4058-9504-7283facda1ee" providerId="ADAL" clId="{7FD0D38F-A19C-4F36-B001-5F8FCE294757}" dt="2025-10-23T12:34:48.986" v="1834" actId="21"/>
          <ac:spMkLst>
            <pc:docMk/>
            <pc:sldMk cId="40439209" sldId="329"/>
            <ac:spMk id="20" creationId="{A2226724-81DB-97EE-B492-5CE28ABB9016}"/>
          </ac:spMkLst>
        </pc:spChg>
      </pc:sldChg>
      <pc:sldChg chg="addSp modSp new mod">
        <pc:chgData name="Frich, Jan Christian Dahle" userId="3f20b402-2439-4058-9504-7283facda1ee" providerId="ADAL" clId="{7FD0D38F-A19C-4F36-B001-5F8FCE294757}" dt="2025-10-23T12:47:22.902" v="2090" actId="255"/>
        <pc:sldMkLst>
          <pc:docMk/>
          <pc:sldMk cId="1718166214" sldId="329"/>
        </pc:sldMkLst>
        <pc:spChg chg="add mod">
          <ac:chgData name="Frich, Jan Christian Dahle" userId="3f20b402-2439-4058-9504-7283facda1ee" providerId="ADAL" clId="{7FD0D38F-A19C-4F36-B001-5F8FCE294757}" dt="2025-10-23T12:38:41.093" v="1983" actId="207"/>
          <ac:spMkLst>
            <pc:docMk/>
            <pc:sldMk cId="1718166214" sldId="329"/>
            <ac:spMk id="5" creationId="{0EDC120E-D592-8C6A-CC65-79AD809B607E}"/>
          </ac:spMkLst>
        </pc:spChg>
        <pc:spChg chg="add mod">
          <ac:chgData name="Frich, Jan Christian Dahle" userId="3f20b402-2439-4058-9504-7283facda1ee" providerId="ADAL" clId="{7FD0D38F-A19C-4F36-B001-5F8FCE294757}" dt="2025-10-23T12:47:22.902" v="2090" actId="255"/>
          <ac:spMkLst>
            <pc:docMk/>
            <pc:sldMk cId="1718166214" sldId="329"/>
            <ac:spMk id="6" creationId="{DC3BA86B-8399-D651-26A5-CF6D917A19C2}"/>
          </ac:spMkLst>
        </pc:spChg>
        <pc:spChg chg="add mod">
          <ac:chgData name="Frich, Jan Christian Dahle" userId="3f20b402-2439-4058-9504-7283facda1ee" providerId="ADAL" clId="{7FD0D38F-A19C-4F36-B001-5F8FCE294757}" dt="2025-10-23T12:38:33.691" v="1975"/>
          <ac:spMkLst>
            <pc:docMk/>
            <pc:sldMk cId="1718166214" sldId="329"/>
            <ac:spMk id="7" creationId="{D82ED4C3-DE68-DCD9-C568-4B1879669ACF}"/>
          </ac:spMkLst>
        </pc:spChg>
        <pc:picChg chg="add mod">
          <ac:chgData name="Frich, Jan Christian Dahle" userId="3f20b402-2439-4058-9504-7283facda1ee" providerId="ADAL" clId="{7FD0D38F-A19C-4F36-B001-5F8FCE294757}" dt="2025-10-23T12:37:47.332" v="1970" actId="14100"/>
          <ac:picMkLst>
            <pc:docMk/>
            <pc:sldMk cId="1718166214" sldId="329"/>
            <ac:picMk id="4" creationId="{784CF84E-2847-9FC9-449D-C51D6463243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113C86-E3F8-4620-9149-B7DE8F12ADAE}" type="datetimeFigureOut">
              <a:rPr lang="nb-NO" smtClean="0"/>
              <a:t>23.10.2025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30D1F0-BF5F-4EF9-B240-A3405725C91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62842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1"/>
          <p:cNvSpPr txBox="1">
            <a:spLocks noChangeArrowheads="1"/>
          </p:cNvSpPr>
          <p:nvPr/>
        </p:nvSpPr>
        <p:spPr bwMode="auto">
          <a:xfrm>
            <a:off x="1400175" y="914400"/>
            <a:ext cx="4056063" cy="31353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0723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1046163" y="4352925"/>
            <a:ext cx="4770437" cy="3478213"/>
          </a:xfrm>
          <a:noFill/>
        </p:spPr>
        <p:txBody>
          <a:bodyPr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6200" indent="-76200" eaLnBrk="1" hangingPunct="1">
              <a:lnSpc>
                <a:spcPct val="93000"/>
              </a:lnSpc>
              <a:spcBef>
                <a:spcPct val="0"/>
              </a:spcBef>
              <a:buSzPct val="45000"/>
              <a:tabLst>
                <a:tab pos="649288" algn="l"/>
                <a:tab pos="1298575" algn="l"/>
                <a:tab pos="1947863" algn="l"/>
                <a:tab pos="2597150" algn="l"/>
                <a:tab pos="3248025" algn="l"/>
                <a:tab pos="3897313" algn="l"/>
                <a:tab pos="4546600" algn="l"/>
              </a:tabLst>
            </a:pPr>
            <a:r>
              <a:rPr lang="en-GB">
                <a:latin typeface="Arial" pitchFamily="34" charset="0"/>
                <a:ea typeface="msgothic"/>
                <a:cs typeface="msgothic"/>
              </a:rPr>
              <a:t>Generalized information flow model for chronic disease care.</a:t>
            </a:r>
          </a:p>
        </p:txBody>
      </p:sp>
    </p:spTree>
    <p:extLst>
      <p:ext uri="{BB962C8B-B14F-4D97-AF65-F5344CB8AC3E}">
        <p14:creationId xmlns:p14="http://schemas.microsoft.com/office/powerpoint/2010/main" val="2451852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B1A520F1-65EE-E649-BB8D-A3734D998E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70" b="50000"/>
          <a:stretch/>
        </p:blipFill>
        <p:spPr>
          <a:xfrm>
            <a:off x="7342909" y="2031103"/>
            <a:ext cx="4849092" cy="4826898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1B92C26F-7F53-C14B-B289-0792A6608C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8970" y="1122363"/>
            <a:ext cx="9134622" cy="1803717"/>
          </a:xfrm>
        </p:spPr>
        <p:txBody>
          <a:bodyPr anchor="b" anchorCtr="0">
            <a:normAutofit/>
          </a:bodyPr>
          <a:lstStyle>
            <a:lvl1pPr algn="l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6AE6A5A5-BED6-5143-86AB-460B6B3739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8970" y="3602038"/>
            <a:ext cx="9134622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73CE523-8A75-3248-9DA6-4FBCB7D88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F13E-7433-AD44-943B-226CAB9E3968}" type="datetimeFigureOut">
              <a:rPr lang="nb-NO" smtClean="0"/>
              <a:t>23.10.2025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11DF22D-D0D4-0E48-B228-D7E1C05C9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CACCF5C-1F08-8446-B3CB-BE8A4E8E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5909A-6E04-0740-90F1-7980387B509A}" type="slidenum">
              <a:rPr lang="nb-NO" smtClean="0"/>
              <a:t>‹#›</a:t>
            </a:fld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457C1FD1-C72D-B941-8128-0E8368527E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8" y="446405"/>
            <a:ext cx="2719754" cy="52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391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Sammenligning - K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28AB9C3-8B30-D644-AE02-1F73A6694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5E9DE39-9DCC-2A48-B512-D62634DCB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D508B2E-D5F0-424B-84A7-34DAF21426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B1FD1AAA-F6C1-3E43-AFD6-2901438179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D2A292EE-25A9-2B47-98B0-F650206E4C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CA44997F-0D0E-5845-B7B6-09C32376E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F13E-7433-AD44-943B-226CAB9E3968}" type="datetimeFigureOut">
              <a:rPr lang="nb-NO" smtClean="0"/>
              <a:t>23.10.2025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DB919485-2E05-C648-83E6-5BCB37E52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B2400F27-A523-4D49-B3FC-A0D1B4D49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5909A-6E04-0740-90F1-7980387B509A}" type="slidenum">
              <a:rPr lang="nb-NO" smtClean="0"/>
              <a:t>‹#›</a:t>
            </a:fld>
            <a:endParaRPr 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352019D6-8B6D-1547-A33B-C2C5C34302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3127" y="6060528"/>
            <a:ext cx="457958" cy="457958"/>
          </a:xfrm>
          <a:prstGeom prst="rect">
            <a:avLst/>
          </a:prstGeom>
        </p:spPr>
      </p:pic>
      <p:cxnSp>
        <p:nvCxnSpPr>
          <p:cNvPr id="12" name="Rett linje 11">
            <a:extLst>
              <a:ext uri="{FF2B5EF4-FFF2-40B4-BE49-F238E27FC236}">
                <a16:creationId xmlns:a16="http://schemas.microsoft.com/office/drawing/2014/main" id="{DEF03F01-AAC7-034B-AE29-D0D5DCA0871B}"/>
              </a:ext>
            </a:extLst>
          </p:cNvPr>
          <p:cNvCxnSpPr/>
          <p:nvPr userDrawn="1"/>
        </p:nvCxnSpPr>
        <p:spPr>
          <a:xfrm>
            <a:off x="0" y="6289507"/>
            <a:ext cx="11353800" cy="0"/>
          </a:xfrm>
          <a:prstGeom prst="line">
            <a:avLst/>
          </a:prstGeom>
          <a:ln w="1905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3323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45DF14B-C2FE-F544-8369-696968811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A7FA39DB-E08D-BD49-A771-A15E0D754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F13E-7433-AD44-943B-226CAB9E3968}" type="datetimeFigureOut">
              <a:rPr lang="nb-NO" smtClean="0"/>
              <a:t>23.10.2025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848A3EFA-93BE-2942-A9DE-510C191AC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9771E15-F4D1-8E4C-909A-45D6322C0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5909A-6E04-0740-90F1-7980387B509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194884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Bare tittel - Blå">
    <p:bg>
      <p:bgPr>
        <a:solidFill>
          <a:srgbClr val="0032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45DF14B-C2FE-F544-8369-696968811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A7FA39DB-E08D-BD49-A771-A15E0D754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F13E-7433-AD44-943B-226CAB9E3968}" type="datetimeFigureOut">
              <a:rPr lang="nb-NO" smtClean="0"/>
              <a:t>23.10.2025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848A3EFA-93BE-2942-A9DE-510C191AC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9771E15-F4D1-8E4C-909A-45D6322C0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5909A-6E04-0740-90F1-7980387B509A}" type="slidenum">
              <a:rPr lang="nb-NO" smtClean="0"/>
              <a:t>‹#›</a:t>
            </a:fld>
            <a:endParaRPr lang="nb-NO"/>
          </a:p>
        </p:txBody>
      </p:sp>
      <p:cxnSp>
        <p:nvCxnSpPr>
          <p:cNvPr id="6" name="Rett linje 5">
            <a:extLst>
              <a:ext uri="{FF2B5EF4-FFF2-40B4-BE49-F238E27FC236}">
                <a16:creationId xmlns:a16="http://schemas.microsoft.com/office/drawing/2014/main" id="{15EB17B9-0771-0D4B-A7C0-DAB882EB11B1}"/>
              </a:ext>
            </a:extLst>
          </p:cNvPr>
          <p:cNvCxnSpPr/>
          <p:nvPr userDrawn="1"/>
        </p:nvCxnSpPr>
        <p:spPr>
          <a:xfrm>
            <a:off x="0" y="6289507"/>
            <a:ext cx="11353800" cy="0"/>
          </a:xfrm>
          <a:prstGeom prst="line">
            <a:avLst/>
          </a:prstGeom>
          <a:ln w="1905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FE13AB6A-FB76-5C40-8779-8CD9DBF70535}"/>
              </a:ext>
            </a:extLst>
          </p:cNvPr>
          <p:cNvSpPr/>
          <p:nvPr userDrawn="1"/>
        </p:nvSpPr>
        <p:spPr>
          <a:xfrm>
            <a:off x="11403127" y="6236250"/>
            <a:ext cx="106514" cy="1065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751D761E-883A-3E42-A342-5F578B983C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08" y="6410035"/>
            <a:ext cx="1506647" cy="28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7190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EC030D76-EBBC-6045-A8E0-1BF544F82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F13E-7433-AD44-943B-226CAB9E3968}" type="datetimeFigureOut">
              <a:rPr lang="nb-NO" smtClean="0"/>
              <a:t>23.10.2025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117CC59B-D2C4-724B-A9D4-6039BB627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43198B2-5AF0-4B41-84D5-E841732B4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5909A-6E04-0740-90F1-7980387B509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78908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t - Blå">
    <p:bg>
      <p:bgPr>
        <a:solidFill>
          <a:srgbClr val="0032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EC030D76-EBBC-6045-A8E0-1BF544F82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F13E-7433-AD44-943B-226CAB9E3968}" type="datetimeFigureOut">
              <a:rPr lang="nb-NO" smtClean="0"/>
              <a:t>23.10.2025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117CC59B-D2C4-724B-A9D4-6039BB627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43198B2-5AF0-4B41-84D5-E841732B4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5909A-6E04-0740-90F1-7980387B509A}" type="slidenum">
              <a:rPr lang="nb-NO" smtClean="0"/>
              <a:t>‹#›</a:t>
            </a:fld>
            <a:endParaRPr lang="nb-NO"/>
          </a:p>
        </p:txBody>
      </p:sp>
      <p:cxnSp>
        <p:nvCxnSpPr>
          <p:cNvPr id="5" name="Rett linje 4">
            <a:extLst>
              <a:ext uri="{FF2B5EF4-FFF2-40B4-BE49-F238E27FC236}">
                <a16:creationId xmlns:a16="http://schemas.microsoft.com/office/drawing/2014/main" id="{05DC0F9C-C7F6-864A-B825-03A0E4386B96}"/>
              </a:ext>
            </a:extLst>
          </p:cNvPr>
          <p:cNvCxnSpPr/>
          <p:nvPr userDrawn="1"/>
        </p:nvCxnSpPr>
        <p:spPr>
          <a:xfrm>
            <a:off x="0" y="6289507"/>
            <a:ext cx="11353800" cy="0"/>
          </a:xfrm>
          <a:prstGeom prst="line">
            <a:avLst/>
          </a:prstGeom>
          <a:ln w="1905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5">
            <a:extLst>
              <a:ext uri="{FF2B5EF4-FFF2-40B4-BE49-F238E27FC236}">
                <a16:creationId xmlns:a16="http://schemas.microsoft.com/office/drawing/2014/main" id="{D3855909-4CB5-7C4A-BBD1-322F3AAC3158}"/>
              </a:ext>
            </a:extLst>
          </p:cNvPr>
          <p:cNvSpPr/>
          <p:nvPr userDrawn="1"/>
        </p:nvSpPr>
        <p:spPr>
          <a:xfrm>
            <a:off x="11403127" y="6236250"/>
            <a:ext cx="106514" cy="1065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03893D71-D650-0441-9B87-045684C1D3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08" y="6410035"/>
            <a:ext cx="1506647" cy="28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5676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11E09AA-F784-7843-AF76-F1F5C10CA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2941B3E-7B61-9942-971E-6A4275BB1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46C6C3EE-1C5E-2B43-AD4B-48A5DC0189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066279E4-A95D-494F-B5C0-48C6AAEC0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F13E-7433-AD44-943B-226CAB9E3968}" type="datetimeFigureOut">
              <a:rPr lang="nb-NO" smtClean="0"/>
              <a:t>23.10.2025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8BEA9F2-7015-1F45-85F0-950A233AF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934AD8B-F318-F843-94DD-61BEBF355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5909A-6E04-0740-90F1-7980387B509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121658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4609725-4C45-974D-824E-69A856778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FA63FF9E-5285-314A-8CF5-EEB89FFE02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40CE39C3-2AA4-5244-9A2D-DB3B64A152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D2AF465-F61C-4E4D-858F-514DDF4A7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F13E-7433-AD44-943B-226CAB9E3968}" type="datetimeFigureOut">
              <a:rPr lang="nb-NO" smtClean="0"/>
              <a:t>23.10.2025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5394162-ECD8-7945-865B-7F1F64159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6562E3F-A4CE-2041-A55F-08EFD70FF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5909A-6E04-0740-90F1-7980387B509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238189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tel og 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AD42566-4768-9B46-AFF6-FF46A8313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DAC1D3E1-B9C2-784F-88E4-AEF167E246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9A5C4AD-40E5-9149-ADE1-C81DB1FDC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F13E-7433-AD44-943B-226CAB9E3968}" type="datetimeFigureOut">
              <a:rPr lang="nb-NO" smtClean="0"/>
              <a:t>23.10.2025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80B98C6-809E-6948-BAF6-43E891F2C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03A929C-DC22-F942-AD31-7CDFF0FFF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5909A-6E04-0740-90F1-7980387B509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775820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1E658D50-C9C4-0E4E-BBDA-89F36C2E33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72CFF7A4-7E83-2E45-82EE-BFA61A279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D208DC0-E74B-F748-AA00-FDB066BD1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F13E-7433-AD44-943B-226CAB9E3968}" type="datetimeFigureOut">
              <a:rPr lang="nb-NO" smtClean="0"/>
              <a:t>23.10.2025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CAFE319-53F5-3147-8E69-370A523D2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769782D-285F-2444-A54B-B7BB5BD59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5909A-6E04-0740-90F1-7980387B509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0047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 - Strategi 2030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EC030D76-EBBC-6045-A8E0-1BF544F825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30136" y="6398554"/>
            <a:ext cx="1084118" cy="365125"/>
          </a:xfrm>
        </p:spPr>
        <p:txBody>
          <a:bodyPr/>
          <a:lstStyle/>
          <a:p>
            <a:fld id="{DA89F13E-7433-AD44-943B-226CAB9E3968}" type="datetimeFigureOut">
              <a:rPr lang="nb-NO" smtClean="0"/>
              <a:t>23.10.2025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117CC59B-D2C4-724B-A9D4-6039BB627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47884" y="6398554"/>
            <a:ext cx="6754761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43198B2-5AF0-4B41-84D5-E841732B4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38397" y="6398554"/>
            <a:ext cx="578427" cy="365125"/>
          </a:xfrm>
        </p:spPr>
        <p:txBody>
          <a:bodyPr/>
          <a:lstStyle/>
          <a:p>
            <a:fld id="{8725909A-6E04-0740-90F1-7980387B509A}" type="slidenum">
              <a:rPr lang="nb-NO" smtClean="0"/>
              <a:t>‹#›</a:t>
            </a:fld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879581D5-0F7E-9E4F-89C4-AFAA1EA9A7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034" y="6396105"/>
            <a:ext cx="771939" cy="286317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547E1402-2297-4047-B887-9D1FFB14100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64" y="6426347"/>
            <a:ext cx="1545936" cy="25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617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EC9FBA7-41E6-C943-9BCD-44F5EB468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452C6F6-7C7E-0545-8053-554FFB3DB6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F19BF38-7C0E-D742-A608-838B84032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F13E-7433-AD44-943B-226CAB9E3968}" type="datetimeFigureOut">
              <a:rPr lang="nb-NO" smtClean="0"/>
              <a:t>23.10.2025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D46AAD2-377D-CE4A-A78F-CC05DDAF1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D7291D6-3B57-4443-854E-B16C15C9D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5909A-6E04-0740-90F1-7980387B509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57499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and_Bullet_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86399" y="480000"/>
            <a:ext cx="10785164" cy="792000"/>
          </a:xfrm>
          <a:prstGeom prst="rect">
            <a:avLst/>
          </a:prstGeom>
        </p:spPr>
        <p:txBody>
          <a:bodyPr lIns="0" tIns="38963" rIns="77925" bIns="38963" anchor="b"/>
          <a:lstStyle>
            <a:lvl1pPr>
              <a:lnSpc>
                <a:spcPts val="3181"/>
              </a:lnSpc>
              <a:defRPr sz="32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/>
              <a:t>Click to edit title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1507200"/>
            <a:ext cx="10740480" cy="4621760"/>
          </a:xfrm>
        </p:spPr>
        <p:txBody>
          <a:bodyPr lIns="0" tIns="0"/>
          <a:lstStyle>
            <a:lvl1pPr>
              <a:lnSpc>
                <a:spcPct val="100000"/>
              </a:lnSpc>
              <a:spcBef>
                <a:spcPts val="0"/>
              </a:spcBef>
              <a:buFont typeface="Arial Black" panose="020B0A04020102020204" pitchFamily="34" charset="0"/>
              <a:buChar char="›"/>
              <a:defRPr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/>
              <a:t>Click to edit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720000" y="1248000"/>
            <a:ext cx="10752000" cy="96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388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842808" y="167891"/>
            <a:ext cx="8511053" cy="971156"/>
          </a:xfrm>
          <a:prstGeom prst="rect">
            <a:avLst/>
          </a:prstGeom>
        </p:spPr>
        <p:txBody>
          <a:bodyPr anchor="b"/>
          <a:lstStyle>
            <a:lvl1pPr>
              <a:defRPr b="1"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EE524-6FE6-B841-BC5B-7FED58B7B92D}" type="datetimeFigureOut">
              <a:rPr lang="nb-NO" smtClean="0"/>
              <a:t>23.10.2025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ilde 4"/>
          <p:cNvSpPr>
            <a:spLocks noGrp="1"/>
          </p:cNvSpPr>
          <p:nvPr>
            <p:ph type="pic" sz="quarter" idx="12"/>
          </p:nvPr>
        </p:nvSpPr>
        <p:spPr>
          <a:xfrm>
            <a:off x="197524" y="1310190"/>
            <a:ext cx="11994477" cy="4876303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02458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842808" y="167891"/>
            <a:ext cx="8511053" cy="971156"/>
          </a:xfrm>
          <a:prstGeom prst="rect">
            <a:avLst/>
          </a:prstGeom>
        </p:spPr>
        <p:txBody>
          <a:bodyPr anchor="b"/>
          <a:lstStyle>
            <a:lvl1pPr>
              <a:defRPr b="1"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842808" y="1274622"/>
            <a:ext cx="8511053" cy="485154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charset="0"/>
                <a:ea typeface="Calibri" charset="0"/>
                <a:cs typeface="Calibri" charset="0"/>
              </a:defRPr>
            </a:lvl1pPr>
            <a:lvl2pPr>
              <a:defRPr>
                <a:latin typeface="Calibri" charset="0"/>
                <a:ea typeface="Calibri" charset="0"/>
                <a:cs typeface="Calibri" charset="0"/>
              </a:defRPr>
            </a:lvl2pPr>
            <a:lvl3pPr>
              <a:defRPr>
                <a:latin typeface="Calibri" charset="0"/>
                <a:ea typeface="Calibri" charset="0"/>
                <a:cs typeface="Calibri" charset="0"/>
              </a:defRPr>
            </a:lvl3pPr>
            <a:lvl4pPr>
              <a:defRPr>
                <a:latin typeface="Calibri" charset="0"/>
                <a:ea typeface="Calibri" charset="0"/>
                <a:cs typeface="Calibri" charset="0"/>
              </a:defRPr>
            </a:lvl4pPr>
            <a:lvl5pPr>
              <a:defRPr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EE524-6FE6-B841-BC5B-7FED58B7B92D}" type="datetimeFigureOut">
              <a:rPr lang="nb-NO" smtClean="0"/>
              <a:t>23.10.2025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0566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 - Hv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>
            <a:extLst>
              <a:ext uri="{FF2B5EF4-FFF2-40B4-BE49-F238E27FC236}">
                <a16:creationId xmlns:a16="http://schemas.microsoft.com/office/drawing/2014/main" id="{CE3C56CD-BE2D-604C-A7A7-6A7FD6A66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29"/>
          <a:stretch/>
        </p:blipFill>
        <p:spPr>
          <a:xfrm>
            <a:off x="7355400" y="2024221"/>
            <a:ext cx="4836600" cy="4833779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1B92C26F-7F53-C14B-B289-0792A6608C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8970" y="1122363"/>
            <a:ext cx="9134622" cy="1803717"/>
          </a:xfrm>
        </p:spPr>
        <p:txBody>
          <a:bodyPr anchor="b" anchorCtr="0">
            <a:normAutofit/>
          </a:bodyPr>
          <a:lstStyle>
            <a:lvl1pPr algn="l">
              <a:defRPr sz="4800" b="1">
                <a:solidFill>
                  <a:srgbClr val="003283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6AE6A5A5-BED6-5143-86AB-460B6B3739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8970" y="3602038"/>
            <a:ext cx="9134622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0328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73CE523-8A75-3248-9DA6-4FBCB7D88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F13E-7433-AD44-943B-226CAB9E3968}" type="datetimeFigureOut">
              <a:rPr lang="nb-NO" smtClean="0"/>
              <a:t>23.10.2025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11DF22D-D0D4-0E48-B228-D7E1C05C9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CACCF5C-1F08-8446-B3CB-BE8A4E8E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5909A-6E04-0740-90F1-7980387B509A}" type="slidenum">
              <a:rPr lang="nb-NO" smtClean="0"/>
              <a:t>‹#›</a:t>
            </a:fld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457C1FD1-C72D-B941-8128-0E8368527E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8" y="481724"/>
            <a:ext cx="2719754" cy="45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17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 - Lite ko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B92C26F-7F53-C14B-B289-0792A6608C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8970" y="1122363"/>
            <a:ext cx="9134622" cy="1803717"/>
          </a:xfrm>
        </p:spPr>
        <p:txBody>
          <a:bodyPr anchor="b" anchorCtr="0">
            <a:normAutofit/>
          </a:bodyPr>
          <a:lstStyle>
            <a:lvl1pPr algn="l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6AE6A5A5-BED6-5143-86AB-460B6B3739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8970" y="3602038"/>
            <a:ext cx="9134622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73CE523-8A75-3248-9DA6-4FBCB7D88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F13E-7433-AD44-943B-226CAB9E3968}" type="datetimeFigureOut">
              <a:rPr lang="nb-NO" smtClean="0"/>
              <a:t>23.10.2025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11DF22D-D0D4-0E48-B228-D7E1C05C9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CACCF5C-1F08-8446-B3CB-BE8A4E8E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5909A-6E04-0740-90F1-7980387B509A}" type="slidenum">
              <a:rPr lang="nb-NO" smtClean="0"/>
              <a:t>‹#›</a:t>
            </a:fld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457C1FD1-C72D-B941-8128-0E8368527E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8" y="446405"/>
            <a:ext cx="2719754" cy="52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729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eloverskrift - Outlin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>
            <a:extLst>
              <a:ext uri="{FF2B5EF4-FFF2-40B4-BE49-F238E27FC236}">
                <a16:creationId xmlns:a16="http://schemas.microsoft.com/office/drawing/2014/main" id="{678D648A-5C59-7840-A609-8BD96C1485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07" y="2031102"/>
            <a:ext cx="6068293" cy="6062219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1B92C26F-7F53-C14B-B289-0792A6608C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8970" y="1122363"/>
            <a:ext cx="9134622" cy="1803717"/>
          </a:xfrm>
        </p:spPr>
        <p:txBody>
          <a:bodyPr anchor="b" anchorCtr="0">
            <a:normAutofit/>
          </a:bodyPr>
          <a:lstStyle>
            <a:lvl1pPr algn="l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6AE6A5A5-BED6-5143-86AB-460B6B3739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8970" y="3602038"/>
            <a:ext cx="9134622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73CE523-8A75-3248-9DA6-4FBCB7D88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F13E-7433-AD44-943B-226CAB9E3968}" type="datetimeFigureOut">
              <a:rPr lang="nb-NO" smtClean="0"/>
              <a:t>23.10.2025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11DF22D-D0D4-0E48-B228-D7E1C05C9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CACCF5C-1F08-8446-B3CB-BE8A4E8E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5909A-6E04-0740-90F1-7980387B509A}" type="slidenum">
              <a:rPr lang="nb-NO" smtClean="0"/>
              <a:t>‹#›</a:t>
            </a:fld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457C1FD1-C72D-B941-8128-0E8368527E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8" y="446405"/>
            <a:ext cx="2719754" cy="52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560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eloverskrift - Kor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>
            <a:extLst>
              <a:ext uri="{FF2B5EF4-FFF2-40B4-BE49-F238E27FC236}">
                <a16:creationId xmlns:a16="http://schemas.microsoft.com/office/drawing/2014/main" id="{4F6546F2-132F-8144-9B26-617528BE10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70" b="50000"/>
          <a:stretch/>
        </p:blipFill>
        <p:spPr>
          <a:xfrm>
            <a:off x="7342909" y="2031103"/>
            <a:ext cx="4849092" cy="4826898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60E85F30-75B4-FF42-AF80-20CFD766F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0990" y="1709738"/>
            <a:ext cx="9876459" cy="2852737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7604DED-0A22-4640-8B1A-EA0B4E547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70990" y="4589463"/>
            <a:ext cx="9876460" cy="1500187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8858EF4-CDD5-1440-86E1-4B7C7AA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F13E-7433-AD44-943B-226CAB9E3968}" type="datetimeFigureOut">
              <a:rPr lang="nb-NO" smtClean="0"/>
              <a:t>23.10.2025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194CB1-9586-EF4B-BBB6-8D9442BF7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44BB978-85C2-0D4E-9FC4-20CC0C33C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5909A-6E04-0740-90F1-7980387B509A}" type="slidenum">
              <a:rPr lang="nb-NO" smtClean="0"/>
              <a:t>‹#›</a:t>
            </a:fld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2663BEA8-A4EA-854E-9471-F981C2A109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08" y="6429601"/>
            <a:ext cx="1506647" cy="24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053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891CDD4-CA52-7C4D-8F8A-3FE04929F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C131A3E-7895-8346-BF2B-D4D3FD170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84ACC645-0435-484D-A09D-82C747BFB7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136B6A6-D833-794B-8729-5D07699C5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F13E-7433-AD44-943B-226CAB9E3968}" type="datetimeFigureOut">
              <a:rPr lang="nb-NO" smtClean="0"/>
              <a:t>23.10.2025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59FAF9AB-8DF9-CB4C-A8B4-1B435AA1E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A93593C-2DE9-7D4C-91D3-9E1788F37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5909A-6E04-0740-90F1-7980387B509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7398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o innholdsdeler - K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891CDD4-CA52-7C4D-8F8A-3FE04929F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C131A3E-7895-8346-BF2B-D4D3FD170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84ACC645-0435-484D-A09D-82C747BFB7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136B6A6-D833-794B-8729-5D07699C5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F13E-7433-AD44-943B-226CAB9E3968}" type="datetimeFigureOut">
              <a:rPr lang="nb-NO" smtClean="0"/>
              <a:t>23.10.2025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59FAF9AB-8DF9-CB4C-A8B4-1B435AA1E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A93593C-2DE9-7D4C-91D3-9E1788F37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5909A-6E04-0740-90F1-7980387B509A}" type="slidenum">
              <a:rPr lang="nb-NO" smtClean="0"/>
              <a:t>‹#›</a:t>
            </a:fld>
            <a:endParaRPr lang="nb-NO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85EE7DCD-A9CF-F946-9FF8-73131B3C77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3127" y="6060528"/>
            <a:ext cx="457958" cy="457958"/>
          </a:xfrm>
          <a:prstGeom prst="rect">
            <a:avLst/>
          </a:prstGeom>
        </p:spPr>
      </p:pic>
      <p:cxnSp>
        <p:nvCxnSpPr>
          <p:cNvPr id="10" name="Rett linje 9">
            <a:extLst>
              <a:ext uri="{FF2B5EF4-FFF2-40B4-BE49-F238E27FC236}">
                <a16:creationId xmlns:a16="http://schemas.microsoft.com/office/drawing/2014/main" id="{27CFEDB7-4063-CB4D-A736-FE7E1133003D}"/>
              </a:ext>
            </a:extLst>
          </p:cNvPr>
          <p:cNvCxnSpPr/>
          <p:nvPr userDrawn="1"/>
        </p:nvCxnSpPr>
        <p:spPr>
          <a:xfrm>
            <a:off x="0" y="6289507"/>
            <a:ext cx="11353800" cy="0"/>
          </a:xfrm>
          <a:prstGeom prst="line">
            <a:avLst/>
          </a:prstGeom>
          <a:ln w="1905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7876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28AB9C3-8B30-D644-AE02-1F73A6694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5E9DE39-9DCC-2A48-B512-D62634DCB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D508B2E-D5F0-424B-84A7-34DAF21426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B1FD1AAA-F6C1-3E43-AFD6-2901438179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D2A292EE-25A9-2B47-98B0-F650206E4C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CA44997F-0D0E-5845-B7B6-09C32376E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F13E-7433-AD44-943B-226CAB9E3968}" type="datetimeFigureOut">
              <a:rPr lang="nb-NO" smtClean="0"/>
              <a:t>23.10.2025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DB919485-2E05-C648-83E6-5BCB37E52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B2400F27-A523-4D49-B3FC-A0D1B4D49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5909A-6E04-0740-90F1-7980387B509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48745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0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78647BA5-F06A-5B43-8698-E775507EE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BEB8629-6545-D646-B891-0A3E1F73A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65B4DF2-A0F8-884E-8DBE-7712307E70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89519" y="6398554"/>
            <a:ext cx="10841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89F13E-7433-AD44-943B-226CAB9E3968}" type="datetimeFigureOut">
              <a:rPr lang="nb-NO" smtClean="0"/>
              <a:t>23.10.2025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3B7D5AD-47C6-DB46-AAD0-77F1DAC4F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42908" y="6398554"/>
            <a:ext cx="3318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B3EAFA3-513F-8C48-BD2F-0A1A89FB5A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4589" y="6398554"/>
            <a:ext cx="5784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25909A-6E04-0740-90F1-7980387B509A}" type="slidenum">
              <a:rPr lang="nb-NO" smtClean="0"/>
              <a:t>‹#›</a:t>
            </a:fld>
            <a:endParaRPr lang="nb-NO"/>
          </a:p>
        </p:txBody>
      </p:sp>
      <p:cxnSp>
        <p:nvCxnSpPr>
          <p:cNvPr id="8" name="Rett linje 7">
            <a:extLst>
              <a:ext uri="{FF2B5EF4-FFF2-40B4-BE49-F238E27FC236}">
                <a16:creationId xmlns:a16="http://schemas.microsoft.com/office/drawing/2014/main" id="{34695DCA-5B5F-BF40-B86F-07FE2608D712}"/>
              </a:ext>
            </a:extLst>
          </p:cNvPr>
          <p:cNvCxnSpPr/>
          <p:nvPr userDrawn="1"/>
        </p:nvCxnSpPr>
        <p:spPr>
          <a:xfrm>
            <a:off x="0" y="6289507"/>
            <a:ext cx="11353800" cy="0"/>
          </a:xfrm>
          <a:prstGeom prst="line">
            <a:avLst/>
          </a:prstGeom>
          <a:ln w="1905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B372F43A-4749-7645-AEEC-2D18E5808714}"/>
              </a:ext>
            </a:extLst>
          </p:cNvPr>
          <p:cNvSpPr/>
          <p:nvPr userDrawn="1"/>
        </p:nvSpPr>
        <p:spPr>
          <a:xfrm>
            <a:off x="11403127" y="6236250"/>
            <a:ext cx="106514" cy="10651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FBF125BD-B4E4-8B46-9674-B96B340D0D3D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64" y="6426347"/>
            <a:ext cx="1545936" cy="256075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24B21F1C-A171-820A-B3A2-F0B2C0706D32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703060"/>
            <a:ext cx="179388" cy="9144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nb-NO" sz="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Åpen</a:t>
            </a:r>
          </a:p>
        </p:txBody>
      </p:sp>
    </p:spTree>
    <p:extLst>
      <p:ext uri="{BB962C8B-B14F-4D97-AF65-F5344CB8AC3E}">
        <p14:creationId xmlns:p14="http://schemas.microsoft.com/office/powerpoint/2010/main" val="3210855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2" r:id="rId3"/>
    <p:sldLayoutId id="2147483665" r:id="rId4"/>
    <p:sldLayoutId id="2147483666" r:id="rId5"/>
    <p:sldLayoutId id="2147483651" r:id="rId6"/>
    <p:sldLayoutId id="2147483652" r:id="rId7"/>
    <p:sldLayoutId id="2147483663" r:id="rId8"/>
    <p:sldLayoutId id="2147483653" r:id="rId9"/>
    <p:sldLayoutId id="2147483664" r:id="rId10"/>
    <p:sldLayoutId id="2147483654" r:id="rId11"/>
    <p:sldLayoutId id="2147483660" r:id="rId12"/>
    <p:sldLayoutId id="2147483655" r:id="rId13"/>
    <p:sldLayoutId id="2147483661" r:id="rId14"/>
    <p:sldLayoutId id="2147483656" r:id="rId15"/>
    <p:sldLayoutId id="2147483657" r:id="rId16"/>
    <p:sldLayoutId id="2147483658" r:id="rId17"/>
    <p:sldLayoutId id="2147483659" r:id="rId18"/>
    <p:sldLayoutId id="2147483667" r:id="rId19"/>
    <p:sldLayoutId id="2147483686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328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842808" y="6356355"/>
            <a:ext cx="161159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Trade Gothic LT Std"/>
                <a:cs typeface="Trade Gothic LT Std"/>
              </a:defRPr>
            </a:lvl1pPr>
          </a:lstStyle>
          <a:p>
            <a:fld id="{00DEE524-6FE6-B841-BC5B-7FED58B7B92D}" type="datetimeFigureOut">
              <a:rPr lang="nb-NO" smtClean="0"/>
              <a:pPr/>
              <a:t>23.10.2025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Trade Gothic LT Std"/>
                <a:cs typeface="Trade Gothic LT Std"/>
              </a:defRPr>
            </a:lvl1pPr>
          </a:lstStyle>
          <a:p>
            <a:endParaRPr lang="nb-NO" dirty="0"/>
          </a:p>
        </p:txBody>
      </p:sp>
      <p:cxnSp>
        <p:nvCxnSpPr>
          <p:cNvPr id="9" name="Rett linje 8"/>
          <p:cNvCxnSpPr/>
          <p:nvPr userDrawn="1"/>
        </p:nvCxnSpPr>
        <p:spPr>
          <a:xfrm>
            <a:off x="89429" y="-8775"/>
            <a:ext cx="0" cy="6871855"/>
          </a:xfrm>
          <a:prstGeom prst="line">
            <a:avLst/>
          </a:prstGeom>
          <a:ln w="158750">
            <a:solidFill>
              <a:srgbClr val="00408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Bilde 1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5" r="33229"/>
          <a:stretch/>
        </p:blipFill>
        <p:spPr>
          <a:xfrm rot="16200000">
            <a:off x="9968480" y="4988713"/>
            <a:ext cx="399011" cy="297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191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dobe Caslon Pro"/>
          <a:ea typeface="+mj-ea"/>
          <a:cs typeface="Adobe Caslon Pro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Trade Gothic LT Std"/>
          <a:ea typeface="+mn-ea"/>
          <a:cs typeface="Trade Gothic LT Std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rgbClr val="505150"/>
          </a:solidFill>
          <a:latin typeface="Trade Gothic LT Std"/>
          <a:ea typeface="+mn-ea"/>
          <a:cs typeface="Trade Gothic LT Std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i="1" kern="1200">
          <a:solidFill>
            <a:srgbClr val="505150"/>
          </a:solidFill>
          <a:latin typeface="Trade Gothic LT Std"/>
          <a:ea typeface="+mn-ea"/>
          <a:cs typeface="Trade Gothic LT Std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rgbClr val="505150"/>
          </a:solidFill>
          <a:latin typeface="Trade Gothic LT Std"/>
          <a:ea typeface="+mn-ea"/>
          <a:cs typeface="Trade Gothic LT Std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rgbClr val="505150"/>
          </a:solidFill>
          <a:latin typeface="Trade Gothic LT Std"/>
          <a:ea typeface="+mn-ea"/>
          <a:cs typeface="Trade Gothic LT Std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academic.oup.com/jamia/article-abstract/16/6/826/735893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bulanseforum.no/reportasje/okt-tilgang-til-informasjon-gjor-oss-til-bedre-ambulansearbeidere/233844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helseplattformen.no/nyheter/34-kommuner-sa-ja-til-oppgavefellesskapet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trondelagitall.no/statistikk/befolkningsprognoser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rondelagitall.no/statistikk/befolkningsprognoser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ACB9C7D-D15B-2242-8688-4E96D35F71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4114" y="1976010"/>
            <a:ext cx="9134622" cy="1362456"/>
          </a:xfrm>
        </p:spPr>
        <p:txBody>
          <a:bodyPr>
            <a:normAutofit/>
          </a:bodyPr>
          <a:lstStyle/>
          <a:p>
            <a:r>
              <a:rPr lang="nb-NO" sz="3800" dirty="0"/>
              <a:t>Hvordan kan helseforetaket bidra overfor kommunene?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FA49EC48-64D9-BDDC-2EF8-B7C8D6952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8970" y="3885501"/>
            <a:ext cx="9134622" cy="21364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b="1" dirty="0">
                <a:ea typeface="Calibri"/>
                <a:cs typeface="Calibri"/>
              </a:rPr>
              <a:t>Jan Frich, adm. dir.</a:t>
            </a:r>
          </a:p>
          <a:p>
            <a:endParaRPr lang="nb-NO" dirty="0">
              <a:ea typeface="Calibri"/>
              <a:cs typeface="Calibri"/>
            </a:endParaRPr>
          </a:p>
          <a:p>
            <a:r>
              <a:rPr lang="nb-NO" i="1" dirty="0">
                <a:ea typeface="Calibri"/>
                <a:cs typeface="Calibri"/>
              </a:rPr>
              <a:t>Arena Trøndelag, 24. oktober 2025</a:t>
            </a:r>
            <a:endParaRPr lang="nb-NO" i="1" dirty="0"/>
          </a:p>
        </p:txBody>
      </p:sp>
    </p:spTree>
    <p:extLst>
      <p:ext uri="{BB962C8B-B14F-4D97-AF65-F5344CB8AC3E}">
        <p14:creationId xmlns:p14="http://schemas.microsoft.com/office/powerpoint/2010/main" val="2441664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2426" y="1021963"/>
            <a:ext cx="7402547" cy="503829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1622426" y="6060257"/>
            <a:ext cx="8855528" cy="29342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gothic"/>
                <a:cs typeface="Calibri" panose="020F0502020204030204" pitchFamily="34" charset="0"/>
              </a:rPr>
              <a:t>JAMIA 2009;16:826-836, </a:t>
            </a:r>
            <a:r>
              <a:rPr lang="en-US" sz="900" dirty="0">
                <a:hlinkClick r:id="rId4"/>
              </a:rPr>
              <a:t>Describing and Modeling Workflow and Information Flow in Chronic Disease Care | Journal of the American Medical Informatics Association | Oxford Academic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gothic"/>
              <a:cs typeface="Calibri" panose="020F0502020204030204" pitchFamily="34" charset="0"/>
            </a:endParaRP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1622426" y="6613526"/>
            <a:ext cx="4930775" cy="3470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76200" marR="0" lvl="0" indent="-76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gothic"/>
              <a:cs typeface="msgothic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212905" y="3000752"/>
            <a:ext cx="874908" cy="70409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28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600" dirty="0"/>
              <a:t>Samhandling – viktig med deling av informasjon</a:t>
            </a:r>
          </a:p>
        </p:txBody>
      </p:sp>
    </p:spTree>
    <p:extLst>
      <p:ext uri="{BB962C8B-B14F-4D97-AF65-F5344CB8AC3E}">
        <p14:creationId xmlns:p14="http://schemas.microsoft.com/office/powerpoint/2010/main" val="28314038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600" dirty="0"/>
              <a:t>Helseplattformen – et felles samhandlingsprosjekt</a:t>
            </a:r>
          </a:p>
        </p:txBody>
      </p:sp>
      <p:sp>
        <p:nvSpPr>
          <p:cNvPr id="5" name="AutoShape 2" descr="https://noc-powerpoint.officeapps.live.com/pods/GetClipboardImage.ashx?Id=bfb1346b-7334-4ab0-86ad-b5b410e2b791&amp;DC=NO4&amp;pkey=2f41f2cd-d7de-4734-a5bb-6ace47b2fb6d&amp;wdwaccluster=NO4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6" name="AutoShape 4" descr="https://noc-powerpoint.officeapps.live.com/pods/GetClipboardImage.ashx?Id=2c81d2a0-163d-4482-bbd0-f045cbbb97b2&amp;DC=NO4&amp;pkey=d9e130b6-d204-49a7-9c1b-06f027801e8a&amp;wdwaccluster=NO4"/>
          <p:cNvSpPr>
            <a:spLocks noChangeAspect="1" noChangeArrowheads="1"/>
          </p:cNvSpPr>
          <p:nvPr/>
        </p:nvSpPr>
        <p:spPr bwMode="auto">
          <a:xfrm>
            <a:off x="36512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11" name="Plassholder for innhold 2"/>
          <p:cNvSpPr>
            <a:spLocks noGrp="1"/>
          </p:cNvSpPr>
          <p:nvPr>
            <p:ph idx="1"/>
          </p:nvPr>
        </p:nvSpPr>
        <p:spPr>
          <a:xfrm>
            <a:off x="838200" y="1769949"/>
            <a:ext cx="8995117" cy="4351338"/>
          </a:xfrm>
          <a:solidFill>
            <a:schemeClr val="bg1">
              <a:alpha val="60000"/>
            </a:schemeClr>
          </a:solidFill>
        </p:spPr>
        <p:txBody>
          <a:bodyPr>
            <a:normAutofit/>
          </a:bodyPr>
          <a:lstStyle/>
          <a:p>
            <a:r>
              <a:rPr lang="nb-NO" sz="2400" dirty="0"/>
              <a:t>34 kommuner og 9 sykehus i Midt-Norge bruker Helseplattformen</a:t>
            </a:r>
          </a:p>
          <a:p>
            <a:r>
              <a:rPr lang="nb-NO" sz="2400" dirty="0"/>
              <a:t>71 prosent av Midt-Norges befolkning bor i en kommune som bruker Helseplattformen og 300 000 innbyggere har tatt i bruk «</a:t>
            </a:r>
            <a:r>
              <a:rPr lang="nb-NO" sz="2400" dirty="0" err="1"/>
              <a:t>HelsaMi</a:t>
            </a:r>
            <a:r>
              <a:rPr lang="nb-NO" sz="2400" dirty="0"/>
              <a:t>»</a:t>
            </a:r>
          </a:p>
          <a:p>
            <a:r>
              <a:rPr lang="nb-NO" sz="2400" dirty="0"/>
              <a:t>37 000 ansatte i helsetjenesten i Midt-Norge arbeider i samme journalløsning</a:t>
            </a:r>
          </a:p>
          <a:p>
            <a:r>
              <a:rPr lang="nb-NO" sz="2400" dirty="0"/>
              <a:t>Arbeidet med å bedre brukervennlighet har høy prioritet</a:t>
            </a:r>
          </a:p>
          <a:p>
            <a:endParaRPr lang="nb-NO" sz="2400" dirty="0"/>
          </a:p>
          <a:p>
            <a:endParaRPr lang="nb-NO" sz="2400" dirty="0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2B784838-00EB-9849-A0C5-D430F4ADD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8299" y="1037997"/>
            <a:ext cx="3292929" cy="329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885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1755F5F-5078-D2BF-6BBB-5B2A351E3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8FAAC09-9EB7-93C3-A48F-68B5C0C383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E5961022-6885-D299-0840-3AC932A6D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0771" y="223610"/>
            <a:ext cx="5555770" cy="55316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380BC7D8-CEEE-337D-51BC-43905D569D29}"/>
              </a:ext>
            </a:extLst>
          </p:cNvPr>
          <p:cNvSpPr txBox="1">
            <a:spLocks/>
          </p:cNvSpPr>
          <p:nvPr/>
        </p:nvSpPr>
        <p:spPr>
          <a:xfrm>
            <a:off x="3137434" y="5856514"/>
            <a:ext cx="10515600" cy="3204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b-NO" sz="1000" dirty="0"/>
              <a:t>Kilde: </a:t>
            </a:r>
            <a:r>
              <a:rPr lang="nb-NO" sz="1000" dirty="0">
                <a:hlinkClick r:id="rId3"/>
              </a:rPr>
              <a:t>https://www.ambulanseforum.no/reportasje/okt-tilgang-til-informasjon-gjor-oss-til-bedre-ambulansearbeidere/233844</a:t>
            </a:r>
            <a:endParaRPr lang="nb-NO" sz="1000" dirty="0"/>
          </a:p>
          <a:p>
            <a:pPr marL="0" indent="0">
              <a:buFont typeface="Arial" panose="020B0604020202020204" pitchFamily="34" charset="0"/>
              <a:buNone/>
            </a:pPr>
            <a:endParaRPr lang="nb-NO" sz="1000" dirty="0"/>
          </a:p>
        </p:txBody>
      </p:sp>
    </p:spTree>
    <p:extLst>
      <p:ext uri="{BB962C8B-B14F-4D97-AF65-F5344CB8AC3E}">
        <p14:creationId xmlns:p14="http://schemas.microsoft.com/office/powerpoint/2010/main" val="352425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26B4DA0-7727-7B14-4629-72F0E9B2A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9160" y="6022029"/>
            <a:ext cx="10515600" cy="3204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1000" dirty="0"/>
              <a:t>Kilde: </a:t>
            </a:r>
            <a:r>
              <a:rPr lang="nb-NO" sz="1000" dirty="0">
                <a:hlinkClick r:id="rId2"/>
              </a:rPr>
              <a:t>https://www.helseplattformen.no/nyheter/34-kommuner-sa-ja-til-oppgavefellesskapet/</a:t>
            </a:r>
            <a:endParaRPr lang="nb-NO" sz="1000" dirty="0"/>
          </a:p>
          <a:p>
            <a:pPr marL="0" indent="0">
              <a:buNone/>
            </a:pPr>
            <a:endParaRPr lang="nb-NO" sz="1000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D4988A24-0F85-DE1C-3C28-206ECDB9DF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808"/>
          <a:stretch>
            <a:fillRect/>
          </a:stretch>
        </p:blipFill>
        <p:spPr>
          <a:xfrm>
            <a:off x="3247251" y="283029"/>
            <a:ext cx="5905394" cy="56083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5675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D74292-FF9E-217A-67F4-47C0299B52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F97AC41-035C-1082-B106-ED20FA18F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171" y="593725"/>
            <a:ext cx="10515600" cy="1325563"/>
          </a:xfrm>
        </p:spPr>
        <p:txBody>
          <a:bodyPr>
            <a:normAutofit/>
          </a:bodyPr>
          <a:lstStyle/>
          <a:p>
            <a:r>
              <a:rPr lang="nb-NO" sz="3600" dirty="0"/>
              <a:t>Digital samhandling og deling av informasjon blir viktigere fremover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2E72511-8D39-B4B0-7F78-A7521FFF87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6171" y="2159340"/>
            <a:ext cx="10178144" cy="3871346"/>
          </a:xfrm>
        </p:spPr>
        <p:txBody>
          <a:bodyPr>
            <a:noAutofit/>
          </a:bodyPr>
          <a:lstStyle/>
          <a:p>
            <a:r>
              <a:rPr lang="nb-NO" sz="2400" dirty="0"/>
              <a:t>Helse Midt-Norge og sykehusene skal  være gode samarbeidspartner for å skape bedre og mer sammenhengende pasientforløp</a:t>
            </a:r>
          </a:p>
          <a:p>
            <a:endParaRPr lang="nb-NO" sz="2400" dirty="0"/>
          </a:p>
          <a:p>
            <a:r>
              <a:rPr lang="nb-NO" sz="2400" dirty="0"/>
              <a:t>Vi vil arbeide enda mer med digital samhandling og oppfølging</a:t>
            </a:r>
          </a:p>
          <a:p>
            <a:endParaRPr lang="nb-NO" sz="2400" dirty="0"/>
          </a:p>
          <a:p>
            <a:r>
              <a:rPr lang="nb-NO" sz="2400" dirty="0"/>
              <a:t>Helse Midt-Norge deltar også i arbeidet med nasjonale løsninger og vil legge til rette for deling av informasjon bl.a. gjennom løsningene på Helsenorge.no</a:t>
            </a:r>
          </a:p>
          <a:p>
            <a:endParaRPr lang="nb-NO" sz="2400" dirty="0"/>
          </a:p>
          <a:p>
            <a:endParaRPr lang="nb-NO" sz="2400" dirty="0"/>
          </a:p>
        </p:txBody>
      </p:sp>
      <p:sp>
        <p:nvSpPr>
          <p:cNvPr id="5" name="AutoShape 2" descr="https://noc-powerpoint.officeapps.live.com/pods/GetClipboardImage.ashx?Id=bfb1346b-7334-4ab0-86ad-b5b410e2b791&amp;DC=NO4&amp;pkey=2f41f2cd-d7de-4734-a5bb-6ace47b2fb6d&amp;wdwaccluster=NO4">
            <a:extLst>
              <a:ext uri="{FF2B5EF4-FFF2-40B4-BE49-F238E27FC236}">
                <a16:creationId xmlns:a16="http://schemas.microsoft.com/office/drawing/2014/main" id="{57ACEF42-0692-C1AE-4DAC-0364C164AC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utoShape 4" descr="https://noc-powerpoint.officeapps.live.com/pods/GetClipboardImage.ashx?Id=2c81d2a0-163d-4482-bbd0-f045cbbb97b2&amp;DC=NO4&amp;pkey=d9e130b6-d204-49a7-9c1b-06f027801e8a&amp;wdwaccluster=NO4">
            <a:extLst>
              <a:ext uri="{FF2B5EF4-FFF2-40B4-BE49-F238E27FC236}">
                <a16:creationId xmlns:a16="http://schemas.microsoft.com/office/drawing/2014/main" id="{81232721-C8C2-913B-D544-000485962F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512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78278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0D9F03B-7DC8-6282-F542-7C14D460B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0D3931A-0A61-A9B7-59DE-7508B18C1D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784CF84E-2847-9FC9-449D-C51D64632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3756" y="-713673"/>
            <a:ext cx="12405756" cy="9309345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0EDC120E-D592-8C6A-CC65-79AD809B607E}"/>
              </a:ext>
            </a:extLst>
          </p:cNvPr>
          <p:cNvSpPr/>
          <p:nvPr/>
        </p:nvSpPr>
        <p:spPr>
          <a:xfrm>
            <a:off x="-213756" y="-842489"/>
            <a:ext cx="13125949" cy="8593118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solidFill>
              <a:schemeClr val="accent1">
                <a:shade val="15000"/>
                <a:alpha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DC3BA86B-8399-D651-26A5-CF6D917A19C2}"/>
              </a:ext>
            </a:extLst>
          </p:cNvPr>
          <p:cNvSpPr txBox="1">
            <a:spLocks/>
          </p:cNvSpPr>
          <p:nvPr/>
        </p:nvSpPr>
        <p:spPr>
          <a:xfrm>
            <a:off x="838200" y="1956253"/>
            <a:ext cx="10515600" cy="39438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nb-NO" sz="2400" b="1" dirty="0"/>
              <a:t>Skape likeverdige, tilgjengelige og sammenhengende helsetjenester med høy kvalitet</a:t>
            </a:r>
          </a:p>
          <a:p>
            <a:pPr fontAlgn="base"/>
            <a:r>
              <a:rPr lang="nb-NO" sz="2400" b="1" dirty="0"/>
              <a:t>Utdanne, rekruttere, utvikle og beholde personell med riktig kompetanse</a:t>
            </a:r>
          </a:p>
          <a:p>
            <a:pPr fontAlgn="base"/>
            <a:r>
              <a:rPr lang="nb-NO" sz="2400" b="1" dirty="0"/>
              <a:t>Legge til rette for pasient- og brukerinvolvering i tjenestene</a:t>
            </a:r>
          </a:p>
          <a:p>
            <a:pPr fontAlgn="base"/>
            <a:r>
              <a:rPr lang="nb-NO" sz="2400" b="1" dirty="0"/>
              <a:t>Utvikle kunnskap for bedre helsetjeneste og god pasientbehandling </a:t>
            </a:r>
          </a:p>
          <a:p>
            <a:pPr fontAlgn="base"/>
            <a:r>
              <a:rPr lang="nb-NO" sz="2400" b="1" dirty="0"/>
              <a:t>Styrke beredskap og evnen til å håndtere kriser </a:t>
            </a:r>
          </a:p>
          <a:p>
            <a:pPr fontAlgn="base"/>
            <a:r>
              <a:rPr lang="nb-NO" sz="2400" b="1" dirty="0"/>
              <a:t>Bruke de samlede ressursene på en effektiv og bærekraftig måte</a:t>
            </a:r>
          </a:p>
          <a:p>
            <a:pPr fontAlgn="base"/>
            <a:endParaRPr lang="nb-NO" sz="2200" dirty="0"/>
          </a:p>
          <a:p>
            <a:pPr fontAlgn="base"/>
            <a:r>
              <a:rPr lang="nb-NO" sz="2200" i="1" dirty="0"/>
              <a:t>Prosess; starter november 2026; </a:t>
            </a:r>
            <a:r>
              <a:rPr lang="nb-NO" sz="2200" i="1" dirty="0" err="1"/>
              <a:t>invoilvering</a:t>
            </a:r>
            <a:r>
              <a:rPr lang="nb-NO" sz="2200" i="1" dirty="0"/>
              <a:t> og høringsrunde, vedtak i Helse Midt-Norge RHF desember 2026, og ny plan gjeldende fra 2027. </a:t>
            </a:r>
          </a:p>
          <a:p>
            <a:endParaRPr lang="nb-NO" dirty="0"/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D82ED4C3-DE68-DCD9-C568-4B1879669ACF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28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600" dirty="0"/>
              <a:t>Ny regional utviklingsplan – forslag til nye hovedmål</a:t>
            </a:r>
          </a:p>
        </p:txBody>
      </p:sp>
    </p:spTree>
    <p:extLst>
      <p:ext uri="{BB962C8B-B14F-4D97-AF65-F5344CB8AC3E}">
        <p14:creationId xmlns:p14="http://schemas.microsoft.com/office/powerpoint/2010/main" val="17181662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>
            <a:extLst>
              <a:ext uri="{FF2B5EF4-FFF2-40B4-BE49-F238E27FC236}">
                <a16:creationId xmlns:a16="http://schemas.microsoft.com/office/drawing/2014/main" id="{59A93CE8-91C5-21EC-9898-E464BA06F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0302" y="-288772"/>
            <a:ext cx="13656252" cy="7146771"/>
          </a:xfrm>
          <a:prstGeom prst="rect">
            <a:avLst/>
          </a:prstGeom>
        </p:spPr>
      </p:pic>
      <p:sp>
        <p:nvSpPr>
          <p:cNvPr id="23" name="Rektangel 22">
            <a:extLst>
              <a:ext uri="{FF2B5EF4-FFF2-40B4-BE49-F238E27FC236}">
                <a16:creationId xmlns:a16="http://schemas.microsoft.com/office/drawing/2014/main" id="{E392540F-5499-E166-D97D-6E97B90F379C}"/>
              </a:ext>
            </a:extLst>
          </p:cNvPr>
          <p:cNvSpPr/>
          <p:nvPr/>
        </p:nvSpPr>
        <p:spPr>
          <a:xfrm>
            <a:off x="-265151" y="-1186873"/>
            <a:ext cx="13125949" cy="8044873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solidFill>
              <a:schemeClr val="accent1">
                <a:shade val="15000"/>
                <a:alpha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4" name="Tittel 1">
            <a:extLst>
              <a:ext uri="{FF2B5EF4-FFF2-40B4-BE49-F238E27FC236}">
                <a16:creationId xmlns:a16="http://schemas.microsoft.com/office/drawing/2014/main" id="{A2226724-81DB-97EE-B492-5CE28ABB9016}"/>
              </a:ext>
            </a:extLst>
          </p:cNvPr>
          <p:cNvSpPr txBox="1">
            <a:spLocks/>
          </p:cNvSpPr>
          <p:nvPr/>
        </p:nvSpPr>
        <p:spPr>
          <a:xfrm>
            <a:off x="838200" y="277525"/>
            <a:ext cx="107817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283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1" i="0" u="none" strike="noStrike" kern="1200" cap="none" spc="0" normalizeH="0" baseline="0" noProof="0" dirty="0">
                <a:ln>
                  <a:noFill/>
                </a:ln>
                <a:solidFill>
                  <a:srgbClr val="00328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Rekrutterings- og samhandlingstilskudd (2026)</a:t>
            </a:r>
          </a:p>
        </p:txBody>
      </p:sp>
      <p:sp>
        <p:nvSpPr>
          <p:cNvPr id="25" name="Plassholder for innhold 2">
            <a:extLst>
              <a:ext uri="{FF2B5EF4-FFF2-40B4-BE49-F238E27FC236}">
                <a16:creationId xmlns:a16="http://schemas.microsoft.com/office/drawing/2014/main" id="{7BDC4F62-6DCA-2BDC-FCF4-68F7F0047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r>
              <a:rPr lang="nb-NO" sz="2400" dirty="0"/>
              <a:t>Helse Midt-Norge RHF foreslås tildelt 25 mill. kroner i statsbudsjettet for 2026</a:t>
            </a:r>
          </a:p>
          <a:p>
            <a:r>
              <a:rPr lang="nb-NO" sz="2400" dirty="0"/>
              <a:t>Formålet er å understøtte gode pasientforløp, effektiv ressursbruk og tjenesteutvikling gjennom samhandling mellom nivåene. </a:t>
            </a:r>
          </a:p>
          <a:p>
            <a:r>
              <a:rPr lang="nb-NO" sz="2400" dirty="0"/>
              <a:t>Tilskuddsmidlene skal brukes etter enighet mellom helseforetak og aktuell(e) kommune(r)</a:t>
            </a:r>
          </a:p>
          <a:p>
            <a:r>
              <a:rPr lang="nb-NO" sz="2400" dirty="0"/>
              <a:t>Helsefellesskapene blir viktige arenaer for tjenesteutvikling</a:t>
            </a:r>
          </a:p>
          <a:p>
            <a:r>
              <a:rPr lang="nb-NO" sz="2400" dirty="0"/>
              <a:t>Helse Midt-Norge RHF rapporterer om hvilke tiltak midlene har gått til</a:t>
            </a:r>
          </a:p>
          <a:p>
            <a:endParaRPr lang="nb-NO" sz="2400" dirty="0"/>
          </a:p>
          <a:p>
            <a:endParaRPr lang="nb-NO" sz="2400" dirty="0"/>
          </a:p>
          <a:p>
            <a:pPr marL="0" indent="0">
              <a:buNone/>
            </a:pPr>
            <a:r>
              <a:rPr lang="nb-NO" sz="2400" dirty="0"/>
              <a:t>				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18172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600" dirty="0"/>
              <a:t>Spesialisthelsetjenesten har fire oppgaver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18572"/>
          </a:xfrm>
        </p:spPr>
        <p:txBody>
          <a:bodyPr/>
          <a:lstStyle/>
          <a:p>
            <a:r>
              <a:rPr lang="nb-NO" sz="2600" dirty="0"/>
              <a:t>Pasientbehandling</a:t>
            </a:r>
          </a:p>
          <a:p>
            <a:r>
              <a:rPr lang="nb-NO" sz="2600" dirty="0"/>
              <a:t>Forskning</a:t>
            </a:r>
          </a:p>
          <a:p>
            <a:r>
              <a:rPr lang="nb-NO" sz="2600" dirty="0"/>
              <a:t>Utdanning av helsepersonell</a:t>
            </a:r>
          </a:p>
          <a:p>
            <a:r>
              <a:rPr lang="nb-NO" sz="2600" dirty="0"/>
              <a:t>Opplæring av pasienter og pårørende 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sz="2000" dirty="0"/>
              <a:t>(lov om spesialisthelsetjenester § 3-8)</a:t>
            </a:r>
          </a:p>
          <a:p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EBCA6D3F-5D07-2890-67AD-334609844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4823" y="1756371"/>
            <a:ext cx="4133474" cy="2755649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9265D449-F229-A7F2-2921-127F0D9F4D3F}"/>
              </a:ext>
            </a:extLst>
          </p:cNvPr>
          <p:cNvSpPr txBox="1"/>
          <p:nvPr/>
        </p:nvSpPr>
        <p:spPr>
          <a:xfrm>
            <a:off x="6764823" y="4646957"/>
            <a:ext cx="41262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/>
              <a:t>Kilde: Helse Midt-Norge RHF</a:t>
            </a:r>
          </a:p>
        </p:txBody>
      </p:sp>
    </p:spTree>
    <p:extLst>
      <p:ext uri="{BB962C8B-B14F-4D97-AF65-F5344CB8AC3E}">
        <p14:creationId xmlns:p14="http://schemas.microsoft.com/office/powerpoint/2010/main" val="3183858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600" dirty="0"/>
              <a:t>Hva er det regionale helseforetakets oppgaver?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r>
              <a:rPr lang="nb-NO" sz="2400" dirty="0"/>
              <a:t>Overordnet ansvar for å iverksette den nasjonale helsepolitikken i helseregionen</a:t>
            </a:r>
          </a:p>
          <a:p>
            <a:r>
              <a:rPr lang="nb-NO" sz="2400" dirty="0"/>
              <a:t>Planlegge, organisere, styre og samordne virksomhetene i helseforetakene som de eier</a:t>
            </a:r>
          </a:p>
          <a:p>
            <a:r>
              <a:rPr lang="nb-NO" sz="2400" dirty="0"/>
              <a:t>Vurdere om deler av tjenestene skal ytes gjennom inngåelse av avtaler med andre virksomheter som de ikke eier selv</a:t>
            </a:r>
          </a:p>
          <a:p>
            <a:pPr marL="0" indent="0">
              <a:buNone/>
            </a:pPr>
            <a:endParaRPr lang="nb-NO" sz="2400" dirty="0"/>
          </a:p>
          <a:p>
            <a:pPr marL="0" indent="0">
              <a:buNone/>
            </a:pPr>
            <a:r>
              <a:rPr lang="nb-NO" sz="2000" dirty="0"/>
              <a:t>(Helseforetaksloven §2a)</a:t>
            </a:r>
          </a:p>
          <a:p>
            <a:endParaRPr lang="nb-NO" sz="2400" dirty="0"/>
          </a:p>
          <a:p>
            <a:endParaRPr lang="nb-NO" sz="2400" dirty="0"/>
          </a:p>
          <a:p>
            <a:pPr marL="0" indent="0">
              <a:buNone/>
            </a:pP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874060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84873" y="550338"/>
            <a:ext cx="10794571" cy="782593"/>
          </a:xfrm>
        </p:spPr>
        <p:txBody>
          <a:bodyPr>
            <a:normAutofit/>
          </a:bodyPr>
          <a:lstStyle/>
          <a:p>
            <a:r>
              <a:rPr lang="nb-NO" sz="3600" dirty="0">
                <a:solidFill>
                  <a:srgbClr val="0033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 regionale helseforetakets roller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3"/>
          </p:nvPr>
        </p:nvSpPr>
        <p:spPr>
          <a:xfrm>
            <a:off x="434250" y="1486641"/>
            <a:ext cx="11145194" cy="4621760"/>
          </a:xfrm>
        </p:spPr>
        <p:txBody>
          <a:bodyPr vert="horz" lIns="0" tIns="0" rIns="91440" bIns="45720" rtlCol="0" anchor="t">
            <a:noAutofit/>
          </a:bodyPr>
          <a:lstStyle/>
          <a:p>
            <a:pPr marL="0" indent="0">
              <a:buNone/>
            </a:pPr>
            <a:endParaRPr lang="nb-NO" sz="2400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1"/>
            <a:r>
              <a:rPr lang="nb-NO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Sørge for:</a:t>
            </a:r>
            <a:r>
              <a:rPr lang="nb-NO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</a:p>
          <a:p>
            <a:pPr lvl="2"/>
            <a:r>
              <a:rPr lang="nb-NO" sz="2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De regionale helseforetakene skal sørge for at personer med fast bopel eller oppholdssted innen helseregionen tilbys spesialisthelsetjeneste i og utenfor institusjon (lov om spesialisthelsetjenester § 2-1 a)</a:t>
            </a:r>
          </a:p>
          <a:p>
            <a:pPr lvl="1">
              <a:buNone/>
            </a:pPr>
            <a:r>
              <a:rPr lang="nb-NO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</a:p>
          <a:p>
            <a:pPr lvl="1"/>
            <a:r>
              <a:rPr lang="nb-NO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Eier: </a:t>
            </a:r>
          </a:p>
          <a:p>
            <a:pPr lvl="2"/>
            <a:r>
              <a:rPr lang="nb-NO" sz="2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Regionale helseforetak skal organisere sine sykehus og andre helseinstitusjoner som helseforetak (helseforetaksloven § 1). </a:t>
            </a:r>
          </a:p>
          <a:p>
            <a:pPr marL="0" indent="0">
              <a:buNone/>
            </a:pPr>
            <a:endParaRPr lang="nb-NO" sz="2400" dirty="0"/>
          </a:p>
          <a:p>
            <a:pPr marL="0" indent="0">
              <a:buNone/>
            </a:pP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1186002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600" dirty="0"/>
              <a:t>Helse Midt-Norge RHF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1780592"/>
            <a:ext cx="10515600" cy="4710112"/>
          </a:xfrm>
        </p:spPr>
        <p:txBody>
          <a:bodyPr numCol="1">
            <a:noAutofit/>
          </a:bodyPr>
          <a:lstStyle/>
          <a:p>
            <a:r>
              <a:rPr lang="nb-NO" sz="2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Helseforetak og selskap som eies av RHF-et</a:t>
            </a:r>
          </a:p>
          <a:p>
            <a:pPr lvl="1"/>
            <a:r>
              <a:rPr lang="nb-NO" sz="22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St. Olavs hospital HF</a:t>
            </a:r>
          </a:p>
          <a:p>
            <a:pPr lvl="1"/>
            <a:r>
              <a:rPr lang="nb-NO" sz="22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Helse Nord-Trøndelag HF</a:t>
            </a:r>
          </a:p>
          <a:p>
            <a:pPr lvl="1"/>
            <a:r>
              <a:rPr lang="nb-NO" sz="22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Helse Møre og Romsdal HF </a:t>
            </a:r>
          </a:p>
          <a:p>
            <a:pPr lvl="1"/>
            <a:r>
              <a:rPr lang="nb-NO" sz="22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Sykehusapotekene i Midt-Norge HF</a:t>
            </a:r>
          </a:p>
          <a:p>
            <a:pPr lvl="1"/>
            <a:r>
              <a:rPr lang="nb-NO" sz="22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Hemit</a:t>
            </a:r>
            <a:r>
              <a:rPr lang="nb-NO" sz="22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HF (regional IT-leverandør)</a:t>
            </a:r>
          </a:p>
          <a:p>
            <a:pPr lvl="1"/>
            <a:r>
              <a:rPr lang="nb-NO" sz="22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Helseplattformen AS (eier 60 %) </a:t>
            </a:r>
          </a:p>
          <a:p>
            <a:endParaRPr lang="nb-NO" sz="2400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nb-NO" sz="2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Avtaler med private leverandører (f.eks. somatikk, rusbehandling, rehabilitering)</a:t>
            </a:r>
          </a:p>
          <a:p>
            <a:r>
              <a:rPr lang="nb-NO" sz="2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Avtalespesialister (legespesialister og psykologer)</a:t>
            </a:r>
          </a:p>
          <a:p>
            <a:endParaRPr lang="nb-NO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08595FF3-B678-37D2-79AF-A46503561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4500" y="1657086"/>
            <a:ext cx="3762582" cy="2821937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ECE7C915-30EB-E523-00F8-A9F256CDA845}"/>
              </a:ext>
            </a:extLst>
          </p:cNvPr>
          <p:cNvSpPr txBox="1"/>
          <p:nvPr/>
        </p:nvSpPr>
        <p:spPr>
          <a:xfrm>
            <a:off x="7589520" y="4479023"/>
            <a:ext cx="4126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/>
              <a:t>Kilde: Wikimedia </a:t>
            </a:r>
            <a:r>
              <a:rPr lang="nb-NO" sz="800" dirty="0" err="1"/>
              <a:t>Commons</a:t>
            </a:r>
            <a:r>
              <a:rPr lang="nb-NO" sz="800" dirty="0"/>
              <a:t>, https://commons.wikimedia.org/wiki/File:St._Olavs_Hospital,_AHL-senteret.JPG </a:t>
            </a:r>
          </a:p>
        </p:txBody>
      </p:sp>
    </p:spTree>
    <p:extLst>
      <p:ext uri="{BB962C8B-B14F-4D97-AF65-F5344CB8AC3E}">
        <p14:creationId xmlns:p14="http://schemas.microsoft.com/office/powerpoint/2010/main" val="5509390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/>
          </p:cNvSpPr>
          <p:nvPr/>
        </p:nvSpPr>
        <p:spPr>
          <a:xfrm>
            <a:off x="715645" y="538650"/>
            <a:ext cx="10515600" cy="7228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28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600" dirty="0"/>
              <a:t>Felleseide nasjonale helseforetak</a:t>
            </a:r>
          </a:p>
        </p:txBody>
      </p:sp>
      <p:sp>
        <p:nvSpPr>
          <p:cNvPr id="5" name="Plassholder for innhold 2"/>
          <p:cNvSpPr txBox="1">
            <a:spLocks/>
          </p:cNvSpPr>
          <p:nvPr/>
        </p:nvSpPr>
        <p:spPr>
          <a:xfrm>
            <a:off x="768667" y="1414288"/>
            <a:ext cx="10654665" cy="44643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b-NO" sz="2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Noen oppgaver løser Helse Midt-Norge RHF gjennom følgende nasjonale helseforetak, som eies av de regionale helseforetakene i fellesskap: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b-NO" sz="2400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1"/>
            <a:r>
              <a:rPr lang="nb-NO" sz="22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Helsetjenestenes driftsorganisasjon for nødnett HF (Gjøvik)</a:t>
            </a:r>
          </a:p>
          <a:p>
            <a:pPr lvl="1"/>
            <a:r>
              <a:rPr lang="nb-NO" sz="22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​Pasientreiser HF (Skien)</a:t>
            </a:r>
          </a:p>
          <a:p>
            <a:pPr lvl="1"/>
            <a:r>
              <a:rPr lang="nb-NO" sz="22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Luftambulansetjenesten HF (Bodø)</a:t>
            </a:r>
          </a:p>
          <a:p>
            <a:pPr lvl="1"/>
            <a:r>
              <a:rPr lang="nb-NO" sz="22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Sykehusbygg HF (Trondheim)</a:t>
            </a:r>
          </a:p>
          <a:p>
            <a:pPr lvl="1"/>
            <a:r>
              <a:rPr lang="nb-NO" sz="22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Sykehusinnkjøp HF (Vadsø)</a:t>
            </a:r>
          </a:p>
          <a:p>
            <a:endParaRPr lang="nb-NO" sz="2400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2400" i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Hovedkontor i parentes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16FA7BFE-EB25-7D22-9C17-7FCE76C18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0388" y="3195905"/>
            <a:ext cx="3683477" cy="2455651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F783F239-BDC9-6BDC-75C0-F8526806E358}"/>
              </a:ext>
            </a:extLst>
          </p:cNvPr>
          <p:cNvSpPr txBox="1"/>
          <p:nvPr/>
        </p:nvSpPr>
        <p:spPr>
          <a:xfrm>
            <a:off x="6500388" y="5709318"/>
            <a:ext cx="41262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/>
              <a:t>Kilde: Helse Møre og Romsdal HF</a:t>
            </a:r>
          </a:p>
        </p:txBody>
      </p:sp>
    </p:spTree>
    <p:extLst>
      <p:ext uri="{BB962C8B-B14F-4D97-AF65-F5344CB8AC3E}">
        <p14:creationId xmlns:p14="http://schemas.microsoft.com/office/powerpoint/2010/main" val="240219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600" dirty="0"/>
              <a:t>Viktige satsninger i Helse Midt-Norge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2400" dirty="0"/>
              <a:t>Pasientens helsetjeneste</a:t>
            </a:r>
          </a:p>
          <a:p>
            <a:r>
              <a:rPr lang="nb-NO" sz="2400" dirty="0"/>
              <a:t>Ta i bruk kunnskap og ny teknologi</a:t>
            </a:r>
          </a:p>
          <a:p>
            <a:r>
              <a:rPr lang="nb-NO" sz="2400" dirty="0"/>
              <a:t>Rekruttere, utvikle og beholde helsepersonell</a:t>
            </a:r>
          </a:p>
          <a:p>
            <a:r>
              <a:rPr lang="nb-NO" sz="2400" dirty="0"/>
              <a:t>Gode lagspillere</a:t>
            </a:r>
          </a:p>
          <a:p>
            <a:r>
              <a:rPr lang="nb-NO" sz="2400" dirty="0"/>
              <a:t>Eiendom og bygningsmasse</a:t>
            </a:r>
          </a:p>
          <a:p>
            <a:r>
              <a:rPr lang="nb-NO" sz="2400" dirty="0"/>
              <a:t>Økonomisk bærekraft </a:t>
            </a:r>
          </a:p>
          <a:p>
            <a:r>
              <a:rPr lang="nb-NO" sz="2400" dirty="0"/>
              <a:t>Samfunnsansvar</a:t>
            </a: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38921">
            <a:off x="7833092" y="1788152"/>
            <a:ext cx="2958284" cy="43513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8269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6FEADB5C-EC16-F61E-5037-4614BA92C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8358" y="470780"/>
            <a:ext cx="5529537" cy="5510981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B99E5D69-BF9B-C0D8-9EF6-7470B5C35B70}"/>
              </a:ext>
            </a:extLst>
          </p:cNvPr>
          <p:cNvSpPr txBox="1"/>
          <p:nvPr/>
        </p:nvSpPr>
        <p:spPr>
          <a:xfrm>
            <a:off x="7227570" y="5874039"/>
            <a:ext cx="41262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/>
              <a:t>Kilde: Trøndelag i tall, </a:t>
            </a:r>
            <a:r>
              <a:rPr lang="nb-NO" sz="800" dirty="0">
                <a:hlinkClick r:id="rId3"/>
              </a:rPr>
              <a:t>Befolkningsprognoser | Trøndelag i tall</a:t>
            </a:r>
            <a:endParaRPr lang="nb-NO" sz="800" dirty="0"/>
          </a:p>
        </p:txBody>
      </p:sp>
    </p:spTree>
    <p:extLst>
      <p:ext uri="{BB962C8B-B14F-4D97-AF65-F5344CB8AC3E}">
        <p14:creationId xmlns:p14="http://schemas.microsoft.com/office/powerpoint/2010/main" val="1319069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81BDDEB-8D5A-1BC8-1FC0-CB907E3AD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F5D01BFD-8676-76CC-3D38-2BF90570B4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1721" y="600773"/>
            <a:ext cx="5375915" cy="5327840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86F578D5-5AA9-32FC-BA04-1FA127DDA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781" y="509021"/>
            <a:ext cx="5213940" cy="5167312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6FD6B1A0-BEEC-48FE-EA65-617AAC63D108}"/>
              </a:ext>
            </a:extLst>
          </p:cNvPr>
          <p:cNvSpPr txBox="1"/>
          <p:nvPr/>
        </p:nvSpPr>
        <p:spPr>
          <a:xfrm>
            <a:off x="7417693" y="6020365"/>
            <a:ext cx="41262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/>
              <a:t>Kilde: Trøndelag i tall, </a:t>
            </a:r>
            <a:r>
              <a:rPr lang="nb-NO" sz="800" dirty="0">
                <a:hlinkClick r:id="rId4"/>
              </a:rPr>
              <a:t>Befolkningsprognoser | Trøndelag i tall</a:t>
            </a:r>
            <a:endParaRPr lang="nb-NO" sz="800" dirty="0"/>
          </a:p>
        </p:txBody>
      </p:sp>
    </p:spTree>
    <p:extLst>
      <p:ext uri="{BB962C8B-B14F-4D97-AF65-F5344CB8AC3E}">
        <p14:creationId xmlns:p14="http://schemas.microsoft.com/office/powerpoint/2010/main" val="3442834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HMN">
      <a:dk1>
        <a:srgbClr val="000000"/>
      </a:dk1>
      <a:lt1>
        <a:srgbClr val="FFFFFF"/>
      </a:lt1>
      <a:dk2>
        <a:srgbClr val="003283"/>
      </a:dk2>
      <a:lt2>
        <a:srgbClr val="E8F0FA"/>
      </a:lt2>
      <a:accent1>
        <a:srgbClr val="81A9E1"/>
      </a:accent1>
      <a:accent2>
        <a:srgbClr val="BD0C2E"/>
      </a:accent2>
      <a:accent3>
        <a:srgbClr val="E3A610"/>
      </a:accent3>
      <a:accent4>
        <a:srgbClr val="5C3228"/>
      </a:accent4>
      <a:accent5>
        <a:srgbClr val="6B9B3A"/>
      </a:accent5>
      <a:accent6>
        <a:srgbClr val="8D6959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mal panoramaformat - Helse Midt-Norge bokmål" id="{4CAF8D13-444F-4F08-87F1-C03260F7ED3E}" vid="{D114B386-DBA2-410B-9B87-9BD57A378D26}"/>
    </a:ext>
  </a:extLst>
</a:theme>
</file>

<file path=ppt/theme/theme2.xml><?xml version="1.0" encoding="utf-8"?>
<a:theme xmlns:a="http://schemas.openxmlformats.org/drawingml/2006/main" name="Innhol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>
    <_activity xmlns="d3720a26-918c-4e80-b8b3-093e5ad3ad8b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CAF9690E683224FAD59C82BF2E8493A" ma:contentTypeVersion="10" ma:contentTypeDescription="Opprett et nytt dokument." ma:contentTypeScope="" ma:versionID="e71d5fcde449f33f3019a621ed9bd336">
  <xsd:schema xmlns:xsd="http://www.w3.org/2001/XMLSchema" xmlns:xs="http://www.w3.org/2001/XMLSchema" xmlns:p="http://schemas.microsoft.com/office/2006/metadata/properties" xmlns:ns3="d3720a26-918c-4e80-b8b3-093e5ad3ad8b" targetNamespace="http://schemas.microsoft.com/office/2006/metadata/properties" ma:root="true" ma:fieldsID="3056dfd74c780d9a21ae43f898c4d426" ns3:_="">
    <xsd:import namespace="d3720a26-918c-4e80-b8b3-093e5ad3ad8b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System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720a26-918c-4e80-b8b3-093e5ad3ad8b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FBE6BD0-90AB-42AB-80E1-E46001C58296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d3720a26-918c-4e80-b8b3-093e5ad3ad8b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FEFD01C-F20D-4873-AEC0-574D33F37DA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3720a26-918c-4e80-b8b3-093e5ad3ad8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45F4236-61A2-4230-AC54-00A719DAFF4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Powerpointmal panoramaformat - Helse Midt-Norge bokmål (1)</Template>
  <TotalTime>749</TotalTime>
  <Words>704</Words>
  <Application>Microsoft Office PowerPoint</Application>
  <PresentationFormat>Widescreen</PresentationFormat>
  <Paragraphs>93</Paragraphs>
  <Slides>16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16</vt:i4>
      </vt:variant>
    </vt:vector>
  </HeadingPairs>
  <TitlesOfParts>
    <vt:vector size="24" baseType="lpstr">
      <vt:lpstr>Adobe Caslon Pro</vt:lpstr>
      <vt:lpstr>Aptos</vt:lpstr>
      <vt:lpstr>Arial</vt:lpstr>
      <vt:lpstr>Arial Black</vt:lpstr>
      <vt:lpstr>Calibri</vt:lpstr>
      <vt:lpstr>Trade Gothic LT Std</vt:lpstr>
      <vt:lpstr>Office-tema</vt:lpstr>
      <vt:lpstr>Innhold</vt:lpstr>
      <vt:lpstr>Hvordan kan helseforetaket bidra overfor kommunene?</vt:lpstr>
      <vt:lpstr>Spesialisthelsetjenesten har fire oppgaver</vt:lpstr>
      <vt:lpstr>Hva er det regionale helseforetakets oppgaver?</vt:lpstr>
      <vt:lpstr>Det regionale helseforetakets roller</vt:lpstr>
      <vt:lpstr>Helse Midt-Norge RHF</vt:lpstr>
      <vt:lpstr>PowerPoint-presentasjon</vt:lpstr>
      <vt:lpstr>Viktige satsninger i Helse Midt-Norge</vt:lpstr>
      <vt:lpstr>PowerPoint-presentasjon</vt:lpstr>
      <vt:lpstr>PowerPoint-presentasjon</vt:lpstr>
      <vt:lpstr>PowerPoint-presentasjon</vt:lpstr>
      <vt:lpstr>Helseplattformen – et felles samhandlingsprosjekt</vt:lpstr>
      <vt:lpstr>PowerPoint-presentasjon</vt:lpstr>
      <vt:lpstr>PowerPoint-presentasjon</vt:lpstr>
      <vt:lpstr>Digital samhandling og deling av informasjon blir viktigere fremover</vt:lpstr>
      <vt:lpstr>PowerPoint-presentasjon</vt:lpstr>
      <vt:lpstr>PowerPoint-presentasjon</vt:lpstr>
    </vt:vector>
  </TitlesOfParts>
  <Company>Helse Midt-Norge 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Stort bilde kan brukes  som skilleside for nytt tema</dc:title>
  <dc:creator>Frich, Jan Christian Dahle</dc:creator>
  <cp:lastModifiedBy>Frich, Jan Christian Dahle</cp:lastModifiedBy>
  <cp:revision>81</cp:revision>
  <dcterms:created xsi:type="dcterms:W3CDTF">2024-02-27T13:14:49Z</dcterms:created>
  <dcterms:modified xsi:type="dcterms:W3CDTF">2025-10-23T12:47:34Z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0x0101002CAF9690E683224FAD59C82BF2E8493A</vt:lpwstr>
  </property>
  <property fmtid="{D5CDD505-2E9C-101B-9397-08002B2CF9AE}" pid="3" name="MediaServiceImageTags">
    <vt:lpwstr/>
  </property>
  <property fmtid="{D5CDD505-2E9C-101B-9397-08002B2CF9AE}" pid="4" name="Order">
    <vt:r8>80000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MSIP_Label_0c9234b1-4e1e-4ad9-8365-47c3447a5c52_Enabled">
    <vt:lpwstr>true</vt:lpwstr>
  </property>
  <property fmtid="{D5CDD505-2E9C-101B-9397-08002B2CF9AE}" pid="12" name="MSIP_Label_0c9234b1-4e1e-4ad9-8365-47c3447a5c52_SetDate">
    <vt:lpwstr>2024-09-24T20:45:48Z</vt:lpwstr>
  </property>
  <property fmtid="{D5CDD505-2E9C-101B-9397-08002B2CF9AE}" pid="13" name="MSIP_Label_0c9234b1-4e1e-4ad9-8365-47c3447a5c52_Method">
    <vt:lpwstr>Privileged</vt:lpwstr>
  </property>
  <property fmtid="{D5CDD505-2E9C-101B-9397-08002B2CF9AE}" pid="14" name="MSIP_Label_0c9234b1-4e1e-4ad9-8365-47c3447a5c52_Name">
    <vt:lpwstr>Åpen</vt:lpwstr>
  </property>
  <property fmtid="{D5CDD505-2E9C-101B-9397-08002B2CF9AE}" pid="15" name="MSIP_Label_0c9234b1-4e1e-4ad9-8365-47c3447a5c52_SiteId">
    <vt:lpwstr>92c8809f-91e0-445b-804f-b6a7b43ef73a</vt:lpwstr>
  </property>
  <property fmtid="{D5CDD505-2E9C-101B-9397-08002B2CF9AE}" pid="16" name="MSIP_Label_0c9234b1-4e1e-4ad9-8365-47c3447a5c52_ActionId">
    <vt:lpwstr>12e650c2-a2c3-42f4-95d0-258f59f45d2d</vt:lpwstr>
  </property>
  <property fmtid="{D5CDD505-2E9C-101B-9397-08002B2CF9AE}" pid="17" name="MSIP_Label_0c9234b1-4e1e-4ad9-8365-47c3447a5c52_ContentBits">
    <vt:lpwstr>2</vt:lpwstr>
  </property>
  <property fmtid="{D5CDD505-2E9C-101B-9397-08002B2CF9AE}" pid="18" name="ClassificationContentMarkingFooterLocations">
    <vt:lpwstr>Office-tema:10</vt:lpwstr>
  </property>
  <property fmtid="{D5CDD505-2E9C-101B-9397-08002B2CF9AE}" pid="19" name="ClassificationContentMarkingFooterText">
    <vt:lpwstr>Åpen</vt:lpwstr>
  </property>
</Properties>
</file>