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4"/>
    <p:sldMasterId id="2147483769" r:id="rId5"/>
    <p:sldMasterId id="2147483701" r:id="rId6"/>
    <p:sldMasterId id="2147483714" r:id="rId7"/>
    <p:sldMasterId id="2147483740" r:id="rId8"/>
    <p:sldMasterId id="2147483756" r:id="rId9"/>
  </p:sldMasterIdLst>
  <p:notesMasterIdLst>
    <p:notesMasterId r:id="rId29"/>
  </p:notesMasterIdLst>
  <p:sldIdLst>
    <p:sldId id="724" r:id="rId10"/>
    <p:sldId id="3470" r:id="rId11"/>
    <p:sldId id="2399" r:id="rId12"/>
    <p:sldId id="599" r:id="rId13"/>
    <p:sldId id="3472" r:id="rId14"/>
    <p:sldId id="6508" r:id="rId15"/>
    <p:sldId id="6509" r:id="rId16"/>
    <p:sldId id="265" r:id="rId17"/>
    <p:sldId id="3476" r:id="rId18"/>
    <p:sldId id="3478" r:id="rId19"/>
    <p:sldId id="3481" r:id="rId20"/>
    <p:sldId id="3482" r:id="rId21"/>
    <p:sldId id="875" r:id="rId22"/>
    <p:sldId id="3479" r:id="rId23"/>
    <p:sldId id="3480" r:id="rId24"/>
    <p:sldId id="3483" r:id="rId25"/>
    <p:sldId id="3484" r:id="rId26"/>
    <p:sldId id="3477" r:id="rId27"/>
    <p:sldId id="282" r:id="rId2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FD0FC6-06C1-4B45-854F-CCA593ECC682}" v="2" dt="2024-08-24T11:22:45.5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4660"/>
  </p:normalViewPr>
  <p:slideViewPr>
    <p:cSldViewPr snapToGrid="0">
      <p:cViewPr varScale="1">
        <p:scale>
          <a:sx n="62" d="100"/>
          <a:sy n="62" d="100"/>
        </p:scale>
        <p:origin x="80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3C3C1-83CE-47ED-980C-0444E3683462}" type="datetimeFigureOut">
              <a:rPr lang="nb-NO" smtClean="0"/>
              <a:t>02.09.2024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C3709-27C2-43A6-A13A-E1B49160FBB9}" type="slidenum">
              <a:rPr lang="nb-NO" smtClean="0"/>
              <a:t>‹#›</a:t>
            </a:fld>
            <a:endParaRPr lang="nb-NO"/>
          </a:p>
        </p:txBody>
      </p:sp>
    </p:spTree>
    <p:extLst>
      <p:ext uri="{BB962C8B-B14F-4D97-AF65-F5344CB8AC3E}">
        <p14:creationId xmlns:p14="http://schemas.microsoft.com/office/powerpoint/2010/main" val="801167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orskfriluftsliv.no/friluftslivets-ar-i-kommune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aseline="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07ED5F-A6FD-4E36-A5E7-49FAB430E74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953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Altså: 3 god råd skal være mulig å huske slik som "5 om dagen" og "10 000 skritt". </a:t>
            </a:r>
            <a:r>
              <a:rPr lang="nb-NO" b="1" dirty="0"/>
              <a:t>Nært samarbeid med Folkehelsealliansen i Trøndelag – 53 organisasjoner, inkl. Røde Kors og Helsedirektoratet. </a:t>
            </a:r>
            <a:r>
              <a:rPr lang="nb-NO" dirty="0"/>
              <a:t> Det er opprettet nettverk innenfor kommunene, frivilligheten, videregående opplæring og i arbeidslivet.</a:t>
            </a:r>
          </a:p>
          <a:p>
            <a:r>
              <a:rPr lang="nb-NO" dirty="0"/>
              <a:t>Ikke mulig å måle effekt på så kort tid, men dette er et langsiktig satsing. </a:t>
            </a:r>
            <a:endParaRPr lang="nb-NO" dirty="0">
              <a:ea typeface="Calibri"/>
              <a:cs typeface="Calibri"/>
            </a:endParaRP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234233-4081-4C7E-9ECA-61FA4B7FC87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352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a:p>
            <a:endParaRPr lang="nb-NO"/>
          </a:p>
        </p:txBody>
      </p:sp>
      <p:sp>
        <p:nvSpPr>
          <p:cNvPr id="4" name="Plassholder for lysbildenummer 3"/>
          <p:cNvSpPr>
            <a:spLocks noGrp="1"/>
          </p:cNvSpPr>
          <p:nvPr>
            <p:ph type="sldNum" sz="quarter" idx="10"/>
          </p:nvPr>
        </p:nvSpPr>
        <p:spPr/>
        <p:txBody>
          <a:bodyPr/>
          <a:lstStyle/>
          <a:p>
            <a:pPr marL="0" marR="0" lvl="0" indent="0" algn="r" defTabSz="228566" rtl="0" eaLnBrk="1" fontAlgn="auto" latinLnBrk="0" hangingPunct="1">
              <a:lnSpc>
                <a:spcPct val="100000"/>
              </a:lnSpc>
              <a:spcBef>
                <a:spcPts val="0"/>
              </a:spcBef>
              <a:spcAft>
                <a:spcPts val="0"/>
              </a:spcAft>
              <a:buClrTx/>
              <a:buSzTx/>
              <a:buFontTx/>
              <a:buNone/>
              <a:tabLst/>
              <a:defRPr/>
            </a:pPr>
            <a:fld id="{81315A5A-8B3C-4169-9C0A-58D5318E804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566"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079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600"/>
              </a:spcAft>
            </a:pPr>
            <a:r>
              <a:rPr lang="nb-NO" kern="100">
                <a:latin typeface="Barlow Medium" panose="020F0502020204030204" pitchFamily="2" charset="0"/>
                <a:ea typeface="Calibri" panose="020F0502020204030204" pitchFamily="34" charset="0"/>
                <a:cs typeface="Arial" panose="020B0604020202020204" pitchFamily="34" charset="0"/>
              </a:rPr>
              <a:t>Aktuelle temaer</a:t>
            </a:r>
            <a:br>
              <a:rPr lang="nb-NO" kern="100">
                <a:latin typeface="Barlow Medium" panose="020F0502020204030204" pitchFamily="2" charset="0"/>
                <a:ea typeface="Calibri" panose="020F0502020204030204" pitchFamily="34" charset="0"/>
                <a:cs typeface="Arial" panose="020B0604020202020204" pitchFamily="34" charset="0"/>
              </a:rPr>
            </a:br>
            <a:r>
              <a:rPr lang="nb-NO" sz="1200" kern="100">
                <a:effectLst/>
                <a:latin typeface="Barlow Medium" panose="020F0502020204030204" pitchFamily="2" charset="0"/>
                <a:ea typeface="Calibri" panose="020F0502020204030204" pitchFamily="34" charset="0"/>
                <a:cs typeface="Arial" panose="020B0604020202020204" pitchFamily="34" charset="0"/>
              </a:rPr>
              <a:t>Utforsk din nærnatur</a:t>
            </a:r>
            <a:br>
              <a:rPr lang="nb-NO" sz="1200" kern="100">
                <a:effectLst/>
                <a:latin typeface="Barlow" panose="00000500000000000000" pitchFamily="2" charset="0"/>
                <a:ea typeface="Calibri" panose="020F0502020204030204" pitchFamily="34" charset="0"/>
                <a:cs typeface="Arial" panose="020B0604020202020204" pitchFamily="34" charset="0"/>
              </a:rPr>
            </a:br>
            <a:r>
              <a:rPr lang="nb-NO" sz="1200" kern="100">
                <a:effectLst/>
                <a:latin typeface="Barlow" panose="00000500000000000000" pitchFamily="2" charset="0"/>
                <a:ea typeface="Calibri" panose="020F0502020204030204" pitchFamily="34" charset="0"/>
                <a:cs typeface="Arial" panose="020B0604020202020204" pitchFamily="34" charset="0"/>
              </a:rPr>
              <a:t>Initiativet oppfordrer alle til å gjenoppdage og ta vare på naturen nærmest der de bor. Dette bidrar til å fremme et naturvennlig friluftsliv og sikrer at friluftslivets gleder er tilgjengelige for alle, uavhengig av forutsetninger. Ved å gjøre naturen mer tilgjengelig, inspirerer vi til bruk og bevaring av våre lokale grøntområder.</a:t>
            </a:r>
            <a:endParaRPr lang="nb-NO" sz="1200" kern="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200" kern="100">
                <a:effectLst/>
                <a:latin typeface="Barlow Medium" panose="020F0502020204030204" pitchFamily="2" charset="0"/>
                <a:ea typeface="Calibri" panose="020F0502020204030204" pitchFamily="34" charset="0"/>
                <a:cs typeface="Calibri" panose="020F0502020204030204" pitchFamily="34" charset="0"/>
              </a:rPr>
              <a:t> </a:t>
            </a:r>
            <a:endParaRPr lang="nb-NO" sz="1200" kern="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200" kern="100">
                <a:effectLst/>
                <a:latin typeface="Barlow Medium" panose="020F0502020204030204" pitchFamily="2" charset="0"/>
                <a:ea typeface="Calibri" panose="020F0502020204030204" pitchFamily="34" charset="0"/>
                <a:cs typeface="Arial" panose="020B0604020202020204" pitchFamily="34" charset="0"/>
              </a:rPr>
              <a:t>Oppleve nye friluftsaktiviteter </a:t>
            </a:r>
            <a:br>
              <a:rPr lang="nb-NO" sz="1200" kern="100">
                <a:effectLst/>
                <a:latin typeface="Barlow Medium" panose="020F0502020204030204" pitchFamily="2" charset="0"/>
                <a:ea typeface="Calibri" panose="020F0502020204030204" pitchFamily="34" charset="0"/>
                <a:cs typeface="Arial" panose="020B0604020202020204" pitchFamily="34" charset="0"/>
              </a:rPr>
            </a:br>
            <a:r>
              <a:rPr lang="nb-NO" sz="1200" kern="100">
                <a:effectLst/>
                <a:latin typeface="Barlow" panose="00000500000000000000" pitchFamily="2" charset="0"/>
                <a:ea typeface="Calibri" panose="020F0502020204030204" pitchFamily="34" charset="0"/>
                <a:cs typeface="Arial" panose="020B0604020202020204" pitchFamily="34" charset="0"/>
              </a:rPr>
              <a:t>Dette initiativet fokuserer på å vekke nysgjerrighet og eventyrlyst ved å introdusere et bredt utvalg av friluftsaktiviteter tilpasset alle aldersgrupper og ferdighetsnivåer. Det legger til rette for fysisk og psykisk helse ved å tilby varierte måter å være aktiv i naturen på, samtidig som det fremmer kunnskap om og respekt for naturen.</a:t>
            </a:r>
            <a:endParaRPr lang="nb-NO" sz="1200" kern="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200" kern="100">
                <a:effectLst/>
                <a:latin typeface="Barlow Medium" panose="020F0502020204030204" pitchFamily="2" charset="0"/>
                <a:ea typeface="Calibri" panose="020F0502020204030204" pitchFamily="34" charset="0"/>
                <a:cs typeface="Calibri" panose="020F0502020204030204" pitchFamily="34" charset="0"/>
              </a:rPr>
              <a:t> </a:t>
            </a:r>
            <a:endParaRPr lang="nb-NO" sz="1200" kern="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200" kern="100">
                <a:effectLst/>
                <a:latin typeface="Barlow Medium" panose="020F0502020204030204" pitchFamily="2" charset="0"/>
                <a:ea typeface="Calibri" panose="020F0502020204030204" pitchFamily="34" charset="0"/>
                <a:cs typeface="Arial" panose="020B0604020202020204" pitchFamily="34" charset="0"/>
              </a:rPr>
              <a:t>Inviter hverandre ut i naturen</a:t>
            </a:r>
            <a:br>
              <a:rPr lang="nb-NO" sz="1200" kern="100">
                <a:effectLst/>
                <a:latin typeface="Barlow" panose="00000500000000000000" pitchFamily="2" charset="0"/>
                <a:ea typeface="Calibri" panose="020F0502020204030204" pitchFamily="34" charset="0"/>
                <a:cs typeface="Arial" panose="020B0604020202020204" pitchFamily="34" charset="0"/>
              </a:rPr>
            </a:br>
            <a:r>
              <a:rPr lang="nb-NO" sz="1200" kern="100">
                <a:effectLst/>
                <a:latin typeface="Barlow" panose="00000500000000000000" pitchFamily="2" charset="0"/>
                <a:ea typeface="Calibri" panose="020F0502020204030204" pitchFamily="34" charset="0"/>
                <a:cs typeface="Arial" panose="020B0604020202020204" pitchFamily="34" charset="0"/>
              </a:rPr>
              <a:t>Ved å dele friluftsopplevelser med andre, fremmes fellesskap og sosial inkludering. Dette initiativet oppmuntrer til organiserte så vel som spontane samlinger i naturen, styrker bånd mellom mennesker, og bidrar til å bygge et inkluderende friluftslivssamfunn.</a:t>
            </a:r>
            <a:endParaRPr lang="nb-NO" sz="1200" kern="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200" kern="100">
                <a:effectLst/>
                <a:latin typeface="Barlow" panose="00000500000000000000" pitchFamily="2" charset="0"/>
                <a:ea typeface="Calibri" panose="020F0502020204030204" pitchFamily="34" charset="0"/>
                <a:cs typeface="Arial" panose="020B0604020202020204" pitchFamily="34" charset="0"/>
              </a:rPr>
              <a:t> </a:t>
            </a:r>
            <a:endParaRPr lang="nb-NO" sz="1200" kern="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200" kern="100">
                <a:effectLst/>
                <a:latin typeface="Barlow" panose="00000500000000000000" pitchFamily="2" charset="0"/>
                <a:ea typeface="Calibri" panose="020F0502020204030204" pitchFamily="34" charset="0"/>
                <a:cs typeface="Arial" panose="020B0604020202020204" pitchFamily="34" charset="0"/>
              </a:rPr>
              <a:t> </a:t>
            </a:r>
            <a:r>
              <a:rPr lang="nb-NO" sz="1200">
                <a:hlinkClick r:id="rId3"/>
              </a:rPr>
              <a:t> Hvordan lykkes med Friluftslivets år i kommuner - Norsk Friluftsliv</a:t>
            </a:r>
            <a:r>
              <a:rPr lang="nb-NO" sz="1200"/>
              <a:t> </a:t>
            </a:r>
            <a:endParaRPr lang="nb-NO" sz="1200" kern="100">
              <a:effectLst/>
              <a:latin typeface="Calibri" panose="020F0502020204030204" pitchFamily="34" charset="0"/>
              <a:ea typeface="Calibri" panose="020F0502020204030204" pitchFamily="34" charset="0"/>
              <a:cs typeface="Arial" panose="020B0604020202020204" pitchFamily="34" charset="0"/>
            </a:endParaRPr>
          </a:p>
          <a:p>
            <a:endParaRPr lang="nb-NO"/>
          </a:p>
        </p:txBody>
      </p:sp>
      <p:sp>
        <p:nvSpPr>
          <p:cNvPr id="4" name="Plassholder for lysbildenummer 3"/>
          <p:cNvSpPr>
            <a:spLocks noGrp="1"/>
          </p:cNvSpPr>
          <p:nvPr>
            <p:ph type="sldNum" sz="quarter" idx="5"/>
          </p:nvPr>
        </p:nvSpPr>
        <p:spPr/>
        <p:txBody>
          <a:bodyPr/>
          <a:lstStyle/>
          <a:p>
            <a:fld id="{5E70A4C2-B66E-414C-9C09-5324282A54BD}" type="slidenum">
              <a:rPr lang="nb-NO" smtClean="0"/>
              <a:t>7</a:t>
            </a:fld>
            <a:endParaRPr lang="nb-NO"/>
          </a:p>
        </p:txBody>
      </p:sp>
    </p:spTree>
    <p:extLst>
      <p:ext uri="{BB962C8B-B14F-4D97-AF65-F5344CB8AC3E}">
        <p14:creationId xmlns:p14="http://schemas.microsoft.com/office/powerpoint/2010/main" val="3325748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E70A4C2-B66E-414C-9C09-5324282A54BD}" type="slidenum">
              <a:rPr lang="nb-NO" smtClean="0"/>
              <a:t>8</a:t>
            </a:fld>
            <a:endParaRPr lang="nb-NO"/>
          </a:p>
        </p:txBody>
      </p:sp>
    </p:spTree>
    <p:extLst>
      <p:ext uri="{BB962C8B-B14F-4D97-AF65-F5344CB8AC3E}">
        <p14:creationId xmlns:p14="http://schemas.microsoft.com/office/powerpoint/2010/main" val="3644731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F615318-6726-4A6A-B30D-E8A28FC291FD}" type="slidenum">
              <a:rPr lang="nb-NO" smtClean="0"/>
              <a:t>13</a:t>
            </a:fld>
            <a:endParaRPr lang="nb-NO"/>
          </a:p>
        </p:txBody>
      </p:sp>
    </p:spTree>
    <p:extLst>
      <p:ext uri="{BB962C8B-B14F-4D97-AF65-F5344CB8AC3E}">
        <p14:creationId xmlns:p14="http://schemas.microsoft.com/office/powerpoint/2010/main" val="3608479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a:latin typeface="Calibri" panose="020F0502020204030204" pitchFamily="34" charset="0"/>
                <a:ea typeface="Calibri" panose="020F0502020204030204" pitchFamily="34" charset="0"/>
                <a:cs typeface="Calibri" panose="020F0502020204030204" pitchFamily="34" charset="0"/>
              </a:rPr>
              <a:t>helårsløyper 8 km, gangbru, </a:t>
            </a:r>
            <a:r>
              <a:rPr lang="nb-NO" sz="1200" kern="100">
                <a:effectLst/>
                <a:latin typeface="Calibri" panose="020F0502020204030204" pitchFamily="34" charset="0"/>
                <a:ea typeface="Calibri" panose="020F0502020204030204" pitchFamily="34" charset="0"/>
                <a:cs typeface="Calibri" panose="020F0502020204030204" pitchFamily="34" charset="0"/>
              </a:rPr>
              <a:t>rasteplasser, bading, fiske, toalett pizzaovn, beachvolleyball, pumptrackbane, discgolf, trampoliner, hengekøyecamp etc</a:t>
            </a:r>
          </a:p>
          <a:p>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961842-0201-4F89-85B7-BCDB7F1DBB2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251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Spørsmål? Takk for meg!</a:t>
            </a:r>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32CF65-784E-4169-854B-9EF61D6421C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5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hyperlink" Target="http://naturarkivet.no/" TargetMode="Externa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hyperlink" Target="http://naturarkivet.no/" TargetMode="Externa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0C8D86-E118-A942-8875-4882456AB2AB}"/>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A03725AF-FBE2-FD9F-E2F4-F02AAAA17D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D8AAFFF-4E37-9A34-6056-5FF4DB624B91}"/>
              </a:ext>
            </a:extLst>
          </p:cNvPr>
          <p:cNvSpPr>
            <a:spLocks noGrp="1"/>
          </p:cNvSpPr>
          <p:nvPr>
            <p:ph type="dt" sz="half" idx="10"/>
          </p:nvPr>
        </p:nvSpPr>
        <p:spPr/>
        <p:txBody>
          <a:bodyPr/>
          <a:lstStyle/>
          <a:p>
            <a:fld id="{65855736-AA95-4B78-BB5D-03E4AE243195}" type="datetimeFigureOut">
              <a:rPr lang="nb-NO" smtClean="0"/>
              <a:t>02.09.2024</a:t>
            </a:fld>
            <a:endParaRPr lang="nb-NO"/>
          </a:p>
        </p:txBody>
      </p:sp>
      <p:sp>
        <p:nvSpPr>
          <p:cNvPr id="5" name="Plassholder for bunntekst 4">
            <a:extLst>
              <a:ext uri="{FF2B5EF4-FFF2-40B4-BE49-F238E27FC236}">
                <a16:creationId xmlns:a16="http://schemas.microsoft.com/office/drawing/2014/main" id="{8025CB28-6BA5-6734-BD1A-920A941A032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4BBBE64-D953-5494-EDB8-1B3F44BBA0ED}"/>
              </a:ext>
            </a:extLst>
          </p:cNvPr>
          <p:cNvSpPr>
            <a:spLocks noGrp="1"/>
          </p:cNvSpPr>
          <p:nvPr>
            <p:ph type="sldNum" sz="quarter" idx="12"/>
          </p:nvPr>
        </p:nvSpPr>
        <p:spPr/>
        <p:txBody>
          <a:bodyPr/>
          <a:lstStyle/>
          <a:p>
            <a:fld id="{D315DCDB-9D38-4B27-9D83-6CC70E8626D2}" type="slidenum">
              <a:rPr lang="nb-NO" smtClean="0"/>
              <a:t>‹#›</a:t>
            </a:fld>
            <a:endParaRPr lang="nb-NO"/>
          </a:p>
        </p:txBody>
      </p:sp>
    </p:spTree>
    <p:extLst>
      <p:ext uri="{BB962C8B-B14F-4D97-AF65-F5344CB8AC3E}">
        <p14:creationId xmlns:p14="http://schemas.microsoft.com/office/powerpoint/2010/main" val="3214273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BEC6C-39D6-1CB4-64A5-1BC056B1A6B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2210ABC-1663-A087-A523-ABE293BE4EA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1D16FBE-795E-B9CC-D7BF-305D6E55D68E}"/>
              </a:ext>
            </a:extLst>
          </p:cNvPr>
          <p:cNvSpPr>
            <a:spLocks noGrp="1"/>
          </p:cNvSpPr>
          <p:nvPr>
            <p:ph type="dt" sz="half" idx="10"/>
          </p:nvPr>
        </p:nvSpPr>
        <p:spPr/>
        <p:txBody>
          <a:bodyPr/>
          <a:lstStyle/>
          <a:p>
            <a:fld id="{65855736-AA95-4B78-BB5D-03E4AE243195}" type="datetimeFigureOut">
              <a:rPr lang="nb-NO" smtClean="0"/>
              <a:t>02.09.2024</a:t>
            </a:fld>
            <a:endParaRPr lang="nb-NO"/>
          </a:p>
        </p:txBody>
      </p:sp>
      <p:sp>
        <p:nvSpPr>
          <p:cNvPr id="5" name="Plassholder for bunntekst 4">
            <a:extLst>
              <a:ext uri="{FF2B5EF4-FFF2-40B4-BE49-F238E27FC236}">
                <a16:creationId xmlns:a16="http://schemas.microsoft.com/office/drawing/2014/main" id="{3BC0005F-A78C-4E41-07C6-ADFD4E036EC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506FE30-F261-C4C7-BFD2-5CCFA19C69C6}"/>
              </a:ext>
            </a:extLst>
          </p:cNvPr>
          <p:cNvSpPr>
            <a:spLocks noGrp="1"/>
          </p:cNvSpPr>
          <p:nvPr>
            <p:ph type="sldNum" sz="quarter" idx="12"/>
          </p:nvPr>
        </p:nvSpPr>
        <p:spPr/>
        <p:txBody>
          <a:bodyPr/>
          <a:lstStyle/>
          <a:p>
            <a:fld id="{D315DCDB-9D38-4B27-9D83-6CC70E8626D2}" type="slidenum">
              <a:rPr lang="nb-NO" smtClean="0"/>
              <a:t>‹#›</a:t>
            </a:fld>
            <a:endParaRPr lang="nb-NO"/>
          </a:p>
        </p:txBody>
      </p:sp>
    </p:spTree>
    <p:extLst>
      <p:ext uri="{BB962C8B-B14F-4D97-AF65-F5344CB8AC3E}">
        <p14:creationId xmlns:p14="http://schemas.microsoft.com/office/powerpoint/2010/main" val="36940228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blank" preserve="1">
  <p:cSld name="Logoside">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A63DFC49-49A2-44B8-B23A-B4A841426F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4795" y="2102571"/>
            <a:ext cx="2442410" cy="2422259"/>
          </a:xfrm>
          <a:prstGeom prst="rect">
            <a:avLst/>
          </a:prstGeom>
        </p:spPr>
      </p:pic>
      <p:sp>
        <p:nvSpPr>
          <p:cNvPr id="2" name="TekstSylinder 1">
            <a:extLst>
              <a:ext uri="{FF2B5EF4-FFF2-40B4-BE49-F238E27FC236}">
                <a16:creationId xmlns:a16="http://schemas.microsoft.com/office/drawing/2014/main" id="{0547DE91-F021-4E3A-9BBE-7FC68723FEC6}"/>
              </a:ext>
            </a:extLst>
          </p:cNvPr>
          <p:cNvSpPr txBox="1"/>
          <p:nvPr userDrawn="1"/>
        </p:nvSpPr>
        <p:spPr>
          <a:xfrm>
            <a:off x="2316480" y="5035631"/>
            <a:ext cx="7559040" cy="292388"/>
          </a:xfrm>
          <a:prstGeom prst="rect">
            <a:avLst/>
          </a:prstGeom>
          <a:noFill/>
        </p:spPr>
        <p:txBody>
          <a:bodyPr wrap="square" rtlCol="0">
            <a:spAutoFit/>
          </a:bodyPr>
          <a:lstStyle/>
          <a:p>
            <a:pPr algn="ctr"/>
            <a:r>
              <a:rPr lang="nb-NO" sz="1300"/>
              <a:t>trondelagfylke.no | fb.com/trondelagfylke</a:t>
            </a:r>
          </a:p>
        </p:txBody>
      </p:sp>
    </p:spTree>
    <p:extLst>
      <p:ext uri="{BB962C8B-B14F-4D97-AF65-F5344CB8AC3E}">
        <p14:creationId xmlns:p14="http://schemas.microsoft.com/office/powerpoint/2010/main" val="1215377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nb-NO" err="1"/>
              <a:t>Click</a:t>
            </a:r>
            <a:r>
              <a:rPr lang="nb-NO"/>
              <a:t> to </a:t>
            </a:r>
            <a:r>
              <a:rPr lang="nb-NO" err="1"/>
              <a:t>edit</a:t>
            </a:r>
            <a:r>
              <a:rPr lang="nb-NO"/>
              <a:t> Master </a:t>
            </a:r>
            <a:r>
              <a:rPr lang="nb-NO" err="1"/>
              <a:t>title</a:t>
            </a:r>
            <a:r>
              <a:rPr lang="nb-NO"/>
              <a:t> style</a:t>
            </a:r>
            <a:endParaRPr lang="en-US"/>
          </a:p>
        </p:txBody>
      </p:sp>
      <p:sp>
        <p:nvSpPr>
          <p:cNvPr id="3" name="Content Placeholder 2"/>
          <p:cNvSpPr>
            <a:spLocks noGrp="1"/>
          </p:cNvSpPr>
          <p:nvPr>
            <p:ph idx="1"/>
          </p:nvPr>
        </p:nvSpPr>
        <p:spPr/>
        <p:txBody>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9D05F8-22E9-5A4F-8AF3-50BF639E0954}" type="slidenum">
              <a:rPr lang="en-US" smtClean="0"/>
              <a:t>‹#›</a:t>
            </a:fld>
            <a:endParaRPr lang="en-US"/>
          </a:p>
        </p:txBody>
      </p:sp>
    </p:spTree>
    <p:extLst>
      <p:ext uri="{BB962C8B-B14F-4D97-AF65-F5344CB8AC3E}">
        <p14:creationId xmlns:p14="http://schemas.microsoft.com/office/powerpoint/2010/main" val="25655083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83E5D372-F3A6-424E-94AB-36AECB209E4F}" type="datetimeFigureOut">
              <a:rPr lang="nb-NO" smtClean="0"/>
              <a:t>02.09.2024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F4E6037D-1D2E-49B2-B25C-287F91D059A6}" type="slidenum">
              <a:rPr lang="nb-NO" smtClean="0"/>
              <a:t>‹#›</a:t>
            </a:fld>
            <a:endParaRPr lang="nb-NO"/>
          </a:p>
        </p:txBody>
      </p:sp>
    </p:spTree>
    <p:extLst>
      <p:ext uri="{BB962C8B-B14F-4D97-AF65-F5344CB8AC3E}">
        <p14:creationId xmlns:p14="http://schemas.microsoft.com/office/powerpoint/2010/main" val="34786665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1_Deloverskrift">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6E293DF4-167E-4F98-9D9A-566E0E9752FB}"/>
              </a:ext>
            </a:extLst>
          </p:cNvPr>
          <p:cNvSpPr>
            <a:spLocks noGrp="1"/>
          </p:cNvSpPr>
          <p:nvPr>
            <p:ph type="pic" sz="quarter" idx="10"/>
          </p:nvPr>
        </p:nvSpPr>
        <p:spPr>
          <a:xfrm>
            <a:off x="0" y="0"/>
            <a:ext cx="12192000" cy="4734592"/>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2" name="Title 1"/>
          <p:cNvSpPr>
            <a:spLocks noGrp="1"/>
          </p:cNvSpPr>
          <p:nvPr>
            <p:ph type="title"/>
          </p:nvPr>
        </p:nvSpPr>
        <p:spPr>
          <a:xfrm>
            <a:off x="831851" y="4977980"/>
            <a:ext cx="10515600" cy="775597"/>
          </a:xfrm>
        </p:spPr>
        <p:txBody>
          <a:bodyPr anchor="ctr" anchorCtr="0">
            <a:normAutofit/>
          </a:bodyPr>
          <a:lstStyle>
            <a:lvl1pPr algn="ctr">
              <a:defRPr sz="2800" baseline="0"/>
            </a:lvl1pPr>
          </a:lstStyle>
          <a:p>
            <a:r>
              <a:rPr lang="nb-NO"/>
              <a:t>Klikk for å redigere tittelstil</a:t>
            </a:r>
            <a:endParaRPr lang="en-US"/>
          </a:p>
        </p:txBody>
      </p:sp>
      <p:sp>
        <p:nvSpPr>
          <p:cNvPr id="3" name="Text Placeholder 2"/>
          <p:cNvSpPr>
            <a:spLocks noGrp="1"/>
          </p:cNvSpPr>
          <p:nvPr>
            <p:ph type="body" idx="1"/>
          </p:nvPr>
        </p:nvSpPr>
        <p:spPr>
          <a:xfrm>
            <a:off x="831851" y="5800962"/>
            <a:ext cx="10515600" cy="553998"/>
          </a:xfrm>
        </p:spPr>
        <p:txBody>
          <a:bodyP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1614245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18" name="grafikk">
            <a:extLst>
              <a:ext uri="{FF2B5EF4-FFF2-40B4-BE49-F238E27FC236}">
                <a16:creationId xmlns:a16="http://schemas.microsoft.com/office/drawing/2014/main" id="{36A72C8F-C33A-45AB-91BF-D23C7D50EEE5}"/>
              </a:ext>
            </a:extLst>
          </p:cNvPr>
          <p:cNvSpPr/>
          <p:nvPr userDrawn="1"/>
        </p:nvSpPr>
        <p:spPr>
          <a:xfrm>
            <a:off x="1" y="1548194"/>
            <a:ext cx="12193524" cy="53098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rgbClr val="000000"/>
              </a:solidFill>
            </a:endParaRPr>
          </a:p>
        </p:txBody>
      </p:sp>
      <p:sp>
        <p:nvSpPr>
          <p:cNvPr id="2" name="Title 1"/>
          <p:cNvSpPr>
            <a:spLocks noGrp="1"/>
          </p:cNvSpPr>
          <p:nvPr>
            <p:ph type="ctrTitle"/>
          </p:nvPr>
        </p:nvSpPr>
        <p:spPr>
          <a:xfrm>
            <a:off x="914400" y="2535896"/>
            <a:ext cx="10363200" cy="1121846"/>
          </a:xfrm>
        </p:spPr>
        <p:txBody>
          <a:bodyPr anchor="b">
            <a:normAutofit/>
          </a:bodyPr>
          <a:lstStyle>
            <a:lvl1pPr algn="ctr">
              <a:defRPr sz="4050">
                <a:solidFill>
                  <a:srgbClr val="000000"/>
                </a:solidFill>
              </a:defRPr>
            </a:lvl1pPr>
          </a:lstStyle>
          <a:p>
            <a:r>
              <a:rPr lang="nb-NO"/>
              <a:t>Klikk for å redigere tittelstil</a:t>
            </a:r>
            <a:endParaRPr lang="en-US"/>
          </a:p>
        </p:txBody>
      </p:sp>
      <p:sp>
        <p:nvSpPr>
          <p:cNvPr id="3" name="Subtitle 2"/>
          <p:cNvSpPr>
            <a:spLocks noGrp="1"/>
          </p:cNvSpPr>
          <p:nvPr>
            <p:ph type="subTitle" idx="1"/>
          </p:nvPr>
        </p:nvSpPr>
        <p:spPr>
          <a:xfrm>
            <a:off x="914400" y="3795998"/>
            <a:ext cx="10363200" cy="984885"/>
          </a:xfrm>
        </p:spPr>
        <p:txBody>
          <a:bodyPr>
            <a:normAutofit/>
          </a:bodyPr>
          <a:lstStyle>
            <a:lvl1pPr marL="0" indent="0" algn="ctr">
              <a:buNone/>
              <a:defRPr sz="32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tittelside" hidden="1">
            <a:extLst>
              <a:ext uri="{FF2B5EF4-FFF2-40B4-BE49-F238E27FC236}">
                <a16:creationId xmlns:a16="http://schemas.microsoft.com/office/drawing/2014/main" id="{42594168-4B05-4509-8809-6558E9660824}"/>
              </a:ext>
            </a:extLst>
          </p:cNvPr>
          <p:cNvSpPr/>
          <p:nvPr userDrawn="1"/>
        </p:nvSpPr>
        <p:spPr>
          <a:xfrm>
            <a:off x="449705" y="97436"/>
            <a:ext cx="779488" cy="232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rgbClr val="000000"/>
              </a:solidFill>
            </a:endParaRPr>
          </a:p>
        </p:txBody>
      </p:sp>
      <p:pic>
        <p:nvPicPr>
          <p:cNvPr id="7" name="Bilde 6">
            <a:extLst>
              <a:ext uri="{FF2B5EF4-FFF2-40B4-BE49-F238E27FC236}">
                <a16:creationId xmlns:a16="http://schemas.microsoft.com/office/drawing/2014/main" id="{53C00A96-9228-4E6E-AE76-CA1B57587F0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0090" y="396050"/>
            <a:ext cx="2179324" cy="672085"/>
          </a:xfrm>
          <a:prstGeom prst="rect">
            <a:avLst/>
          </a:prstGeom>
        </p:spPr>
      </p:pic>
    </p:spTree>
    <p:extLst>
      <p:ext uri="{BB962C8B-B14F-4D97-AF65-F5344CB8AC3E}">
        <p14:creationId xmlns:p14="http://schemas.microsoft.com/office/powerpoint/2010/main" val="14573754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eloverskrift">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6E293DF4-167E-4F98-9D9A-566E0E9752FB}"/>
              </a:ext>
            </a:extLst>
          </p:cNvPr>
          <p:cNvSpPr>
            <a:spLocks noGrp="1"/>
          </p:cNvSpPr>
          <p:nvPr>
            <p:ph type="pic" sz="quarter" idx="10"/>
          </p:nvPr>
        </p:nvSpPr>
        <p:spPr>
          <a:xfrm>
            <a:off x="0" y="0"/>
            <a:ext cx="12192000" cy="4734592"/>
          </a:xfrm>
          <a:solidFill>
            <a:schemeClr val="bg1">
              <a:lumMod val="50000"/>
            </a:schemeClr>
          </a:solidFill>
        </p:spPr>
        <p:txBody>
          <a:bodyPr tIns="360000">
            <a:normAutofit/>
          </a:bodyPr>
          <a:lstStyle>
            <a:lvl1pPr marL="0" indent="0" algn="ctr">
              <a:buNone/>
              <a:defRPr sz="1400"/>
            </a:lvl1pPr>
          </a:lstStyle>
          <a:p>
            <a:r>
              <a:rPr lang="nb-NO"/>
              <a:t>Klikk ikonet for å legge til et bilde</a:t>
            </a:r>
          </a:p>
        </p:txBody>
      </p:sp>
      <p:sp>
        <p:nvSpPr>
          <p:cNvPr id="2" name="Title 1"/>
          <p:cNvSpPr>
            <a:spLocks noGrp="1"/>
          </p:cNvSpPr>
          <p:nvPr>
            <p:ph type="title"/>
          </p:nvPr>
        </p:nvSpPr>
        <p:spPr>
          <a:xfrm>
            <a:off x="831851" y="4977980"/>
            <a:ext cx="10515600" cy="775597"/>
          </a:xfrm>
        </p:spPr>
        <p:txBody>
          <a:bodyPr anchor="ctr" anchorCtr="0">
            <a:normAutofit/>
          </a:bodyPr>
          <a:lstStyle>
            <a:lvl1pPr algn="ctr">
              <a:defRPr sz="2800" baseline="0"/>
            </a:lvl1pPr>
          </a:lstStyle>
          <a:p>
            <a:r>
              <a:rPr lang="nb-NO"/>
              <a:t>Klikk for å redigere tittelstil</a:t>
            </a:r>
            <a:endParaRPr lang="en-US"/>
          </a:p>
        </p:txBody>
      </p:sp>
      <p:sp>
        <p:nvSpPr>
          <p:cNvPr id="3" name="Text Placeholder 2"/>
          <p:cNvSpPr>
            <a:spLocks noGrp="1"/>
          </p:cNvSpPr>
          <p:nvPr>
            <p:ph type="body" idx="1"/>
          </p:nvPr>
        </p:nvSpPr>
        <p:spPr>
          <a:xfrm>
            <a:off x="831851" y="5800962"/>
            <a:ext cx="10515600" cy="553998"/>
          </a:xfrm>
        </p:spPr>
        <p:txBody>
          <a:bodyP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Tree>
    <p:extLst>
      <p:ext uri="{BB962C8B-B14F-4D97-AF65-F5344CB8AC3E}">
        <p14:creationId xmlns:p14="http://schemas.microsoft.com/office/powerpoint/2010/main" val="32101846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9" name="grafikk">
            <a:extLst>
              <a:ext uri="{FF2B5EF4-FFF2-40B4-BE49-F238E27FC236}">
                <a16:creationId xmlns:a16="http://schemas.microsoft.com/office/drawing/2014/main" id="{442E5E1F-5E54-4B09-9810-9D1AFB1B9578}"/>
              </a:ext>
            </a:extLst>
          </p:cNvPr>
          <p:cNvSpPr/>
          <p:nvPr userDrawn="1"/>
        </p:nvSpPr>
        <p:spPr>
          <a:xfrm>
            <a:off x="1"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6A1A0E74-B8A8-4360-A367-9FF538085BF2}" type="datetimeFigureOut">
              <a:rPr lang="nb-NO" smtClean="0"/>
              <a:t>02.09.2024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6457444-737A-4256-A71F-2C8225BFF095}" type="slidenum">
              <a:rPr lang="nb-NO" smtClean="0"/>
              <a:t>‹#›</a:t>
            </a:fld>
            <a:endParaRPr lang="nb-NO"/>
          </a:p>
        </p:txBody>
      </p:sp>
      <p:sp>
        <p:nvSpPr>
          <p:cNvPr id="8" name="Tittel 7">
            <a:extLst>
              <a:ext uri="{FF2B5EF4-FFF2-40B4-BE49-F238E27FC236}">
                <a16:creationId xmlns:a16="http://schemas.microsoft.com/office/drawing/2014/main" id="{ECCF3988-3131-4965-BFAC-2EF8935A2312}"/>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2442326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9" name="grafikk">
            <a:extLst>
              <a:ext uri="{FF2B5EF4-FFF2-40B4-BE49-F238E27FC236}">
                <a16:creationId xmlns:a16="http://schemas.microsoft.com/office/drawing/2014/main" id="{D8C7FABD-B60D-4278-8B7A-4CE212162DD1}"/>
              </a:ext>
            </a:extLst>
          </p:cNvPr>
          <p:cNvSpPr/>
          <p:nvPr userDrawn="1"/>
        </p:nvSpPr>
        <p:spPr>
          <a:xfrm>
            <a:off x="1"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2" name="Title 1"/>
          <p:cNvSpPr>
            <a:spLocks noGrp="1"/>
          </p:cNvSpPr>
          <p:nvPr>
            <p:ph type="title"/>
          </p:nvPr>
        </p:nvSpPr>
        <p:spPr/>
        <p:txBody>
          <a:bodyPr/>
          <a:lstStyle/>
          <a:p>
            <a:r>
              <a:rPr lang="nb-NO"/>
              <a:t>Klikk for å redigere tittelstil</a:t>
            </a:r>
            <a:endParaRPr lang="en-US"/>
          </a:p>
        </p:txBody>
      </p:sp>
      <p:sp>
        <p:nvSpPr>
          <p:cNvPr id="5" name="Date Placeholder 4"/>
          <p:cNvSpPr>
            <a:spLocks noGrp="1"/>
          </p:cNvSpPr>
          <p:nvPr>
            <p:ph type="dt" sz="half" idx="10"/>
          </p:nvPr>
        </p:nvSpPr>
        <p:spPr/>
        <p:txBody>
          <a:bodyPr/>
          <a:lstStyle/>
          <a:p>
            <a:fld id="{6A1A0E74-B8A8-4360-A367-9FF538085BF2}" type="datetimeFigureOut">
              <a:rPr lang="nb-NO" smtClean="0"/>
              <a:t>02.09.2024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sp>
        <p:nvSpPr>
          <p:cNvPr id="8" name="Content Placeholder 2">
            <a:extLst>
              <a:ext uri="{FF2B5EF4-FFF2-40B4-BE49-F238E27FC236}">
                <a16:creationId xmlns:a16="http://schemas.microsoft.com/office/drawing/2014/main" id="{E768D46C-2C47-41CD-86BA-93183D68605A}"/>
              </a:ext>
            </a:extLst>
          </p:cNvPr>
          <p:cNvSpPr>
            <a:spLocks noGrp="1"/>
          </p:cNvSpPr>
          <p:nvPr>
            <p:ph idx="1"/>
          </p:nvPr>
        </p:nvSpPr>
        <p:spPr>
          <a:xfrm>
            <a:off x="6254893" y="2115183"/>
            <a:ext cx="5184648" cy="395310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0" name="Content Placeholder 2">
            <a:extLst>
              <a:ext uri="{FF2B5EF4-FFF2-40B4-BE49-F238E27FC236}">
                <a16:creationId xmlns:a16="http://schemas.microsoft.com/office/drawing/2014/main" id="{4239B1D9-21EF-47DC-9EB0-171837799AF0}"/>
              </a:ext>
            </a:extLst>
          </p:cNvPr>
          <p:cNvSpPr>
            <a:spLocks noGrp="1"/>
          </p:cNvSpPr>
          <p:nvPr>
            <p:ph idx="13"/>
          </p:nvPr>
        </p:nvSpPr>
        <p:spPr>
          <a:xfrm>
            <a:off x="753693" y="2115183"/>
            <a:ext cx="5184648" cy="395310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37708933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13" name="grafikk">
            <a:extLst>
              <a:ext uri="{FF2B5EF4-FFF2-40B4-BE49-F238E27FC236}">
                <a16:creationId xmlns:a16="http://schemas.microsoft.com/office/drawing/2014/main" id="{40C17E66-2E97-4F81-8F6E-EF36FBE47B27}"/>
              </a:ext>
            </a:extLst>
          </p:cNvPr>
          <p:cNvSpPr/>
          <p:nvPr userDrawn="1"/>
        </p:nvSpPr>
        <p:spPr>
          <a:xfrm>
            <a:off x="1"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11" name="Content Placeholder 2">
            <a:extLst>
              <a:ext uri="{FF2B5EF4-FFF2-40B4-BE49-F238E27FC236}">
                <a16:creationId xmlns:a16="http://schemas.microsoft.com/office/drawing/2014/main" id="{0290DF0D-5186-43A8-9F17-7965A23969C6}"/>
              </a:ext>
            </a:extLst>
          </p:cNvPr>
          <p:cNvSpPr>
            <a:spLocks noGrp="1"/>
          </p:cNvSpPr>
          <p:nvPr>
            <p:ph idx="13"/>
          </p:nvPr>
        </p:nvSpPr>
        <p:spPr>
          <a:xfrm>
            <a:off x="6254893" y="2583181"/>
            <a:ext cx="5184648" cy="3485110"/>
          </a:xfrm>
        </p:spPr>
        <p:txBody>
          <a:bodyPr>
            <a:normAutofit/>
          </a:bodyPr>
          <a:lstStyle>
            <a:lvl1pPr>
              <a:defRPr sz="2400"/>
            </a:lvl1pPr>
            <a:lvl2pPr>
              <a:defRPr sz="2000"/>
            </a:lvl2pPr>
            <a:lvl3pPr>
              <a:defRPr sz="1800"/>
            </a:lvl3pPr>
            <a:lvl4pPr>
              <a:defRPr sz="1600"/>
            </a:lvl4pPr>
            <a:lvl5pPr>
              <a:defRPr sz="1400"/>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Content Placeholder 2">
            <a:extLst>
              <a:ext uri="{FF2B5EF4-FFF2-40B4-BE49-F238E27FC236}">
                <a16:creationId xmlns:a16="http://schemas.microsoft.com/office/drawing/2014/main" id="{B24674BD-61C0-4B57-8F0A-E639D160D1D6}"/>
              </a:ext>
            </a:extLst>
          </p:cNvPr>
          <p:cNvSpPr>
            <a:spLocks noGrp="1"/>
          </p:cNvSpPr>
          <p:nvPr>
            <p:ph idx="14"/>
          </p:nvPr>
        </p:nvSpPr>
        <p:spPr>
          <a:xfrm>
            <a:off x="753693" y="2583181"/>
            <a:ext cx="5184648" cy="3485110"/>
          </a:xfrm>
        </p:spPr>
        <p:txBody>
          <a:bodyPr>
            <a:normAutofit/>
          </a:bodyPr>
          <a:lstStyle>
            <a:lvl1pPr>
              <a:defRPr sz="2400"/>
            </a:lvl1pPr>
            <a:lvl2pPr>
              <a:defRPr sz="2000"/>
            </a:lvl2pPr>
            <a:lvl3pPr>
              <a:defRPr sz="1800"/>
            </a:lvl3pPr>
            <a:lvl4pPr>
              <a:defRPr sz="1600"/>
            </a:lvl4pPr>
            <a:lvl5pPr>
              <a:defRPr sz="1400"/>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3" name="Text Placeholder 2"/>
          <p:cNvSpPr>
            <a:spLocks noGrp="1"/>
          </p:cNvSpPr>
          <p:nvPr>
            <p:ph type="body" idx="1"/>
          </p:nvPr>
        </p:nvSpPr>
        <p:spPr>
          <a:xfrm>
            <a:off x="753693" y="2115183"/>
            <a:ext cx="5184648" cy="36933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5" name="Text Placeholder 4"/>
          <p:cNvSpPr>
            <a:spLocks noGrp="1"/>
          </p:cNvSpPr>
          <p:nvPr>
            <p:ph type="body" sz="quarter" idx="3"/>
          </p:nvPr>
        </p:nvSpPr>
        <p:spPr>
          <a:xfrm>
            <a:off x="6254892" y="2115183"/>
            <a:ext cx="5184648" cy="36933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7" name="Date Placeholder 6"/>
          <p:cNvSpPr>
            <a:spLocks noGrp="1"/>
          </p:cNvSpPr>
          <p:nvPr>
            <p:ph type="dt" sz="half" idx="10"/>
          </p:nvPr>
        </p:nvSpPr>
        <p:spPr/>
        <p:txBody>
          <a:bodyPr/>
          <a:lstStyle/>
          <a:p>
            <a:fld id="{6A1A0E74-B8A8-4360-A367-9FF538085BF2}" type="datetimeFigureOut">
              <a:rPr lang="nb-NO" smtClean="0"/>
              <a:t>02.09.2024</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36457444-737A-4256-A71F-2C8225BFF095}" type="slidenum">
              <a:rPr lang="nb-NO" smtClean="0"/>
              <a:t>‹#›</a:t>
            </a:fld>
            <a:endParaRPr lang="nb-NO"/>
          </a:p>
        </p:txBody>
      </p:sp>
      <p:sp>
        <p:nvSpPr>
          <p:cNvPr id="10" name="Tittel 9">
            <a:extLst>
              <a:ext uri="{FF2B5EF4-FFF2-40B4-BE49-F238E27FC236}">
                <a16:creationId xmlns:a16="http://schemas.microsoft.com/office/drawing/2014/main" id="{C82FA1FD-E97A-4C0F-AA26-530A2E5063FD}"/>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7254652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HØYR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5ACCAEB8-6144-42EB-BBDC-F55020068F26}"/>
              </a:ext>
            </a:extLst>
          </p:cNvPr>
          <p:cNvSpPr>
            <a:spLocks noGrp="1"/>
          </p:cNvSpPr>
          <p:nvPr>
            <p:ph type="pic" sz="quarter" idx="13"/>
          </p:nvPr>
        </p:nvSpPr>
        <p:spPr>
          <a:xfrm>
            <a:off x="5303139" y="0"/>
            <a:ext cx="6888861" cy="6858000"/>
          </a:xfrm>
          <a:solidFill>
            <a:schemeClr val="bg1">
              <a:lumMod val="50000"/>
            </a:schemeClr>
          </a:solidFill>
        </p:spPr>
        <p:txBody>
          <a:bodyPr tIns="360000">
            <a:normAutofit/>
          </a:bodyPr>
          <a:lstStyle>
            <a:lvl1pPr marL="0" indent="0" algn="ctr">
              <a:buNone/>
              <a:defRPr sz="1400"/>
            </a:lvl1pPr>
          </a:lstStyle>
          <a:p>
            <a:r>
              <a:rPr lang="nb-NO"/>
              <a:t>Klikk ikonet for å legge til et bilde</a:t>
            </a:r>
          </a:p>
        </p:txBody>
      </p:sp>
      <p:sp>
        <p:nvSpPr>
          <p:cNvPr id="5" name="Date Placeholder 4"/>
          <p:cNvSpPr>
            <a:spLocks noGrp="1"/>
          </p:cNvSpPr>
          <p:nvPr>
            <p:ph type="dt" sz="half" idx="10"/>
          </p:nvPr>
        </p:nvSpPr>
        <p:spPr/>
        <p:txBody>
          <a:bodyPr/>
          <a:lstStyle/>
          <a:p>
            <a:fld id="{6A1A0E74-B8A8-4360-A367-9FF538085BF2}" type="datetimeFigureOut">
              <a:rPr lang="nb-NO" smtClean="0"/>
              <a:t>02.09.2024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pic>
        <p:nvPicPr>
          <p:cNvPr id="8" name="logo_gul">
            <a:extLst>
              <a:ext uri="{FF2B5EF4-FFF2-40B4-BE49-F238E27FC236}">
                <a16:creationId xmlns:a16="http://schemas.microsoft.com/office/drawing/2014/main" id="{FC393D3E-C050-40F9-816F-B6EA7FC3FB3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pic>
        <p:nvPicPr>
          <p:cNvPr id="9" name="logo_beige" descr="Et bilde som inneholder verktøy, skrunøkkel&#10;&#10;Beskrivelse som er generert med høy visshet" hidden="1">
            <a:extLst>
              <a:ext uri="{FF2B5EF4-FFF2-40B4-BE49-F238E27FC236}">
                <a16:creationId xmlns:a16="http://schemas.microsoft.com/office/drawing/2014/main" id="{ABE5CBE6-E2D6-4553-A491-4D45E48597A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pic>
        <p:nvPicPr>
          <p:cNvPr id="10" name="logo_bla" descr="Et bilde som inneholder objekt&#10;&#10;Beskrivelse som er generert med høy visshet" hidden="1">
            <a:extLst>
              <a:ext uri="{FF2B5EF4-FFF2-40B4-BE49-F238E27FC236}">
                <a16:creationId xmlns:a16="http://schemas.microsoft.com/office/drawing/2014/main" id="{810A30F1-52BB-4D05-9919-9D60AECB773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sp>
        <p:nvSpPr>
          <p:cNvPr id="15" name="Plassholder for tekst 14">
            <a:extLst>
              <a:ext uri="{FF2B5EF4-FFF2-40B4-BE49-F238E27FC236}">
                <a16:creationId xmlns:a16="http://schemas.microsoft.com/office/drawing/2014/main" id="{110E2EE2-CC4E-47F3-AABC-347A7D985C8A}"/>
              </a:ext>
            </a:extLst>
          </p:cNvPr>
          <p:cNvSpPr>
            <a:spLocks noGrp="1"/>
          </p:cNvSpPr>
          <p:nvPr>
            <p:ph type="body" sz="quarter" idx="14"/>
          </p:nvPr>
        </p:nvSpPr>
        <p:spPr>
          <a:xfrm>
            <a:off x="752460" y="1480991"/>
            <a:ext cx="4155149" cy="4695972"/>
          </a:xfrm>
        </p:spPr>
        <p:txBody>
          <a:bodyPr>
            <a:normAutofit/>
          </a:bodyPr>
          <a:lstStyle>
            <a:lvl1pPr marL="0" indent="0">
              <a:buNone/>
              <a:defRPr sz="1400"/>
            </a:lvl1pPr>
          </a:lstStyle>
          <a:p>
            <a:pPr lvl="0"/>
            <a:r>
              <a:rPr lang="nb-NO"/>
              <a:t>Rediger tekststiler i malen</a:t>
            </a:r>
          </a:p>
        </p:txBody>
      </p:sp>
      <p:sp>
        <p:nvSpPr>
          <p:cNvPr id="12" name="Title 1">
            <a:extLst>
              <a:ext uri="{FF2B5EF4-FFF2-40B4-BE49-F238E27FC236}">
                <a16:creationId xmlns:a16="http://schemas.microsoft.com/office/drawing/2014/main" id="{D054E4EC-00C2-4E18-90E6-EF2CA9475D8F}"/>
              </a:ext>
            </a:extLst>
          </p:cNvPr>
          <p:cNvSpPr>
            <a:spLocks noGrp="1"/>
          </p:cNvSpPr>
          <p:nvPr>
            <p:ph type="title"/>
          </p:nvPr>
        </p:nvSpPr>
        <p:spPr>
          <a:xfrm>
            <a:off x="752459" y="288398"/>
            <a:ext cx="3326055"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2602120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A6C7F8EA-4B90-13CB-8D51-4427FABAC61B}"/>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7C5A4BB4-0D2C-23D2-569F-1443E6D6D339}"/>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01ECAA2-062C-1BBB-8556-2D604C8B19A6}"/>
              </a:ext>
            </a:extLst>
          </p:cNvPr>
          <p:cNvSpPr>
            <a:spLocks noGrp="1"/>
          </p:cNvSpPr>
          <p:nvPr>
            <p:ph type="dt" sz="half" idx="10"/>
          </p:nvPr>
        </p:nvSpPr>
        <p:spPr/>
        <p:txBody>
          <a:bodyPr/>
          <a:lstStyle/>
          <a:p>
            <a:fld id="{65855736-AA95-4B78-BB5D-03E4AE243195}" type="datetimeFigureOut">
              <a:rPr lang="nb-NO" smtClean="0"/>
              <a:t>02.09.2024</a:t>
            </a:fld>
            <a:endParaRPr lang="nb-NO"/>
          </a:p>
        </p:txBody>
      </p:sp>
      <p:sp>
        <p:nvSpPr>
          <p:cNvPr id="5" name="Plassholder for bunntekst 4">
            <a:extLst>
              <a:ext uri="{FF2B5EF4-FFF2-40B4-BE49-F238E27FC236}">
                <a16:creationId xmlns:a16="http://schemas.microsoft.com/office/drawing/2014/main" id="{01B8C83D-7147-A5A3-C83D-3302DA4E5D9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92E5DFC-796E-A074-2FDB-0B2875CB6A56}"/>
              </a:ext>
            </a:extLst>
          </p:cNvPr>
          <p:cNvSpPr>
            <a:spLocks noGrp="1"/>
          </p:cNvSpPr>
          <p:nvPr>
            <p:ph type="sldNum" sz="quarter" idx="12"/>
          </p:nvPr>
        </p:nvSpPr>
        <p:spPr/>
        <p:txBody>
          <a:bodyPr/>
          <a:lstStyle/>
          <a:p>
            <a:fld id="{D315DCDB-9D38-4B27-9D83-6CC70E8626D2}" type="slidenum">
              <a:rPr lang="nb-NO" smtClean="0"/>
              <a:t>‹#›</a:t>
            </a:fld>
            <a:endParaRPr lang="nb-NO"/>
          </a:p>
        </p:txBody>
      </p:sp>
    </p:spTree>
    <p:extLst>
      <p:ext uri="{BB962C8B-B14F-4D97-AF65-F5344CB8AC3E}">
        <p14:creationId xmlns:p14="http://schemas.microsoft.com/office/powerpoint/2010/main" val="4794462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tel, tekst og bilde VENSTR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5ACCAEB8-6144-42EB-BBDC-F55020068F26}"/>
              </a:ext>
            </a:extLst>
          </p:cNvPr>
          <p:cNvSpPr>
            <a:spLocks noGrp="1"/>
          </p:cNvSpPr>
          <p:nvPr>
            <p:ph type="pic" sz="quarter" idx="13"/>
          </p:nvPr>
        </p:nvSpPr>
        <p:spPr>
          <a:xfrm>
            <a:off x="2" y="0"/>
            <a:ext cx="5280660" cy="6858000"/>
          </a:xfrm>
          <a:solidFill>
            <a:schemeClr val="bg1">
              <a:lumMod val="50000"/>
            </a:schemeClr>
          </a:solidFill>
        </p:spPr>
        <p:txBody>
          <a:bodyPr tIns="360000">
            <a:normAutofit/>
          </a:bodyPr>
          <a:lstStyle>
            <a:lvl1pPr marL="0" indent="0" algn="ctr">
              <a:buNone/>
              <a:defRPr sz="1400"/>
            </a:lvl1pPr>
          </a:lstStyle>
          <a:p>
            <a:r>
              <a:rPr lang="nb-NO"/>
              <a:t>Klikk ikonet for å legge til et bilde</a:t>
            </a:r>
          </a:p>
        </p:txBody>
      </p:sp>
      <p:sp>
        <p:nvSpPr>
          <p:cNvPr id="5" name="Date Placeholder 4"/>
          <p:cNvSpPr>
            <a:spLocks noGrp="1"/>
          </p:cNvSpPr>
          <p:nvPr>
            <p:ph type="dt" sz="half" idx="10"/>
          </p:nvPr>
        </p:nvSpPr>
        <p:spPr/>
        <p:txBody>
          <a:bodyPr/>
          <a:lstStyle/>
          <a:p>
            <a:fld id="{6A1A0E74-B8A8-4360-A367-9FF538085BF2}" type="datetimeFigureOut">
              <a:rPr lang="nb-NO" smtClean="0"/>
              <a:t>02.09.2024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sp>
        <p:nvSpPr>
          <p:cNvPr id="15" name="Plassholder for tekst 14">
            <a:extLst>
              <a:ext uri="{FF2B5EF4-FFF2-40B4-BE49-F238E27FC236}">
                <a16:creationId xmlns:a16="http://schemas.microsoft.com/office/drawing/2014/main" id="{110E2EE2-CC4E-47F3-AABC-347A7D985C8A}"/>
              </a:ext>
            </a:extLst>
          </p:cNvPr>
          <p:cNvSpPr>
            <a:spLocks noGrp="1"/>
          </p:cNvSpPr>
          <p:nvPr>
            <p:ph type="body" sz="quarter" idx="14"/>
          </p:nvPr>
        </p:nvSpPr>
        <p:spPr>
          <a:xfrm>
            <a:off x="6144768" y="1480991"/>
            <a:ext cx="5294773" cy="4695972"/>
          </a:xfrm>
        </p:spPr>
        <p:txBody>
          <a:bodyPr>
            <a:normAutofit/>
          </a:bodyPr>
          <a:lstStyle>
            <a:lvl1pPr marL="0" indent="0">
              <a:buNone/>
              <a:defRPr sz="1400"/>
            </a:lvl1pPr>
          </a:lstStyle>
          <a:p>
            <a:pPr lvl="0"/>
            <a:r>
              <a:rPr lang="nb-NO"/>
              <a:t>Rediger tekststiler i malen</a:t>
            </a:r>
          </a:p>
        </p:txBody>
      </p:sp>
      <p:sp>
        <p:nvSpPr>
          <p:cNvPr id="10" name="Title 1">
            <a:extLst>
              <a:ext uri="{FF2B5EF4-FFF2-40B4-BE49-F238E27FC236}">
                <a16:creationId xmlns:a16="http://schemas.microsoft.com/office/drawing/2014/main" id="{51F5788C-2F9F-421F-A3B1-5E4BD0F8017D}"/>
              </a:ext>
            </a:extLst>
          </p:cNvPr>
          <p:cNvSpPr>
            <a:spLocks noGrp="1"/>
          </p:cNvSpPr>
          <p:nvPr>
            <p:ph type="title"/>
          </p:nvPr>
        </p:nvSpPr>
        <p:spPr>
          <a:xfrm>
            <a:off x="6144768" y="288398"/>
            <a:ext cx="4334653"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39316041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tel, bilde og teks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1A0E74-B8A8-4360-A367-9FF538085BF2}" type="datetimeFigureOut">
              <a:rPr lang="nb-NO" smtClean="0"/>
              <a:t>02.09.2024</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36457444-737A-4256-A71F-2C8225BFF095}" type="slidenum">
              <a:rPr lang="nb-NO" smtClean="0"/>
              <a:t>‹#›</a:t>
            </a:fld>
            <a:endParaRPr lang="nb-NO"/>
          </a:p>
        </p:txBody>
      </p:sp>
      <p:sp>
        <p:nvSpPr>
          <p:cNvPr id="6" name="Plassholder for bilde 9">
            <a:extLst>
              <a:ext uri="{FF2B5EF4-FFF2-40B4-BE49-F238E27FC236}">
                <a16:creationId xmlns:a16="http://schemas.microsoft.com/office/drawing/2014/main" id="{E4C9F498-6F44-4CA2-AF18-37B16BED12C0}"/>
              </a:ext>
            </a:extLst>
          </p:cNvPr>
          <p:cNvSpPr>
            <a:spLocks noGrp="1" noChangeAspect="1"/>
          </p:cNvSpPr>
          <p:nvPr>
            <p:ph type="pic" sz="quarter" idx="13"/>
          </p:nvPr>
        </p:nvSpPr>
        <p:spPr>
          <a:xfrm>
            <a:off x="720082" y="1847023"/>
            <a:ext cx="6248810" cy="3514958"/>
          </a:xfrm>
          <a:solidFill>
            <a:schemeClr val="bg1">
              <a:lumMod val="50000"/>
            </a:schemeClr>
          </a:solidFill>
        </p:spPr>
        <p:txBody>
          <a:bodyPr tIns="360000">
            <a:normAutofit/>
          </a:bodyPr>
          <a:lstStyle>
            <a:lvl1pPr marL="0" indent="0" algn="ctr">
              <a:buNone/>
              <a:defRPr sz="1400"/>
            </a:lvl1pPr>
          </a:lstStyle>
          <a:p>
            <a:r>
              <a:rPr lang="nb-NO"/>
              <a:t>Klikk ikonet for å legge til et bilde</a:t>
            </a:r>
          </a:p>
        </p:txBody>
      </p:sp>
      <p:sp>
        <p:nvSpPr>
          <p:cNvPr id="8" name="Plassholder for tekst 14">
            <a:extLst>
              <a:ext uri="{FF2B5EF4-FFF2-40B4-BE49-F238E27FC236}">
                <a16:creationId xmlns:a16="http://schemas.microsoft.com/office/drawing/2014/main" id="{0F42FF05-9A5C-42EA-96C3-47171AE49D66}"/>
              </a:ext>
            </a:extLst>
          </p:cNvPr>
          <p:cNvSpPr>
            <a:spLocks noGrp="1"/>
          </p:cNvSpPr>
          <p:nvPr>
            <p:ph type="body" sz="quarter" idx="14"/>
          </p:nvPr>
        </p:nvSpPr>
        <p:spPr>
          <a:xfrm>
            <a:off x="7536943" y="1847032"/>
            <a:ext cx="3902599" cy="4329930"/>
          </a:xfrm>
        </p:spPr>
        <p:txBody>
          <a:bodyPr>
            <a:normAutofit/>
          </a:bodyPr>
          <a:lstStyle>
            <a:lvl1pPr marL="0" indent="0">
              <a:buNone/>
              <a:defRPr sz="1400"/>
            </a:lvl1pPr>
          </a:lstStyle>
          <a:p>
            <a:pPr lvl="0"/>
            <a:r>
              <a:rPr lang="nb-NO"/>
              <a:t>Rediger tekststiler i malen</a:t>
            </a:r>
          </a:p>
        </p:txBody>
      </p:sp>
      <p:sp>
        <p:nvSpPr>
          <p:cNvPr id="10" name="Title 1">
            <a:extLst>
              <a:ext uri="{FF2B5EF4-FFF2-40B4-BE49-F238E27FC236}">
                <a16:creationId xmlns:a16="http://schemas.microsoft.com/office/drawing/2014/main" id="{DADD6478-91A1-4964-ACA2-E26D9F4BD632}"/>
              </a:ext>
            </a:extLst>
          </p:cNvPr>
          <p:cNvSpPr>
            <a:spLocks noGrp="1"/>
          </p:cNvSpPr>
          <p:nvPr>
            <p:ph type="title"/>
          </p:nvPr>
        </p:nvSpPr>
        <p:spPr>
          <a:xfrm>
            <a:off x="7536943" y="681038"/>
            <a:ext cx="3902598"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15805345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tor tekst">
    <p:spTree>
      <p:nvGrpSpPr>
        <p:cNvPr id="1" name=""/>
        <p:cNvGrpSpPr/>
        <p:nvPr/>
      </p:nvGrpSpPr>
      <p:grpSpPr>
        <a:xfrm>
          <a:off x="0" y="0"/>
          <a:ext cx="0" cy="0"/>
          <a:chOff x="0" y="0"/>
          <a:chExt cx="0" cy="0"/>
        </a:xfrm>
      </p:grpSpPr>
      <p:sp>
        <p:nvSpPr>
          <p:cNvPr id="12" name="Plassholder for tekst 7">
            <a:extLst>
              <a:ext uri="{FF2B5EF4-FFF2-40B4-BE49-F238E27FC236}">
                <a16:creationId xmlns:a16="http://schemas.microsoft.com/office/drawing/2014/main" id="{E63E4E42-00DC-4CD8-8D2A-A2ED1C35DDD0}"/>
              </a:ext>
            </a:extLst>
          </p:cNvPr>
          <p:cNvSpPr>
            <a:spLocks noGrp="1"/>
          </p:cNvSpPr>
          <p:nvPr>
            <p:ph type="body" sz="quarter" idx="15"/>
          </p:nvPr>
        </p:nvSpPr>
        <p:spPr>
          <a:xfrm>
            <a:off x="1479550" y="2438271"/>
            <a:ext cx="8999871" cy="3738692"/>
          </a:xfrm>
        </p:spPr>
        <p:txBody>
          <a:bodyPr anchor="t" anchorCtr="0">
            <a:normAutofit/>
          </a:bodyPr>
          <a:lstStyle>
            <a:lvl1pPr marL="0" indent="0">
              <a:buNone/>
              <a:defRPr sz="1800"/>
            </a:lvl1pPr>
          </a:lstStyle>
          <a:p>
            <a:pPr lvl="0"/>
            <a:r>
              <a:rPr lang="nb-NO"/>
              <a:t>Rediger tekststiler i malen</a:t>
            </a:r>
          </a:p>
        </p:txBody>
      </p:sp>
      <p:sp>
        <p:nvSpPr>
          <p:cNvPr id="3" name="Date Placeholder 2"/>
          <p:cNvSpPr>
            <a:spLocks noGrp="1"/>
          </p:cNvSpPr>
          <p:nvPr>
            <p:ph type="dt" sz="half" idx="10"/>
          </p:nvPr>
        </p:nvSpPr>
        <p:spPr/>
        <p:txBody>
          <a:bodyPr/>
          <a:lstStyle/>
          <a:p>
            <a:fld id="{6A1A0E74-B8A8-4360-A367-9FF538085BF2}" type="datetimeFigureOut">
              <a:rPr lang="nb-NO" smtClean="0"/>
              <a:t>02.09.2024</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6457444-737A-4256-A71F-2C8225BFF095}" type="slidenum">
              <a:rPr lang="nb-NO" smtClean="0"/>
              <a:t>‹#›</a:t>
            </a:fld>
            <a:endParaRPr lang="nb-NO"/>
          </a:p>
        </p:txBody>
      </p:sp>
      <p:sp>
        <p:nvSpPr>
          <p:cNvPr id="8" name="Plassholder for tekst 7">
            <a:extLst>
              <a:ext uri="{FF2B5EF4-FFF2-40B4-BE49-F238E27FC236}">
                <a16:creationId xmlns:a16="http://schemas.microsoft.com/office/drawing/2014/main" id="{4FBCB943-AE00-4825-843E-FE156C6BDC30}"/>
              </a:ext>
            </a:extLst>
          </p:cNvPr>
          <p:cNvSpPr>
            <a:spLocks noGrp="1"/>
          </p:cNvSpPr>
          <p:nvPr>
            <p:ph type="body" sz="quarter" idx="13"/>
          </p:nvPr>
        </p:nvSpPr>
        <p:spPr>
          <a:xfrm>
            <a:off x="1479550" y="1212534"/>
            <a:ext cx="8999871" cy="984885"/>
          </a:xfrm>
        </p:spPr>
        <p:txBody>
          <a:bodyPr anchor="b" anchorCtr="0">
            <a:normAutofit/>
          </a:bodyPr>
          <a:lstStyle>
            <a:lvl1pPr marL="0" indent="0">
              <a:buNone/>
              <a:defRPr sz="3200"/>
            </a:lvl1pPr>
          </a:lstStyle>
          <a:p>
            <a:pPr lvl="0"/>
            <a:r>
              <a:rPr lang="nb-NO"/>
              <a:t>Rediger tekststiler i malen</a:t>
            </a:r>
          </a:p>
        </p:txBody>
      </p:sp>
      <p:pic>
        <p:nvPicPr>
          <p:cNvPr id="6" name="Bilde 5">
            <a:extLst>
              <a:ext uri="{FF2B5EF4-FFF2-40B4-BE49-F238E27FC236}">
                <a16:creationId xmlns:a16="http://schemas.microsoft.com/office/drawing/2014/main" id="{3F609443-9AE4-46E7-8FE7-2CE88496B03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0090" y="396050"/>
            <a:ext cx="2179324" cy="672085"/>
          </a:xfrm>
          <a:prstGeom prst="rect">
            <a:avLst/>
          </a:prstGeom>
        </p:spPr>
      </p:pic>
    </p:spTree>
    <p:extLst>
      <p:ext uri="{BB962C8B-B14F-4D97-AF65-F5344CB8AC3E}">
        <p14:creationId xmlns:p14="http://schemas.microsoft.com/office/powerpoint/2010/main" val="18039677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6A1A0E74-B8A8-4360-A367-9FF538085BF2}" type="datetimeFigureOut">
              <a:rPr lang="nb-NO" smtClean="0"/>
              <a:t>02.09.2024</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6457444-737A-4256-A71F-2C8225BFF095}" type="slidenum">
              <a:rPr lang="nb-NO" smtClean="0"/>
              <a:t>‹#›</a:t>
            </a:fld>
            <a:endParaRPr lang="nb-NO"/>
          </a:p>
        </p:txBody>
      </p:sp>
    </p:spTree>
    <p:extLst>
      <p:ext uri="{BB962C8B-B14F-4D97-AF65-F5344CB8AC3E}">
        <p14:creationId xmlns:p14="http://schemas.microsoft.com/office/powerpoint/2010/main" val="5749176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1A0E74-B8A8-4360-A367-9FF538085BF2}" type="datetimeFigureOut">
              <a:rPr lang="nb-NO" smtClean="0"/>
              <a:t>02.09.2024</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36457444-737A-4256-A71F-2C8225BFF095}" type="slidenum">
              <a:rPr lang="nb-NO" smtClean="0"/>
              <a:t>‹#›</a:t>
            </a:fld>
            <a:endParaRPr lang="nb-NO"/>
          </a:p>
        </p:txBody>
      </p:sp>
    </p:spTree>
    <p:extLst>
      <p:ext uri="{BB962C8B-B14F-4D97-AF65-F5344CB8AC3E}">
        <p14:creationId xmlns:p14="http://schemas.microsoft.com/office/powerpoint/2010/main" val="9906162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blank" preserve="1">
  <p:cSld name="Logoside">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A63DFC49-49A2-44B8-B23A-B4A841426F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500" b="12500"/>
          <a:stretch/>
        </p:blipFill>
        <p:spPr>
          <a:xfrm>
            <a:off x="0" y="-1"/>
            <a:ext cx="12192000" cy="6858001"/>
          </a:xfrm>
          <a:prstGeom prst="rect">
            <a:avLst/>
          </a:prstGeom>
        </p:spPr>
      </p:pic>
      <p:sp>
        <p:nvSpPr>
          <p:cNvPr id="2" name="TekstSylinder 1">
            <a:extLst>
              <a:ext uri="{FF2B5EF4-FFF2-40B4-BE49-F238E27FC236}">
                <a16:creationId xmlns:a16="http://schemas.microsoft.com/office/drawing/2014/main" id="{0547DE91-F021-4E3A-9BBE-7FC68723FEC6}"/>
              </a:ext>
            </a:extLst>
          </p:cNvPr>
          <p:cNvSpPr txBox="1"/>
          <p:nvPr userDrawn="1"/>
        </p:nvSpPr>
        <p:spPr>
          <a:xfrm>
            <a:off x="2316480" y="5035631"/>
            <a:ext cx="7559040" cy="292388"/>
          </a:xfrm>
          <a:prstGeom prst="rect">
            <a:avLst/>
          </a:prstGeom>
          <a:noFill/>
        </p:spPr>
        <p:txBody>
          <a:bodyPr wrap="square" rtlCol="0">
            <a:spAutoFit/>
          </a:bodyPr>
          <a:lstStyle/>
          <a:p>
            <a:pPr algn="ctr"/>
            <a:r>
              <a:rPr lang="nb-NO" sz="1300"/>
              <a:t>trondelagfylke.no | fb.com/trondelagfylke</a:t>
            </a:r>
          </a:p>
        </p:txBody>
      </p:sp>
    </p:spTree>
    <p:extLst>
      <p:ext uri="{BB962C8B-B14F-4D97-AF65-F5344CB8AC3E}">
        <p14:creationId xmlns:p14="http://schemas.microsoft.com/office/powerpoint/2010/main" val="2287459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18" name="grafikk">
            <a:extLst>
              <a:ext uri="{FF2B5EF4-FFF2-40B4-BE49-F238E27FC236}">
                <a16:creationId xmlns:a16="http://schemas.microsoft.com/office/drawing/2014/main" id="{36A72C8F-C33A-45AB-91BF-D23C7D50EEE5}"/>
              </a:ext>
            </a:extLst>
          </p:cNvPr>
          <p:cNvSpPr/>
          <p:nvPr userDrawn="1"/>
        </p:nvSpPr>
        <p:spPr>
          <a:xfrm>
            <a:off x="1" y="1548194"/>
            <a:ext cx="12193524" cy="53098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rgbClr val="FFFFFF"/>
              </a:solidFill>
            </a:endParaRPr>
          </a:p>
        </p:txBody>
      </p:sp>
      <p:sp>
        <p:nvSpPr>
          <p:cNvPr id="2" name="Title 1"/>
          <p:cNvSpPr>
            <a:spLocks noGrp="1"/>
          </p:cNvSpPr>
          <p:nvPr>
            <p:ph type="ctrTitle"/>
          </p:nvPr>
        </p:nvSpPr>
        <p:spPr>
          <a:xfrm>
            <a:off x="914400" y="2535896"/>
            <a:ext cx="10363200" cy="1121846"/>
          </a:xfrm>
        </p:spPr>
        <p:txBody>
          <a:bodyPr anchor="b">
            <a:normAutofit/>
          </a:bodyPr>
          <a:lstStyle>
            <a:lvl1pPr algn="ctr">
              <a:defRPr sz="4050">
                <a:solidFill>
                  <a:srgbClr val="FFFFFF"/>
                </a:solidFill>
              </a:defRPr>
            </a:lvl1pPr>
          </a:lstStyle>
          <a:p>
            <a:r>
              <a:rPr lang="nb-NO"/>
              <a:t>Klikk for å redigere tittelstil</a:t>
            </a:r>
            <a:endParaRPr lang="en-US"/>
          </a:p>
        </p:txBody>
      </p:sp>
      <p:sp>
        <p:nvSpPr>
          <p:cNvPr id="3" name="Subtitle 2"/>
          <p:cNvSpPr>
            <a:spLocks noGrp="1"/>
          </p:cNvSpPr>
          <p:nvPr>
            <p:ph type="subTitle" idx="1"/>
          </p:nvPr>
        </p:nvSpPr>
        <p:spPr>
          <a:xfrm>
            <a:off x="914400" y="3795998"/>
            <a:ext cx="10363200" cy="984885"/>
          </a:xfrm>
        </p:spPr>
        <p:txBody>
          <a:bodyPr>
            <a:normAutofit/>
          </a:bodyPr>
          <a:lstStyle>
            <a:lvl1pPr marL="0" indent="0" algn="ctr">
              <a:buNone/>
              <a:defRPr sz="32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tittelside" hidden="1">
            <a:extLst>
              <a:ext uri="{FF2B5EF4-FFF2-40B4-BE49-F238E27FC236}">
                <a16:creationId xmlns:a16="http://schemas.microsoft.com/office/drawing/2014/main" id="{42594168-4B05-4509-8809-6558E9660824}"/>
              </a:ext>
            </a:extLst>
          </p:cNvPr>
          <p:cNvSpPr/>
          <p:nvPr userDrawn="1"/>
        </p:nvSpPr>
        <p:spPr>
          <a:xfrm>
            <a:off x="449705" y="97436"/>
            <a:ext cx="779488" cy="232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rgbClr val="FFFFFF"/>
              </a:solidFill>
            </a:endParaRPr>
          </a:p>
        </p:txBody>
      </p:sp>
      <p:pic>
        <p:nvPicPr>
          <p:cNvPr id="7" name="Bilde 6">
            <a:extLst>
              <a:ext uri="{FF2B5EF4-FFF2-40B4-BE49-F238E27FC236}">
                <a16:creationId xmlns:a16="http://schemas.microsoft.com/office/drawing/2014/main" id="{53C00A96-9228-4E6E-AE76-CA1B57587F0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0089" y="471764"/>
            <a:ext cx="2431899" cy="580999"/>
          </a:xfrm>
          <a:prstGeom prst="rect">
            <a:avLst/>
          </a:prstGeom>
        </p:spPr>
      </p:pic>
    </p:spTree>
    <p:extLst>
      <p:ext uri="{BB962C8B-B14F-4D97-AF65-F5344CB8AC3E}">
        <p14:creationId xmlns:p14="http://schemas.microsoft.com/office/powerpoint/2010/main" val="1368884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eloverskrift">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6E293DF4-167E-4F98-9D9A-566E0E9752FB}"/>
              </a:ext>
            </a:extLst>
          </p:cNvPr>
          <p:cNvSpPr>
            <a:spLocks noGrp="1"/>
          </p:cNvSpPr>
          <p:nvPr>
            <p:ph type="pic" sz="quarter" idx="10"/>
          </p:nvPr>
        </p:nvSpPr>
        <p:spPr>
          <a:xfrm>
            <a:off x="0" y="0"/>
            <a:ext cx="12192000" cy="4734592"/>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2" name="Title 1"/>
          <p:cNvSpPr>
            <a:spLocks noGrp="1"/>
          </p:cNvSpPr>
          <p:nvPr>
            <p:ph type="title"/>
          </p:nvPr>
        </p:nvSpPr>
        <p:spPr>
          <a:xfrm>
            <a:off x="831851" y="4977980"/>
            <a:ext cx="10515600" cy="775597"/>
          </a:xfrm>
        </p:spPr>
        <p:txBody>
          <a:bodyPr anchor="ctr" anchorCtr="0">
            <a:normAutofit/>
          </a:bodyPr>
          <a:lstStyle>
            <a:lvl1pPr algn="ctr">
              <a:defRPr sz="2800" baseline="0"/>
            </a:lvl1pPr>
          </a:lstStyle>
          <a:p>
            <a:r>
              <a:rPr lang="nb-NO"/>
              <a:t>Klikk for å redigere tittelstil</a:t>
            </a:r>
            <a:endParaRPr lang="en-US"/>
          </a:p>
        </p:txBody>
      </p:sp>
      <p:sp>
        <p:nvSpPr>
          <p:cNvPr id="3" name="Text Placeholder 2"/>
          <p:cNvSpPr>
            <a:spLocks noGrp="1"/>
          </p:cNvSpPr>
          <p:nvPr>
            <p:ph type="body" idx="1"/>
          </p:nvPr>
        </p:nvSpPr>
        <p:spPr>
          <a:xfrm>
            <a:off x="831851" y="5800962"/>
            <a:ext cx="10515600" cy="553998"/>
          </a:xfrm>
        </p:spPr>
        <p:txBody>
          <a:bodyP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Tree>
    <p:extLst>
      <p:ext uri="{BB962C8B-B14F-4D97-AF65-F5344CB8AC3E}">
        <p14:creationId xmlns:p14="http://schemas.microsoft.com/office/powerpoint/2010/main" val="2364441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9" name="grafikk">
            <a:extLst>
              <a:ext uri="{FF2B5EF4-FFF2-40B4-BE49-F238E27FC236}">
                <a16:creationId xmlns:a16="http://schemas.microsoft.com/office/drawing/2014/main" id="{442E5E1F-5E54-4B09-9810-9D1AFB1B9578}"/>
              </a:ext>
            </a:extLst>
          </p:cNvPr>
          <p:cNvSpPr/>
          <p:nvPr userDrawn="1"/>
        </p:nvSpPr>
        <p:spPr>
          <a:xfrm>
            <a:off x="1"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6A1A0E74-B8A8-4360-A367-9FF538085BF2}" type="datetimeFigureOut">
              <a:rPr lang="nb-NO" smtClean="0"/>
              <a:t>02.09.2024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6457444-737A-4256-A71F-2C8225BFF095}" type="slidenum">
              <a:rPr lang="nb-NO" smtClean="0"/>
              <a:t>‹#›</a:t>
            </a:fld>
            <a:endParaRPr lang="nb-NO"/>
          </a:p>
        </p:txBody>
      </p:sp>
      <p:sp>
        <p:nvSpPr>
          <p:cNvPr id="8" name="Tittel 7">
            <a:extLst>
              <a:ext uri="{FF2B5EF4-FFF2-40B4-BE49-F238E27FC236}">
                <a16:creationId xmlns:a16="http://schemas.microsoft.com/office/drawing/2014/main" id="{ECCF3988-3131-4965-BFAC-2EF8935A2312}"/>
              </a:ext>
            </a:extLst>
          </p:cNvPr>
          <p:cNvSpPr>
            <a:spLocks noGrp="1"/>
          </p:cNvSpPr>
          <p:nvPr>
            <p:ph type="title"/>
          </p:nvPr>
        </p:nvSpPr>
        <p:spPr/>
        <p:txBody>
          <a:bodyPr>
            <a:normAutofit/>
          </a:bodyPr>
          <a:lstStyle>
            <a:lvl1pPr>
              <a:defRPr sz="3600" cap="none" baseline="0"/>
            </a:lvl1pPr>
          </a:lstStyle>
          <a:p>
            <a:r>
              <a:rPr lang="nb-NO"/>
              <a:t>Klikk for å redigere tittelstil</a:t>
            </a:r>
          </a:p>
        </p:txBody>
      </p:sp>
    </p:spTree>
    <p:extLst>
      <p:ext uri="{BB962C8B-B14F-4D97-AF65-F5344CB8AC3E}">
        <p14:creationId xmlns:p14="http://schemas.microsoft.com/office/powerpoint/2010/main" val="1122024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9" name="grafikk">
            <a:extLst>
              <a:ext uri="{FF2B5EF4-FFF2-40B4-BE49-F238E27FC236}">
                <a16:creationId xmlns:a16="http://schemas.microsoft.com/office/drawing/2014/main" id="{D8C7FABD-B60D-4278-8B7A-4CE212162DD1}"/>
              </a:ext>
            </a:extLst>
          </p:cNvPr>
          <p:cNvSpPr/>
          <p:nvPr userDrawn="1"/>
        </p:nvSpPr>
        <p:spPr>
          <a:xfrm>
            <a:off x="1"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2" name="Title 1"/>
          <p:cNvSpPr>
            <a:spLocks noGrp="1"/>
          </p:cNvSpPr>
          <p:nvPr>
            <p:ph type="title"/>
          </p:nvPr>
        </p:nvSpPr>
        <p:spPr/>
        <p:txBody>
          <a:bodyPr>
            <a:normAutofit/>
          </a:bodyPr>
          <a:lstStyle>
            <a:lvl1pPr>
              <a:defRPr sz="3600" cap="none" baseline="0"/>
            </a:lvl1pPr>
          </a:lstStyle>
          <a:p>
            <a:r>
              <a:rPr lang="nb-NO"/>
              <a:t>Klikk for å redigere tittelstil</a:t>
            </a:r>
            <a:endParaRPr lang="en-US"/>
          </a:p>
        </p:txBody>
      </p:sp>
      <p:sp>
        <p:nvSpPr>
          <p:cNvPr id="5" name="Date Placeholder 4"/>
          <p:cNvSpPr>
            <a:spLocks noGrp="1"/>
          </p:cNvSpPr>
          <p:nvPr>
            <p:ph type="dt" sz="half" idx="10"/>
          </p:nvPr>
        </p:nvSpPr>
        <p:spPr/>
        <p:txBody>
          <a:bodyPr/>
          <a:lstStyle/>
          <a:p>
            <a:fld id="{6A1A0E74-B8A8-4360-A367-9FF538085BF2}" type="datetimeFigureOut">
              <a:rPr lang="nb-NO" smtClean="0"/>
              <a:t>02.09.2024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sp>
        <p:nvSpPr>
          <p:cNvPr id="8" name="Content Placeholder 2">
            <a:extLst>
              <a:ext uri="{FF2B5EF4-FFF2-40B4-BE49-F238E27FC236}">
                <a16:creationId xmlns:a16="http://schemas.microsoft.com/office/drawing/2014/main" id="{E768D46C-2C47-41CD-86BA-93183D68605A}"/>
              </a:ext>
            </a:extLst>
          </p:cNvPr>
          <p:cNvSpPr>
            <a:spLocks noGrp="1"/>
          </p:cNvSpPr>
          <p:nvPr>
            <p:ph idx="1"/>
          </p:nvPr>
        </p:nvSpPr>
        <p:spPr>
          <a:xfrm>
            <a:off x="6254893" y="2115183"/>
            <a:ext cx="5184648" cy="395310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0" name="Content Placeholder 2">
            <a:extLst>
              <a:ext uri="{FF2B5EF4-FFF2-40B4-BE49-F238E27FC236}">
                <a16:creationId xmlns:a16="http://schemas.microsoft.com/office/drawing/2014/main" id="{4239B1D9-21EF-47DC-9EB0-171837799AF0}"/>
              </a:ext>
            </a:extLst>
          </p:cNvPr>
          <p:cNvSpPr>
            <a:spLocks noGrp="1"/>
          </p:cNvSpPr>
          <p:nvPr>
            <p:ph idx="13"/>
          </p:nvPr>
        </p:nvSpPr>
        <p:spPr>
          <a:xfrm>
            <a:off x="753693" y="2115183"/>
            <a:ext cx="5184648" cy="395310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924428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13" name="grafikk">
            <a:extLst>
              <a:ext uri="{FF2B5EF4-FFF2-40B4-BE49-F238E27FC236}">
                <a16:creationId xmlns:a16="http://schemas.microsoft.com/office/drawing/2014/main" id="{40C17E66-2E97-4F81-8F6E-EF36FBE47B27}"/>
              </a:ext>
            </a:extLst>
          </p:cNvPr>
          <p:cNvSpPr/>
          <p:nvPr userDrawn="1"/>
        </p:nvSpPr>
        <p:spPr>
          <a:xfrm>
            <a:off x="1"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11" name="Content Placeholder 2">
            <a:extLst>
              <a:ext uri="{FF2B5EF4-FFF2-40B4-BE49-F238E27FC236}">
                <a16:creationId xmlns:a16="http://schemas.microsoft.com/office/drawing/2014/main" id="{0290DF0D-5186-43A8-9F17-7965A23969C6}"/>
              </a:ext>
            </a:extLst>
          </p:cNvPr>
          <p:cNvSpPr>
            <a:spLocks noGrp="1"/>
          </p:cNvSpPr>
          <p:nvPr>
            <p:ph idx="13"/>
          </p:nvPr>
        </p:nvSpPr>
        <p:spPr>
          <a:xfrm>
            <a:off x="6254893" y="2583181"/>
            <a:ext cx="5184648" cy="3485110"/>
          </a:xfrm>
        </p:spPr>
        <p:txBody>
          <a:bodyPr>
            <a:normAutofit/>
          </a:bodyPr>
          <a:lstStyle>
            <a:lvl1pPr>
              <a:defRPr sz="2400"/>
            </a:lvl1pPr>
            <a:lvl2pPr>
              <a:defRPr sz="2000"/>
            </a:lvl2pPr>
            <a:lvl3pPr>
              <a:defRPr sz="1800"/>
            </a:lvl3pPr>
            <a:lvl4pPr>
              <a:defRPr sz="1600"/>
            </a:lvl4pPr>
            <a:lvl5pPr>
              <a:defRPr sz="1400"/>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Content Placeholder 2">
            <a:extLst>
              <a:ext uri="{FF2B5EF4-FFF2-40B4-BE49-F238E27FC236}">
                <a16:creationId xmlns:a16="http://schemas.microsoft.com/office/drawing/2014/main" id="{B24674BD-61C0-4B57-8F0A-E639D160D1D6}"/>
              </a:ext>
            </a:extLst>
          </p:cNvPr>
          <p:cNvSpPr>
            <a:spLocks noGrp="1"/>
          </p:cNvSpPr>
          <p:nvPr>
            <p:ph idx="14"/>
          </p:nvPr>
        </p:nvSpPr>
        <p:spPr>
          <a:xfrm>
            <a:off x="753693" y="2583181"/>
            <a:ext cx="5184648" cy="3485110"/>
          </a:xfrm>
        </p:spPr>
        <p:txBody>
          <a:bodyPr>
            <a:normAutofit/>
          </a:bodyPr>
          <a:lstStyle>
            <a:lvl1pPr>
              <a:defRPr sz="2400"/>
            </a:lvl1pPr>
            <a:lvl2pPr>
              <a:defRPr sz="2000"/>
            </a:lvl2pPr>
            <a:lvl3pPr>
              <a:defRPr sz="1800"/>
            </a:lvl3pPr>
            <a:lvl4pPr>
              <a:defRPr sz="1600"/>
            </a:lvl4pPr>
            <a:lvl5pPr>
              <a:defRPr sz="1400"/>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3" name="Text Placeholder 2"/>
          <p:cNvSpPr>
            <a:spLocks noGrp="1"/>
          </p:cNvSpPr>
          <p:nvPr>
            <p:ph type="body" idx="1"/>
          </p:nvPr>
        </p:nvSpPr>
        <p:spPr>
          <a:xfrm>
            <a:off x="753693" y="2115183"/>
            <a:ext cx="5184648" cy="36933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5" name="Text Placeholder 4"/>
          <p:cNvSpPr>
            <a:spLocks noGrp="1"/>
          </p:cNvSpPr>
          <p:nvPr>
            <p:ph type="body" sz="quarter" idx="3"/>
          </p:nvPr>
        </p:nvSpPr>
        <p:spPr>
          <a:xfrm>
            <a:off x="6254892" y="2115183"/>
            <a:ext cx="5184648" cy="36933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7" name="Date Placeholder 6"/>
          <p:cNvSpPr>
            <a:spLocks noGrp="1"/>
          </p:cNvSpPr>
          <p:nvPr>
            <p:ph type="dt" sz="half" idx="10"/>
          </p:nvPr>
        </p:nvSpPr>
        <p:spPr/>
        <p:txBody>
          <a:bodyPr/>
          <a:lstStyle/>
          <a:p>
            <a:fld id="{6A1A0E74-B8A8-4360-A367-9FF538085BF2}" type="datetimeFigureOut">
              <a:rPr lang="nb-NO" smtClean="0"/>
              <a:t>02.09.2024</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36457444-737A-4256-A71F-2C8225BFF095}" type="slidenum">
              <a:rPr lang="nb-NO" smtClean="0"/>
              <a:t>‹#›</a:t>
            </a:fld>
            <a:endParaRPr lang="nb-NO"/>
          </a:p>
        </p:txBody>
      </p:sp>
      <p:sp>
        <p:nvSpPr>
          <p:cNvPr id="10" name="Tittel 9">
            <a:extLst>
              <a:ext uri="{FF2B5EF4-FFF2-40B4-BE49-F238E27FC236}">
                <a16:creationId xmlns:a16="http://schemas.microsoft.com/office/drawing/2014/main" id="{C82FA1FD-E97A-4C0F-AA26-530A2E5063FD}"/>
              </a:ext>
            </a:extLst>
          </p:cNvPr>
          <p:cNvSpPr>
            <a:spLocks noGrp="1"/>
          </p:cNvSpPr>
          <p:nvPr>
            <p:ph type="title"/>
          </p:nvPr>
        </p:nvSpPr>
        <p:spPr/>
        <p:txBody>
          <a:bodyPr>
            <a:normAutofit/>
          </a:bodyPr>
          <a:lstStyle>
            <a:lvl1pPr>
              <a:defRPr sz="3600" cap="none" baseline="0"/>
            </a:lvl1pPr>
          </a:lstStyle>
          <a:p>
            <a:r>
              <a:rPr lang="nb-NO"/>
              <a:t>Klikk for å redigere tittelstil</a:t>
            </a:r>
          </a:p>
        </p:txBody>
      </p:sp>
    </p:spTree>
    <p:extLst>
      <p:ext uri="{BB962C8B-B14F-4D97-AF65-F5344CB8AC3E}">
        <p14:creationId xmlns:p14="http://schemas.microsoft.com/office/powerpoint/2010/main" val="2574650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HØYR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5ACCAEB8-6144-42EB-BBDC-F55020068F26}"/>
              </a:ext>
            </a:extLst>
          </p:cNvPr>
          <p:cNvSpPr>
            <a:spLocks noGrp="1"/>
          </p:cNvSpPr>
          <p:nvPr>
            <p:ph type="pic" sz="quarter" idx="13"/>
          </p:nvPr>
        </p:nvSpPr>
        <p:spPr>
          <a:xfrm>
            <a:off x="5303139" y="0"/>
            <a:ext cx="6888861" cy="6858000"/>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5" name="Date Placeholder 4"/>
          <p:cNvSpPr>
            <a:spLocks noGrp="1"/>
          </p:cNvSpPr>
          <p:nvPr>
            <p:ph type="dt" sz="half" idx="10"/>
          </p:nvPr>
        </p:nvSpPr>
        <p:spPr/>
        <p:txBody>
          <a:bodyPr/>
          <a:lstStyle/>
          <a:p>
            <a:fld id="{6A1A0E74-B8A8-4360-A367-9FF538085BF2}" type="datetimeFigureOut">
              <a:rPr lang="nb-NO" smtClean="0"/>
              <a:t>02.09.2024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pic>
        <p:nvPicPr>
          <p:cNvPr id="8" name="logo_gul" hidden="1">
            <a:extLst>
              <a:ext uri="{FF2B5EF4-FFF2-40B4-BE49-F238E27FC236}">
                <a16:creationId xmlns:a16="http://schemas.microsoft.com/office/drawing/2014/main" id="{FC393D3E-C050-40F9-816F-B6EA7FC3FB3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pic>
        <p:nvPicPr>
          <p:cNvPr id="9" name="logo_beige" descr="Et bilde som inneholder verktøy, skrunøkkel&#10;&#10;Beskrivelse som er generert med høy visshet" hidden="1">
            <a:extLst>
              <a:ext uri="{FF2B5EF4-FFF2-40B4-BE49-F238E27FC236}">
                <a16:creationId xmlns:a16="http://schemas.microsoft.com/office/drawing/2014/main" id="{ABE5CBE6-E2D6-4553-A491-4D45E48597A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pic>
        <p:nvPicPr>
          <p:cNvPr id="10" name="logo_bla" descr="Et bilde som inneholder objekt&#10;&#10;Beskrivelse som er generert med høy visshet">
            <a:extLst>
              <a:ext uri="{FF2B5EF4-FFF2-40B4-BE49-F238E27FC236}">
                <a16:creationId xmlns:a16="http://schemas.microsoft.com/office/drawing/2014/main" id="{810A30F1-52BB-4D05-9919-9D60AECB773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sp>
        <p:nvSpPr>
          <p:cNvPr id="15" name="Plassholder for tekst 14">
            <a:extLst>
              <a:ext uri="{FF2B5EF4-FFF2-40B4-BE49-F238E27FC236}">
                <a16:creationId xmlns:a16="http://schemas.microsoft.com/office/drawing/2014/main" id="{110E2EE2-CC4E-47F3-AABC-347A7D985C8A}"/>
              </a:ext>
            </a:extLst>
          </p:cNvPr>
          <p:cNvSpPr>
            <a:spLocks noGrp="1"/>
          </p:cNvSpPr>
          <p:nvPr>
            <p:ph type="body" sz="quarter" idx="14"/>
          </p:nvPr>
        </p:nvSpPr>
        <p:spPr>
          <a:xfrm>
            <a:off x="752460" y="1480991"/>
            <a:ext cx="4155149" cy="4695972"/>
          </a:xfrm>
        </p:spPr>
        <p:txBody>
          <a:bodyPr>
            <a:normAutofit/>
          </a:bodyPr>
          <a:lstStyle>
            <a:lvl1pPr marL="0" indent="0">
              <a:buNone/>
              <a:defRPr sz="1400"/>
            </a:lvl1pPr>
          </a:lstStyle>
          <a:p>
            <a:pPr lvl="0"/>
            <a:r>
              <a:rPr lang="nb-NO"/>
              <a:t>Rediger tekststiler i malen</a:t>
            </a:r>
          </a:p>
        </p:txBody>
      </p:sp>
      <p:sp>
        <p:nvSpPr>
          <p:cNvPr id="12" name="Title 1">
            <a:extLst>
              <a:ext uri="{FF2B5EF4-FFF2-40B4-BE49-F238E27FC236}">
                <a16:creationId xmlns:a16="http://schemas.microsoft.com/office/drawing/2014/main" id="{D054E4EC-00C2-4E18-90E6-EF2CA9475D8F}"/>
              </a:ext>
            </a:extLst>
          </p:cNvPr>
          <p:cNvSpPr>
            <a:spLocks noGrp="1"/>
          </p:cNvSpPr>
          <p:nvPr>
            <p:ph type="title"/>
          </p:nvPr>
        </p:nvSpPr>
        <p:spPr>
          <a:xfrm>
            <a:off x="752459" y="288398"/>
            <a:ext cx="3326055"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1956107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tekst og bilde VENSTR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5ACCAEB8-6144-42EB-BBDC-F55020068F26}"/>
              </a:ext>
            </a:extLst>
          </p:cNvPr>
          <p:cNvSpPr>
            <a:spLocks noGrp="1"/>
          </p:cNvSpPr>
          <p:nvPr>
            <p:ph type="pic" sz="quarter" idx="13"/>
          </p:nvPr>
        </p:nvSpPr>
        <p:spPr>
          <a:xfrm>
            <a:off x="2" y="0"/>
            <a:ext cx="5280660" cy="6858000"/>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5" name="Date Placeholder 4"/>
          <p:cNvSpPr>
            <a:spLocks noGrp="1"/>
          </p:cNvSpPr>
          <p:nvPr>
            <p:ph type="dt" sz="half" idx="10"/>
          </p:nvPr>
        </p:nvSpPr>
        <p:spPr/>
        <p:txBody>
          <a:bodyPr/>
          <a:lstStyle/>
          <a:p>
            <a:fld id="{6A1A0E74-B8A8-4360-A367-9FF538085BF2}" type="datetimeFigureOut">
              <a:rPr lang="nb-NO" smtClean="0"/>
              <a:t>02.09.2024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sp>
        <p:nvSpPr>
          <p:cNvPr id="15" name="Plassholder for tekst 14">
            <a:extLst>
              <a:ext uri="{FF2B5EF4-FFF2-40B4-BE49-F238E27FC236}">
                <a16:creationId xmlns:a16="http://schemas.microsoft.com/office/drawing/2014/main" id="{110E2EE2-CC4E-47F3-AABC-347A7D985C8A}"/>
              </a:ext>
            </a:extLst>
          </p:cNvPr>
          <p:cNvSpPr>
            <a:spLocks noGrp="1"/>
          </p:cNvSpPr>
          <p:nvPr>
            <p:ph type="body" sz="quarter" idx="14"/>
          </p:nvPr>
        </p:nvSpPr>
        <p:spPr>
          <a:xfrm>
            <a:off x="6144768" y="1480991"/>
            <a:ext cx="5294773" cy="4695972"/>
          </a:xfrm>
        </p:spPr>
        <p:txBody>
          <a:bodyPr>
            <a:normAutofit/>
          </a:bodyPr>
          <a:lstStyle>
            <a:lvl1pPr marL="0" indent="0">
              <a:buNone/>
              <a:defRPr sz="1400"/>
            </a:lvl1pPr>
          </a:lstStyle>
          <a:p>
            <a:pPr lvl="0"/>
            <a:r>
              <a:rPr lang="nb-NO"/>
              <a:t>Rediger tekststiler i malen</a:t>
            </a:r>
          </a:p>
        </p:txBody>
      </p:sp>
      <p:sp>
        <p:nvSpPr>
          <p:cNvPr id="10" name="Title 1">
            <a:extLst>
              <a:ext uri="{FF2B5EF4-FFF2-40B4-BE49-F238E27FC236}">
                <a16:creationId xmlns:a16="http://schemas.microsoft.com/office/drawing/2014/main" id="{51F5788C-2F9F-421F-A3B1-5E4BD0F8017D}"/>
              </a:ext>
            </a:extLst>
          </p:cNvPr>
          <p:cNvSpPr>
            <a:spLocks noGrp="1"/>
          </p:cNvSpPr>
          <p:nvPr>
            <p:ph type="title"/>
          </p:nvPr>
        </p:nvSpPr>
        <p:spPr>
          <a:xfrm>
            <a:off x="6144768" y="288398"/>
            <a:ext cx="4334653"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3943439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tel, bilde og teks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1A0E74-B8A8-4360-A367-9FF538085BF2}" type="datetimeFigureOut">
              <a:rPr lang="nb-NO" smtClean="0"/>
              <a:t>02.09.2024</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36457444-737A-4256-A71F-2C8225BFF095}" type="slidenum">
              <a:rPr lang="nb-NO" smtClean="0"/>
              <a:t>‹#›</a:t>
            </a:fld>
            <a:endParaRPr lang="nb-NO"/>
          </a:p>
        </p:txBody>
      </p:sp>
      <p:sp>
        <p:nvSpPr>
          <p:cNvPr id="6" name="Plassholder for bilde 9">
            <a:extLst>
              <a:ext uri="{FF2B5EF4-FFF2-40B4-BE49-F238E27FC236}">
                <a16:creationId xmlns:a16="http://schemas.microsoft.com/office/drawing/2014/main" id="{E4C9F498-6F44-4CA2-AF18-37B16BED12C0}"/>
              </a:ext>
            </a:extLst>
          </p:cNvPr>
          <p:cNvSpPr>
            <a:spLocks noGrp="1" noChangeAspect="1"/>
          </p:cNvSpPr>
          <p:nvPr>
            <p:ph type="pic" sz="quarter" idx="13"/>
          </p:nvPr>
        </p:nvSpPr>
        <p:spPr>
          <a:xfrm>
            <a:off x="720082" y="1847023"/>
            <a:ext cx="6248810" cy="3514958"/>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8" name="Plassholder for tekst 14">
            <a:extLst>
              <a:ext uri="{FF2B5EF4-FFF2-40B4-BE49-F238E27FC236}">
                <a16:creationId xmlns:a16="http://schemas.microsoft.com/office/drawing/2014/main" id="{0F42FF05-9A5C-42EA-96C3-47171AE49D66}"/>
              </a:ext>
            </a:extLst>
          </p:cNvPr>
          <p:cNvSpPr>
            <a:spLocks noGrp="1"/>
          </p:cNvSpPr>
          <p:nvPr>
            <p:ph type="body" sz="quarter" idx="14"/>
          </p:nvPr>
        </p:nvSpPr>
        <p:spPr>
          <a:xfrm>
            <a:off x="7536943" y="1847032"/>
            <a:ext cx="3902599" cy="4329930"/>
          </a:xfrm>
        </p:spPr>
        <p:txBody>
          <a:bodyPr>
            <a:normAutofit/>
          </a:bodyPr>
          <a:lstStyle>
            <a:lvl1pPr marL="0" indent="0">
              <a:buNone/>
              <a:defRPr sz="1400"/>
            </a:lvl1pPr>
          </a:lstStyle>
          <a:p>
            <a:pPr lvl="0"/>
            <a:r>
              <a:rPr lang="nb-NO"/>
              <a:t>Rediger tekststiler i malen</a:t>
            </a:r>
          </a:p>
        </p:txBody>
      </p:sp>
      <p:sp>
        <p:nvSpPr>
          <p:cNvPr id="10" name="Title 1">
            <a:extLst>
              <a:ext uri="{FF2B5EF4-FFF2-40B4-BE49-F238E27FC236}">
                <a16:creationId xmlns:a16="http://schemas.microsoft.com/office/drawing/2014/main" id="{DADD6478-91A1-4964-ACA2-E26D9F4BD632}"/>
              </a:ext>
            </a:extLst>
          </p:cNvPr>
          <p:cNvSpPr>
            <a:spLocks noGrp="1"/>
          </p:cNvSpPr>
          <p:nvPr>
            <p:ph type="title"/>
          </p:nvPr>
        </p:nvSpPr>
        <p:spPr>
          <a:xfrm>
            <a:off x="7536943" y="681038"/>
            <a:ext cx="3902598"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551389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E9AEBCD-4817-464E-CE9F-7E56C001D09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AA96A03-E7F1-B424-DACC-5CE2E3E8285B}"/>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4CEC7DE-9AFE-6C1B-7061-663462B37241}"/>
              </a:ext>
            </a:extLst>
          </p:cNvPr>
          <p:cNvSpPr>
            <a:spLocks noGrp="1"/>
          </p:cNvSpPr>
          <p:nvPr>
            <p:ph type="dt" sz="half" idx="10"/>
          </p:nvPr>
        </p:nvSpPr>
        <p:spPr/>
        <p:txBody>
          <a:bodyPr/>
          <a:lstStyle/>
          <a:p>
            <a:fld id="{65855736-AA95-4B78-BB5D-03E4AE243195}" type="datetimeFigureOut">
              <a:rPr lang="nb-NO" smtClean="0"/>
              <a:t>02.09.2024</a:t>
            </a:fld>
            <a:endParaRPr lang="nb-NO"/>
          </a:p>
        </p:txBody>
      </p:sp>
      <p:sp>
        <p:nvSpPr>
          <p:cNvPr id="5" name="Plassholder for bunntekst 4">
            <a:extLst>
              <a:ext uri="{FF2B5EF4-FFF2-40B4-BE49-F238E27FC236}">
                <a16:creationId xmlns:a16="http://schemas.microsoft.com/office/drawing/2014/main" id="{7C85501E-ED0A-A53A-E169-6F2FCA501AE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5355E5-3C30-9C35-FBB4-9D046AFA88ED}"/>
              </a:ext>
            </a:extLst>
          </p:cNvPr>
          <p:cNvSpPr>
            <a:spLocks noGrp="1"/>
          </p:cNvSpPr>
          <p:nvPr>
            <p:ph type="sldNum" sz="quarter" idx="12"/>
          </p:nvPr>
        </p:nvSpPr>
        <p:spPr/>
        <p:txBody>
          <a:bodyPr/>
          <a:lstStyle/>
          <a:p>
            <a:fld id="{D315DCDB-9D38-4B27-9D83-6CC70E8626D2}" type="slidenum">
              <a:rPr lang="nb-NO" smtClean="0"/>
              <a:t>‹#›</a:t>
            </a:fld>
            <a:endParaRPr lang="nb-NO"/>
          </a:p>
        </p:txBody>
      </p:sp>
    </p:spTree>
    <p:extLst>
      <p:ext uri="{BB962C8B-B14F-4D97-AF65-F5344CB8AC3E}">
        <p14:creationId xmlns:p14="http://schemas.microsoft.com/office/powerpoint/2010/main" val="2588221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or tekst">
    <p:spTree>
      <p:nvGrpSpPr>
        <p:cNvPr id="1" name=""/>
        <p:cNvGrpSpPr/>
        <p:nvPr/>
      </p:nvGrpSpPr>
      <p:grpSpPr>
        <a:xfrm>
          <a:off x="0" y="0"/>
          <a:ext cx="0" cy="0"/>
          <a:chOff x="0" y="0"/>
          <a:chExt cx="0" cy="0"/>
        </a:xfrm>
      </p:grpSpPr>
      <p:sp>
        <p:nvSpPr>
          <p:cNvPr id="12" name="Plassholder for tekst 7">
            <a:extLst>
              <a:ext uri="{FF2B5EF4-FFF2-40B4-BE49-F238E27FC236}">
                <a16:creationId xmlns:a16="http://schemas.microsoft.com/office/drawing/2014/main" id="{E63E4E42-00DC-4CD8-8D2A-A2ED1C35DDD0}"/>
              </a:ext>
            </a:extLst>
          </p:cNvPr>
          <p:cNvSpPr>
            <a:spLocks noGrp="1"/>
          </p:cNvSpPr>
          <p:nvPr>
            <p:ph type="body" sz="quarter" idx="15"/>
          </p:nvPr>
        </p:nvSpPr>
        <p:spPr>
          <a:xfrm>
            <a:off x="1479550" y="2438271"/>
            <a:ext cx="8999871" cy="3738692"/>
          </a:xfrm>
        </p:spPr>
        <p:txBody>
          <a:bodyPr anchor="t" anchorCtr="0">
            <a:normAutofit/>
          </a:bodyPr>
          <a:lstStyle>
            <a:lvl1pPr marL="0" indent="0">
              <a:buNone/>
              <a:defRPr sz="1800"/>
            </a:lvl1pPr>
          </a:lstStyle>
          <a:p>
            <a:pPr lvl="0"/>
            <a:r>
              <a:rPr lang="nb-NO"/>
              <a:t>Rediger tekststiler i malen</a:t>
            </a:r>
          </a:p>
        </p:txBody>
      </p:sp>
      <p:sp>
        <p:nvSpPr>
          <p:cNvPr id="3" name="Date Placeholder 2"/>
          <p:cNvSpPr>
            <a:spLocks noGrp="1"/>
          </p:cNvSpPr>
          <p:nvPr>
            <p:ph type="dt" sz="half" idx="10"/>
          </p:nvPr>
        </p:nvSpPr>
        <p:spPr/>
        <p:txBody>
          <a:bodyPr/>
          <a:lstStyle/>
          <a:p>
            <a:fld id="{6A1A0E74-B8A8-4360-A367-9FF538085BF2}" type="datetimeFigureOut">
              <a:rPr lang="nb-NO" smtClean="0"/>
              <a:t>02.09.2024</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6457444-737A-4256-A71F-2C8225BFF095}" type="slidenum">
              <a:rPr lang="nb-NO" smtClean="0"/>
              <a:t>‹#›</a:t>
            </a:fld>
            <a:endParaRPr lang="nb-NO"/>
          </a:p>
        </p:txBody>
      </p:sp>
      <p:sp>
        <p:nvSpPr>
          <p:cNvPr id="8" name="Plassholder for tekst 7">
            <a:extLst>
              <a:ext uri="{FF2B5EF4-FFF2-40B4-BE49-F238E27FC236}">
                <a16:creationId xmlns:a16="http://schemas.microsoft.com/office/drawing/2014/main" id="{4FBCB943-AE00-4825-843E-FE156C6BDC30}"/>
              </a:ext>
            </a:extLst>
          </p:cNvPr>
          <p:cNvSpPr>
            <a:spLocks noGrp="1"/>
          </p:cNvSpPr>
          <p:nvPr>
            <p:ph type="body" sz="quarter" idx="13"/>
          </p:nvPr>
        </p:nvSpPr>
        <p:spPr>
          <a:xfrm>
            <a:off x="1479550" y="1212534"/>
            <a:ext cx="8999871" cy="984885"/>
          </a:xfrm>
        </p:spPr>
        <p:txBody>
          <a:bodyPr anchor="b" anchorCtr="0">
            <a:normAutofit/>
          </a:bodyPr>
          <a:lstStyle>
            <a:lvl1pPr marL="0" indent="0">
              <a:buNone/>
              <a:defRPr sz="3200"/>
            </a:lvl1pPr>
          </a:lstStyle>
          <a:p>
            <a:pPr lvl="0"/>
            <a:r>
              <a:rPr lang="nb-NO"/>
              <a:t>Rediger tekststiler i malen</a:t>
            </a:r>
          </a:p>
        </p:txBody>
      </p:sp>
      <p:pic>
        <p:nvPicPr>
          <p:cNvPr id="6" name="Bilde 5">
            <a:extLst>
              <a:ext uri="{FF2B5EF4-FFF2-40B4-BE49-F238E27FC236}">
                <a16:creationId xmlns:a16="http://schemas.microsoft.com/office/drawing/2014/main" id="{3F609443-9AE4-46E7-8FE7-2CE88496B03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0090" y="471764"/>
            <a:ext cx="2179324" cy="520657"/>
          </a:xfrm>
          <a:prstGeom prst="rect">
            <a:avLst/>
          </a:prstGeom>
        </p:spPr>
      </p:pic>
    </p:spTree>
    <p:extLst>
      <p:ext uri="{BB962C8B-B14F-4D97-AF65-F5344CB8AC3E}">
        <p14:creationId xmlns:p14="http://schemas.microsoft.com/office/powerpoint/2010/main" val="3770919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cap="none" baseline="0"/>
            </a:lvl1pPr>
          </a:lstStyle>
          <a:p>
            <a:r>
              <a:rPr lang="nb-NO"/>
              <a:t>Klikk for å redigere tittelstil</a:t>
            </a:r>
            <a:endParaRPr lang="en-US"/>
          </a:p>
        </p:txBody>
      </p:sp>
      <p:sp>
        <p:nvSpPr>
          <p:cNvPr id="3" name="Date Placeholder 2"/>
          <p:cNvSpPr>
            <a:spLocks noGrp="1"/>
          </p:cNvSpPr>
          <p:nvPr>
            <p:ph type="dt" sz="half" idx="10"/>
          </p:nvPr>
        </p:nvSpPr>
        <p:spPr/>
        <p:txBody>
          <a:bodyPr/>
          <a:lstStyle/>
          <a:p>
            <a:fld id="{6A1A0E74-B8A8-4360-A367-9FF538085BF2}" type="datetimeFigureOut">
              <a:rPr lang="nb-NO" smtClean="0"/>
              <a:t>02.09.2024</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6457444-737A-4256-A71F-2C8225BFF095}" type="slidenum">
              <a:rPr lang="nb-NO" smtClean="0"/>
              <a:t>‹#›</a:t>
            </a:fld>
            <a:endParaRPr lang="nb-NO"/>
          </a:p>
        </p:txBody>
      </p:sp>
    </p:spTree>
    <p:extLst>
      <p:ext uri="{BB962C8B-B14F-4D97-AF65-F5344CB8AC3E}">
        <p14:creationId xmlns:p14="http://schemas.microsoft.com/office/powerpoint/2010/main" val="3274268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1A0E74-B8A8-4360-A367-9FF538085BF2}" type="datetimeFigureOut">
              <a:rPr lang="nb-NO" smtClean="0"/>
              <a:t>02.09.2024</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36457444-737A-4256-A71F-2C8225BFF095}" type="slidenum">
              <a:rPr lang="nb-NO" smtClean="0"/>
              <a:t>‹#›</a:t>
            </a:fld>
            <a:endParaRPr lang="nb-NO"/>
          </a:p>
        </p:txBody>
      </p:sp>
    </p:spTree>
    <p:extLst>
      <p:ext uri="{BB962C8B-B14F-4D97-AF65-F5344CB8AC3E}">
        <p14:creationId xmlns:p14="http://schemas.microsoft.com/office/powerpoint/2010/main" val="2661927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Logoside">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A63DFC49-49A2-44B8-B23A-B4A841426F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4795" y="2102571"/>
            <a:ext cx="2442410" cy="2422259"/>
          </a:xfrm>
          <a:prstGeom prst="rect">
            <a:avLst/>
          </a:prstGeom>
        </p:spPr>
      </p:pic>
      <p:sp>
        <p:nvSpPr>
          <p:cNvPr id="2" name="TekstSylinder 1">
            <a:extLst>
              <a:ext uri="{FF2B5EF4-FFF2-40B4-BE49-F238E27FC236}">
                <a16:creationId xmlns:a16="http://schemas.microsoft.com/office/drawing/2014/main" id="{0547DE91-F021-4E3A-9BBE-7FC68723FEC6}"/>
              </a:ext>
            </a:extLst>
          </p:cNvPr>
          <p:cNvSpPr txBox="1"/>
          <p:nvPr userDrawn="1"/>
        </p:nvSpPr>
        <p:spPr>
          <a:xfrm>
            <a:off x="2316480" y="5035631"/>
            <a:ext cx="7559040" cy="292388"/>
          </a:xfrm>
          <a:prstGeom prst="rect">
            <a:avLst/>
          </a:prstGeom>
          <a:noFill/>
        </p:spPr>
        <p:txBody>
          <a:bodyPr wrap="square" rtlCol="0">
            <a:spAutoFit/>
          </a:bodyPr>
          <a:lstStyle/>
          <a:p>
            <a:pPr algn="ctr"/>
            <a:r>
              <a:rPr lang="nb-NO" sz="1300"/>
              <a:t>trondelagfylke.no | fb.com/trondelagfylke</a:t>
            </a:r>
          </a:p>
        </p:txBody>
      </p:sp>
    </p:spTree>
    <p:extLst>
      <p:ext uri="{BB962C8B-B14F-4D97-AF65-F5344CB8AC3E}">
        <p14:creationId xmlns:p14="http://schemas.microsoft.com/office/powerpoint/2010/main" val="69962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nb-NO" err="1"/>
              <a:t>Click</a:t>
            </a:r>
            <a:r>
              <a:rPr lang="nb-NO"/>
              <a:t> to </a:t>
            </a:r>
            <a:r>
              <a:rPr lang="nb-NO" err="1"/>
              <a:t>edit</a:t>
            </a:r>
            <a:r>
              <a:rPr lang="nb-NO"/>
              <a:t> Master </a:t>
            </a:r>
            <a:r>
              <a:rPr lang="nb-NO" err="1"/>
              <a:t>title</a:t>
            </a:r>
            <a:r>
              <a:rPr lang="nb-NO"/>
              <a:t> style</a:t>
            </a:r>
            <a:endParaRPr lang="en-US"/>
          </a:p>
        </p:txBody>
      </p:sp>
      <p:sp>
        <p:nvSpPr>
          <p:cNvPr id="3" name="Content Placeholder 2"/>
          <p:cNvSpPr>
            <a:spLocks noGrp="1"/>
          </p:cNvSpPr>
          <p:nvPr>
            <p:ph idx="1"/>
          </p:nvPr>
        </p:nvSpPr>
        <p:spPr/>
        <p:txBody>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a:p>
        </p:txBody>
      </p:sp>
      <p:sp>
        <p:nvSpPr>
          <p:cNvPr id="4" name="Date Placeholder 3"/>
          <p:cNvSpPr>
            <a:spLocks noGrp="1"/>
          </p:cNvSpPr>
          <p:nvPr>
            <p:ph type="dt" sz="half" idx="10"/>
          </p:nvPr>
        </p:nvSpPr>
        <p:spPr/>
        <p:txBody>
          <a:bodyPr/>
          <a:lstStyle/>
          <a:p>
            <a:fld id="{C8E6EC57-D791-2846-A976-8BF38C2892A3}" type="datetimeFigureOut">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9D05F8-22E9-5A4F-8AF3-50BF639E0954}" type="slidenum">
              <a:rPr lang="en-US" smtClean="0"/>
              <a:t>‹#›</a:t>
            </a:fld>
            <a:endParaRPr lang="en-US"/>
          </a:p>
        </p:txBody>
      </p:sp>
    </p:spTree>
    <p:extLst>
      <p:ext uri="{BB962C8B-B14F-4D97-AF65-F5344CB8AC3E}">
        <p14:creationId xmlns:p14="http://schemas.microsoft.com/office/powerpoint/2010/main" val="694446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Deloverskrift">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6E293DF4-167E-4F98-9D9A-566E0E9752FB}"/>
              </a:ext>
            </a:extLst>
          </p:cNvPr>
          <p:cNvSpPr>
            <a:spLocks noGrp="1"/>
          </p:cNvSpPr>
          <p:nvPr>
            <p:ph type="pic" sz="quarter" idx="10"/>
          </p:nvPr>
        </p:nvSpPr>
        <p:spPr>
          <a:xfrm>
            <a:off x="0" y="0"/>
            <a:ext cx="12192000" cy="4734592"/>
          </a:xfrm>
          <a:solidFill>
            <a:schemeClr val="bg1">
              <a:lumMod val="50000"/>
            </a:schemeClr>
          </a:solidFill>
        </p:spPr>
        <p:txBody>
          <a:bodyPr tIns="360000">
            <a:normAutofit/>
          </a:bodyPr>
          <a:lstStyle>
            <a:lvl1pPr marL="0" indent="0" algn="ctr">
              <a:buNone/>
              <a:defRPr sz="1400"/>
            </a:lvl1pPr>
          </a:lstStyle>
          <a:p>
            <a:r>
              <a:rPr lang="nb-NO"/>
              <a:t>Klikk ikonet for å legge til et bilde</a:t>
            </a:r>
          </a:p>
        </p:txBody>
      </p:sp>
      <p:sp>
        <p:nvSpPr>
          <p:cNvPr id="2" name="Title 1"/>
          <p:cNvSpPr>
            <a:spLocks noGrp="1"/>
          </p:cNvSpPr>
          <p:nvPr>
            <p:ph type="title"/>
          </p:nvPr>
        </p:nvSpPr>
        <p:spPr>
          <a:xfrm>
            <a:off x="831851" y="4977980"/>
            <a:ext cx="10515600" cy="775597"/>
          </a:xfrm>
        </p:spPr>
        <p:txBody>
          <a:bodyPr anchor="ctr" anchorCtr="0">
            <a:normAutofit/>
          </a:bodyPr>
          <a:lstStyle>
            <a:lvl1pPr algn="ctr">
              <a:defRPr sz="2800" baseline="0"/>
            </a:lvl1pPr>
          </a:lstStyle>
          <a:p>
            <a:r>
              <a:rPr lang="nb-NO"/>
              <a:t>Klikk for å redigere tittelstil</a:t>
            </a:r>
            <a:endParaRPr lang="en-US"/>
          </a:p>
        </p:txBody>
      </p:sp>
      <p:sp>
        <p:nvSpPr>
          <p:cNvPr id="3" name="Text Placeholder 2"/>
          <p:cNvSpPr>
            <a:spLocks noGrp="1"/>
          </p:cNvSpPr>
          <p:nvPr>
            <p:ph type="body" idx="1"/>
          </p:nvPr>
        </p:nvSpPr>
        <p:spPr>
          <a:xfrm>
            <a:off x="831851" y="5800962"/>
            <a:ext cx="10515600" cy="553998"/>
          </a:xfrm>
        </p:spPr>
        <p:txBody>
          <a:bodyP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Tree>
    <p:extLst>
      <p:ext uri="{BB962C8B-B14F-4D97-AF65-F5344CB8AC3E}">
        <p14:creationId xmlns:p14="http://schemas.microsoft.com/office/powerpoint/2010/main" val="2273800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9" name="grafikk">
            <a:extLst>
              <a:ext uri="{FF2B5EF4-FFF2-40B4-BE49-F238E27FC236}">
                <a16:creationId xmlns:a16="http://schemas.microsoft.com/office/drawing/2014/main" id="{442E5E1F-5E54-4B09-9810-9D1AFB1B9578}"/>
              </a:ext>
            </a:extLst>
          </p:cNvPr>
          <p:cNvSpPr/>
          <p:nvPr userDrawn="1"/>
        </p:nvSpPr>
        <p:spPr>
          <a:xfrm>
            <a:off x="1"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6457444-737A-4256-A71F-2C8225BFF095}" type="slidenum">
              <a:rPr lang="nb-NO" smtClean="0"/>
              <a:t>‹#›</a:t>
            </a:fld>
            <a:endParaRPr lang="nb-NO"/>
          </a:p>
        </p:txBody>
      </p:sp>
      <p:sp>
        <p:nvSpPr>
          <p:cNvPr id="8" name="Tittel 7">
            <a:extLst>
              <a:ext uri="{FF2B5EF4-FFF2-40B4-BE49-F238E27FC236}">
                <a16:creationId xmlns:a16="http://schemas.microsoft.com/office/drawing/2014/main" id="{ECCF3988-3131-4965-BFAC-2EF8935A2312}"/>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99548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o innholdsdeler">
    <p:spTree>
      <p:nvGrpSpPr>
        <p:cNvPr id="1" name=""/>
        <p:cNvGrpSpPr/>
        <p:nvPr/>
      </p:nvGrpSpPr>
      <p:grpSpPr>
        <a:xfrm>
          <a:off x="0" y="0"/>
          <a:ext cx="0" cy="0"/>
          <a:chOff x="0" y="0"/>
          <a:chExt cx="0" cy="0"/>
        </a:xfrm>
      </p:grpSpPr>
      <p:sp>
        <p:nvSpPr>
          <p:cNvPr id="9" name="grafikk">
            <a:extLst>
              <a:ext uri="{FF2B5EF4-FFF2-40B4-BE49-F238E27FC236}">
                <a16:creationId xmlns:a16="http://schemas.microsoft.com/office/drawing/2014/main" id="{D8C7FABD-B60D-4278-8B7A-4CE212162DD1}"/>
              </a:ext>
            </a:extLst>
          </p:cNvPr>
          <p:cNvSpPr/>
          <p:nvPr userDrawn="1"/>
        </p:nvSpPr>
        <p:spPr>
          <a:xfrm>
            <a:off x="1"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2" name="Title 1"/>
          <p:cNvSpPr>
            <a:spLocks noGrp="1"/>
          </p:cNvSpPr>
          <p:nvPr>
            <p:ph type="title"/>
          </p:nvPr>
        </p:nvSpPr>
        <p:spPr/>
        <p:txBody>
          <a:bodyPr/>
          <a:lstStyle/>
          <a:p>
            <a:r>
              <a:rPr lang="nb-NO"/>
              <a:t>Klikk for å redigere tittelstil</a:t>
            </a:r>
            <a:endParaRPr lang="en-US"/>
          </a:p>
        </p:txBody>
      </p:sp>
      <p:sp>
        <p:nvSpPr>
          <p:cNvPr id="5" name="Date Placeholder 4"/>
          <p:cNvSpPr>
            <a:spLocks noGrp="1"/>
          </p:cNvSpPr>
          <p:nvPr>
            <p:ph type="dt" sz="half" idx="10"/>
          </p:nvPr>
        </p:nvSpPr>
        <p:spPr/>
        <p:txBody>
          <a:bodyPr/>
          <a:lstStyle/>
          <a:p>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sp>
        <p:nvSpPr>
          <p:cNvPr id="8" name="Content Placeholder 2">
            <a:extLst>
              <a:ext uri="{FF2B5EF4-FFF2-40B4-BE49-F238E27FC236}">
                <a16:creationId xmlns:a16="http://schemas.microsoft.com/office/drawing/2014/main" id="{E768D46C-2C47-41CD-86BA-93183D68605A}"/>
              </a:ext>
            </a:extLst>
          </p:cNvPr>
          <p:cNvSpPr>
            <a:spLocks noGrp="1"/>
          </p:cNvSpPr>
          <p:nvPr>
            <p:ph idx="1"/>
          </p:nvPr>
        </p:nvSpPr>
        <p:spPr>
          <a:xfrm>
            <a:off x="6254893" y="2115183"/>
            <a:ext cx="5184648" cy="395310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0" name="Content Placeholder 2">
            <a:extLst>
              <a:ext uri="{FF2B5EF4-FFF2-40B4-BE49-F238E27FC236}">
                <a16:creationId xmlns:a16="http://schemas.microsoft.com/office/drawing/2014/main" id="{4239B1D9-21EF-47DC-9EB0-171837799AF0}"/>
              </a:ext>
            </a:extLst>
          </p:cNvPr>
          <p:cNvSpPr>
            <a:spLocks noGrp="1"/>
          </p:cNvSpPr>
          <p:nvPr>
            <p:ph idx="13"/>
          </p:nvPr>
        </p:nvSpPr>
        <p:spPr>
          <a:xfrm>
            <a:off x="753693" y="2115183"/>
            <a:ext cx="5184648" cy="395310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3009185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ammenligning">
    <p:spTree>
      <p:nvGrpSpPr>
        <p:cNvPr id="1" name=""/>
        <p:cNvGrpSpPr/>
        <p:nvPr/>
      </p:nvGrpSpPr>
      <p:grpSpPr>
        <a:xfrm>
          <a:off x="0" y="0"/>
          <a:ext cx="0" cy="0"/>
          <a:chOff x="0" y="0"/>
          <a:chExt cx="0" cy="0"/>
        </a:xfrm>
      </p:grpSpPr>
      <p:sp>
        <p:nvSpPr>
          <p:cNvPr id="13" name="grafikk">
            <a:extLst>
              <a:ext uri="{FF2B5EF4-FFF2-40B4-BE49-F238E27FC236}">
                <a16:creationId xmlns:a16="http://schemas.microsoft.com/office/drawing/2014/main" id="{40C17E66-2E97-4F81-8F6E-EF36FBE47B27}"/>
              </a:ext>
            </a:extLst>
          </p:cNvPr>
          <p:cNvSpPr/>
          <p:nvPr userDrawn="1"/>
        </p:nvSpPr>
        <p:spPr>
          <a:xfrm>
            <a:off x="1"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11" name="Content Placeholder 2">
            <a:extLst>
              <a:ext uri="{FF2B5EF4-FFF2-40B4-BE49-F238E27FC236}">
                <a16:creationId xmlns:a16="http://schemas.microsoft.com/office/drawing/2014/main" id="{0290DF0D-5186-43A8-9F17-7965A23969C6}"/>
              </a:ext>
            </a:extLst>
          </p:cNvPr>
          <p:cNvSpPr>
            <a:spLocks noGrp="1"/>
          </p:cNvSpPr>
          <p:nvPr>
            <p:ph idx="13"/>
          </p:nvPr>
        </p:nvSpPr>
        <p:spPr>
          <a:xfrm>
            <a:off x="6254893" y="2583181"/>
            <a:ext cx="5184648" cy="3485110"/>
          </a:xfrm>
        </p:spPr>
        <p:txBody>
          <a:bodyPr>
            <a:normAutofit/>
          </a:bodyPr>
          <a:lstStyle>
            <a:lvl1pPr>
              <a:defRPr sz="2400"/>
            </a:lvl1pPr>
            <a:lvl2pPr>
              <a:defRPr sz="2000"/>
            </a:lvl2pPr>
            <a:lvl3pPr>
              <a:defRPr sz="1800"/>
            </a:lvl3pPr>
            <a:lvl4pPr>
              <a:defRPr sz="1600"/>
            </a:lvl4pPr>
            <a:lvl5pPr>
              <a:defRPr sz="1400"/>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Content Placeholder 2">
            <a:extLst>
              <a:ext uri="{FF2B5EF4-FFF2-40B4-BE49-F238E27FC236}">
                <a16:creationId xmlns:a16="http://schemas.microsoft.com/office/drawing/2014/main" id="{B24674BD-61C0-4B57-8F0A-E639D160D1D6}"/>
              </a:ext>
            </a:extLst>
          </p:cNvPr>
          <p:cNvSpPr>
            <a:spLocks noGrp="1"/>
          </p:cNvSpPr>
          <p:nvPr>
            <p:ph idx="14"/>
          </p:nvPr>
        </p:nvSpPr>
        <p:spPr>
          <a:xfrm>
            <a:off x="753693" y="2583181"/>
            <a:ext cx="5184648" cy="3485110"/>
          </a:xfrm>
        </p:spPr>
        <p:txBody>
          <a:bodyPr>
            <a:normAutofit/>
          </a:bodyPr>
          <a:lstStyle>
            <a:lvl1pPr>
              <a:defRPr sz="2400"/>
            </a:lvl1pPr>
            <a:lvl2pPr>
              <a:defRPr sz="2000"/>
            </a:lvl2pPr>
            <a:lvl3pPr>
              <a:defRPr sz="1800"/>
            </a:lvl3pPr>
            <a:lvl4pPr>
              <a:defRPr sz="1600"/>
            </a:lvl4pPr>
            <a:lvl5pPr>
              <a:defRPr sz="1400"/>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3" name="Text Placeholder 2"/>
          <p:cNvSpPr>
            <a:spLocks noGrp="1"/>
          </p:cNvSpPr>
          <p:nvPr>
            <p:ph type="body" idx="1"/>
          </p:nvPr>
        </p:nvSpPr>
        <p:spPr>
          <a:xfrm>
            <a:off x="753693" y="2115183"/>
            <a:ext cx="5184648" cy="36933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5" name="Text Placeholder 4"/>
          <p:cNvSpPr>
            <a:spLocks noGrp="1"/>
          </p:cNvSpPr>
          <p:nvPr>
            <p:ph type="body" sz="quarter" idx="3"/>
          </p:nvPr>
        </p:nvSpPr>
        <p:spPr>
          <a:xfrm>
            <a:off x="6254892" y="2115183"/>
            <a:ext cx="5184648" cy="36933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7" name="Date Placeholder 6"/>
          <p:cNvSpPr>
            <a:spLocks noGrp="1"/>
          </p:cNvSpPr>
          <p:nvPr>
            <p:ph type="dt" sz="half" idx="10"/>
          </p:nvPr>
        </p:nvSpPr>
        <p:spPr/>
        <p:txBody>
          <a:bodyPr/>
          <a:lstStyle/>
          <a:p>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36457444-737A-4256-A71F-2C8225BFF095}" type="slidenum">
              <a:rPr lang="nb-NO" smtClean="0"/>
              <a:t>‹#›</a:t>
            </a:fld>
            <a:endParaRPr lang="nb-NO"/>
          </a:p>
        </p:txBody>
      </p:sp>
      <p:sp>
        <p:nvSpPr>
          <p:cNvPr id="10" name="Tittel 9">
            <a:extLst>
              <a:ext uri="{FF2B5EF4-FFF2-40B4-BE49-F238E27FC236}">
                <a16:creationId xmlns:a16="http://schemas.microsoft.com/office/drawing/2014/main" id="{C82FA1FD-E97A-4C0F-AA26-530A2E5063FD}"/>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8575493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Tittel, tekst og bilde HØYR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5ACCAEB8-6144-42EB-BBDC-F55020068F26}"/>
              </a:ext>
            </a:extLst>
          </p:cNvPr>
          <p:cNvSpPr>
            <a:spLocks noGrp="1"/>
          </p:cNvSpPr>
          <p:nvPr>
            <p:ph type="pic" sz="quarter" idx="13"/>
          </p:nvPr>
        </p:nvSpPr>
        <p:spPr>
          <a:xfrm>
            <a:off x="5303139" y="0"/>
            <a:ext cx="6888861" cy="6858000"/>
          </a:xfrm>
          <a:solidFill>
            <a:schemeClr val="bg1">
              <a:lumMod val="50000"/>
            </a:schemeClr>
          </a:solidFill>
        </p:spPr>
        <p:txBody>
          <a:bodyPr tIns="360000">
            <a:normAutofit/>
          </a:bodyPr>
          <a:lstStyle>
            <a:lvl1pPr marL="0" indent="0" algn="ctr">
              <a:buNone/>
              <a:defRPr sz="1400"/>
            </a:lvl1pPr>
          </a:lstStyle>
          <a:p>
            <a:r>
              <a:rPr lang="nb-NO"/>
              <a:t>Klikk ikonet for å legge til et bilde</a:t>
            </a:r>
          </a:p>
        </p:txBody>
      </p:sp>
      <p:sp>
        <p:nvSpPr>
          <p:cNvPr id="5" name="Date Placeholder 4"/>
          <p:cNvSpPr>
            <a:spLocks noGrp="1"/>
          </p:cNvSpPr>
          <p:nvPr>
            <p:ph type="dt" sz="half" idx="10"/>
          </p:nvPr>
        </p:nvSpPr>
        <p:spPr/>
        <p:txBody>
          <a:bodyPr/>
          <a:lstStyle/>
          <a:p>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pic>
        <p:nvPicPr>
          <p:cNvPr id="8" name="logo_gul">
            <a:extLst>
              <a:ext uri="{FF2B5EF4-FFF2-40B4-BE49-F238E27FC236}">
                <a16:creationId xmlns:a16="http://schemas.microsoft.com/office/drawing/2014/main" id="{FC393D3E-C050-40F9-816F-B6EA7FC3FB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pic>
        <p:nvPicPr>
          <p:cNvPr id="9" name="logo_beige" descr="Et bilde som inneholder verktøy, skrunøkkel&#10;&#10;Beskrivelse som er generert med høy visshet" hidden="1">
            <a:extLst>
              <a:ext uri="{FF2B5EF4-FFF2-40B4-BE49-F238E27FC236}">
                <a16:creationId xmlns:a16="http://schemas.microsoft.com/office/drawing/2014/main" id="{ABE5CBE6-E2D6-4553-A491-4D45E48597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pic>
        <p:nvPicPr>
          <p:cNvPr id="10" name="logo_bla" descr="Et bilde som inneholder objekt&#10;&#10;Beskrivelse som er generert med høy visshet" hidden="1">
            <a:extLst>
              <a:ext uri="{FF2B5EF4-FFF2-40B4-BE49-F238E27FC236}">
                <a16:creationId xmlns:a16="http://schemas.microsoft.com/office/drawing/2014/main" id="{810A30F1-52BB-4D05-9919-9D60AECB77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sp>
        <p:nvSpPr>
          <p:cNvPr id="15" name="Plassholder for tekst 14">
            <a:extLst>
              <a:ext uri="{FF2B5EF4-FFF2-40B4-BE49-F238E27FC236}">
                <a16:creationId xmlns:a16="http://schemas.microsoft.com/office/drawing/2014/main" id="{110E2EE2-CC4E-47F3-AABC-347A7D985C8A}"/>
              </a:ext>
            </a:extLst>
          </p:cNvPr>
          <p:cNvSpPr>
            <a:spLocks noGrp="1"/>
          </p:cNvSpPr>
          <p:nvPr>
            <p:ph type="body" sz="quarter" idx="14"/>
          </p:nvPr>
        </p:nvSpPr>
        <p:spPr>
          <a:xfrm>
            <a:off x="752460" y="1480991"/>
            <a:ext cx="4155149" cy="4695972"/>
          </a:xfrm>
        </p:spPr>
        <p:txBody>
          <a:bodyPr>
            <a:normAutofit/>
          </a:bodyPr>
          <a:lstStyle>
            <a:lvl1pPr marL="0" indent="0">
              <a:buNone/>
              <a:defRPr sz="1400"/>
            </a:lvl1pPr>
          </a:lstStyle>
          <a:p>
            <a:pPr lvl="0"/>
            <a:r>
              <a:rPr lang="nb-NO"/>
              <a:t>Rediger tekststiler i malen</a:t>
            </a:r>
          </a:p>
        </p:txBody>
      </p:sp>
      <p:sp>
        <p:nvSpPr>
          <p:cNvPr id="12" name="Title 1">
            <a:extLst>
              <a:ext uri="{FF2B5EF4-FFF2-40B4-BE49-F238E27FC236}">
                <a16:creationId xmlns:a16="http://schemas.microsoft.com/office/drawing/2014/main" id="{D054E4EC-00C2-4E18-90E6-EF2CA9475D8F}"/>
              </a:ext>
            </a:extLst>
          </p:cNvPr>
          <p:cNvSpPr>
            <a:spLocks noGrp="1"/>
          </p:cNvSpPr>
          <p:nvPr>
            <p:ph type="title"/>
          </p:nvPr>
        </p:nvSpPr>
        <p:spPr>
          <a:xfrm>
            <a:off x="752459" y="288398"/>
            <a:ext cx="3326055"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414280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35AB-670C-5793-B72A-18A7B2144991}"/>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6D6E372D-FAAA-1451-0A19-07F3467483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D86C30FB-94B1-53C4-E533-4D8919A69802}"/>
              </a:ext>
            </a:extLst>
          </p:cNvPr>
          <p:cNvSpPr>
            <a:spLocks noGrp="1"/>
          </p:cNvSpPr>
          <p:nvPr>
            <p:ph type="dt" sz="half" idx="10"/>
          </p:nvPr>
        </p:nvSpPr>
        <p:spPr/>
        <p:txBody>
          <a:bodyPr/>
          <a:lstStyle/>
          <a:p>
            <a:fld id="{65855736-AA95-4B78-BB5D-03E4AE243195}" type="datetimeFigureOut">
              <a:rPr lang="nb-NO" smtClean="0"/>
              <a:t>02.09.2024</a:t>
            </a:fld>
            <a:endParaRPr lang="nb-NO"/>
          </a:p>
        </p:txBody>
      </p:sp>
      <p:sp>
        <p:nvSpPr>
          <p:cNvPr id="5" name="Plassholder for bunntekst 4">
            <a:extLst>
              <a:ext uri="{FF2B5EF4-FFF2-40B4-BE49-F238E27FC236}">
                <a16:creationId xmlns:a16="http://schemas.microsoft.com/office/drawing/2014/main" id="{89C2E48C-D1F8-2E1A-2A48-2A81F87EAA1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D2DDD2C-20DA-028E-ECDD-DC573E141A6D}"/>
              </a:ext>
            </a:extLst>
          </p:cNvPr>
          <p:cNvSpPr>
            <a:spLocks noGrp="1"/>
          </p:cNvSpPr>
          <p:nvPr>
            <p:ph type="sldNum" sz="quarter" idx="12"/>
          </p:nvPr>
        </p:nvSpPr>
        <p:spPr/>
        <p:txBody>
          <a:bodyPr/>
          <a:lstStyle/>
          <a:p>
            <a:fld id="{D315DCDB-9D38-4B27-9D83-6CC70E8626D2}" type="slidenum">
              <a:rPr lang="nb-NO" smtClean="0"/>
              <a:t>‹#›</a:t>
            </a:fld>
            <a:endParaRPr lang="nb-NO"/>
          </a:p>
        </p:txBody>
      </p:sp>
    </p:spTree>
    <p:extLst>
      <p:ext uri="{BB962C8B-B14F-4D97-AF65-F5344CB8AC3E}">
        <p14:creationId xmlns:p14="http://schemas.microsoft.com/office/powerpoint/2010/main" val="6563993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tel, tekst og bilde VENSTR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5ACCAEB8-6144-42EB-BBDC-F55020068F26}"/>
              </a:ext>
            </a:extLst>
          </p:cNvPr>
          <p:cNvSpPr>
            <a:spLocks noGrp="1"/>
          </p:cNvSpPr>
          <p:nvPr>
            <p:ph type="pic" sz="quarter" idx="13"/>
          </p:nvPr>
        </p:nvSpPr>
        <p:spPr>
          <a:xfrm>
            <a:off x="2" y="0"/>
            <a:ext cx="5280660" cy="6858000"/>
          </a:xfrm>
          <a:solidFill>
            <a:schemeClr val="bg1">
              <a:lumMod val="50000"/>
            </a:schemeClr>
          </a:solidFill>
        </p:spPr>
        <p:txBody>
          <a:bodyPr tIns="360000">
            <a:normAutofit/>
          </a:bodyPr>
          <a:lstStyle>
            <a:lvl1pPr marL="0" indent="0" algn="ctr">
              <a:buNone/>
              <a:defRPr sz="1400"/>
            </a:lvl1pPr>
          </a:lstStyle>
          <a:p>
            <a:r>
              <a:rPr lang="nb-NO"/>
              <a:t>Klikk ikonet for å legge til et bilde</a:t>
            </a:r>
          </a:p>
        </p:txBody>
      </p:sp>
      <p:sp>
        <p:nvSpPr>
          <p:cNvPr id="5" name="Date Placeholder 4"/>
          <p:cNvSpPr>
            <a:spLocks noGrp="1"/>
          </p:cNvSpPr>
          <p:nvPr>
            <p:ph type="dt" sz="half" idx="10"/>
          </p:nvPr>
        </p:nvSpPr>
        <p:spPr/>
        <p:txBody>
          <a:bodyPr/>
          <a:lstStyle/>
          <a:p>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sp>
        <p:nvSpPr>
          <p:cNvPr id="15" name="Plassholder for tekst 14">
            <a:extLst>
              <a:ext uri="{FF2B5EF4-FFF2-40B4-BE49-F238E27FC236}">
                <a16:creationId xmlns:a16="http://schemas.microsoft.com/office/drawing/2014/main" id="{110E2EE2-CC4E-47F3-AABC-347A7D985C8A}"/>
              </a:ext>
            </a:extLst>
          </p:cNvPr>
          <p:cNvSpPr>
            <a:spLocks noGrp="1"/>
          </p:cNvSpPr>
          <p:nvPr>
            <p:ph type="body" sz="quarter" idx="14"/>
          </p:nvPr>
        </p:nvSpPr>
        <p:spPr>
          <a:xfrm>
            <a:off x="6144768" y="1480991"/>
            <a:ext cx="5294773" cy="4695972"/>
          </a:xfrm>
        </p:spPr>
        <p:txBody>
          <a:bodyPr>
            <a:normAutofit/>
          </a:bodyPr>
          <a:lstStyle>
            <a:lvl1pPr marL="0" indent="0">
              <a:buNone/>
              <a:defRPr sz="1400"/>
            </a:lvl1pPr>
          </a:lstStyle>
          <a:p>
            <a:pPr lvl="0"/>
            <a:r>
              <a:rPr lang="nb-NO"/>
              <a:t>Rediger tekststiler i malen</a:t>
            </a:r>
          </a:p>
        </p:txBody>
      </p:sp>
      <p:sp>
        <p:nvSpPr>
          <p:cNvPr id="10" name="Title 1">
            <a:extLst>
              <a:ext uri="{FF2B5EF4-FFF2-40B4-BE49-F238E27FC236}">
                <a16:creationId xmlns:a16="http://schemas.microsoft.com/office/drawing/2014/main" id="{51F5788C-2F9F-421F-A3B1-5E4BD0F8017D}"/>
              </a:ext>
            </a:extLst>
          </p:cNvPr>
          <p:cNvSpPr>
            <a:spLocks noGrp="1"/>
          </p:cNvSpPr>
          <p:nvPr>
            <p:ph type="title"/>
          </p:nvPr>
        </p:nvSpPr>
        <p:spPr>
          <a:xfrm>
            <a:off x="6144768" y="288398"/>
            <a:ext cx="4334653"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11793854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tel, bilde og teks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36457444-737A-4256-A71F-2C8225BFF095}" type="slidenum">
              <a:rPr lang="nb-NO" smtClean="0"/>
              <a:t>‹#›</a:t>
            </a:fld>
            <a:endParaRPr lang="nb-NO"/>
          </a:p>
        </p:txBody>
      </p:sp>
      <p:sp>
        <p:nvSpPr>
          <p:cNvPr id="6" name="Plassholder for bilde 9">
            <a:extLst>
              <a:ext uri="{FF2B5EF4-FFF2-40B4-BE49-F238E27FC236}">
                <a16:creationId xmlns:a16="http://schemas.microsoft.com/office/drawing/2014/main" id="{E4C9F498-6F44-4CA2-AF18-37B16BED12C0}"/>
              </a:ext>
            </a:extLst>
          </p:cNvPr>
          <p:cNvSpPr>
            <a:spLocks noGrp="1" noChangeAspect="1"/>
          </p:cNvSpPr>
          <p:nvPr>
            <p:ph type="pic" sz="quarter" idx="13"/>
          </p:nvPr>
        </p:nvSpPr>
        <p:spPr>
          <a:xfrm>
            <a:off x="720082" y="1847023"/>
            <a:ext cx="6248810" cy="3514958"/>
          </a:xfrm>
          <a:solidFill>
            <a:schemeClr val="bg1">
              <a:lumMod val="50000"/>
            </a:schemeClr>
          </a:solidFill>
        </p:spPr>
        <p:txBody>
          <a:bodyPr tIns="360000">
            <a:normAutofit/>
          </a:bodyPr>
          <a:lstStyle>
            <a:lvl1pPr marL="0" indent="0" algn="ctr">
              <a:buNone/>
              <a:defRPr sz="1400"/>
            </a:lvl1pPr>
          </a:lstStyle>
          <a:p>
            <a:r>
              <a:rPr lang="nb-NO"/>
              <a:t>Klikk ikonet for å legge til et bilde</a:t>
            </a:r>
          </a:p>
        </p:txBody>
      </p:sp>
      <p:sp>
        <p:nvSpPr>
          <p:cNvPr id="8" name="Plassholder for tekst 14">
            <a:extLst>
              <a:ext uri="{FF2B5EF4-FFF2-40B4-BE49-F238E27FC236}">
                <a16:creationId xmlns:a16="http://schemas.microsoft.com/office/drawing/2014/main" id="{0F42FF05-9A5C-42EA-96C3-47171AE49D66}"/>
              </a:ext>
            </a:extLst>
          </p:cNvPr>
          <p:cNvSpPr>
            <a:spLocks noGrp="1"/>
          </p:cNvSpPr>
          <p:nvPr>
            <p:ph type="body" sz="quarter" idx="14"/>
          </p:nvPr>
        </p:nvSpPr>
        <p:spPr>
          <a:xfrm>
            <a:off x="7536943" y="1847032"/>
            <a:ext cx="3902599" cy="4329930"/>
          </a:xfrm>
        </p:spPr>
        <p:txBody>
          <a:bodyPr>
            <a:normAutofit/>
          </a:bodyPr>
          <a:lstStyle>
            <a:lvl1pPr marL="0" indent="0">
              <a:buNone/>
              <a:defRPr sz="1400"/>
            </a:lvl1pPr>
          </a:lstStyle>
          <a:p>
            <a:pPr lvl="0"/>
            <a:r>
              <a:rPr lang="nb-NO"/>
              <a:t>Rediger tekststiler i malen</a:t>
            </a:r>
          </a:p>
        </p:txBody>
      </p:sp>
      <p:sp>
        <p:nvSpPr>
          <p:cNvPr id="10" name="Title 1">
            <a:extLst>
              <a:ext uri="{FF2B5EF4-FFF2-40B4-BE49-F238E27FC236}">
                <a16:creationId xmlns:a16="http://schemas.microsoft.com/office/drawing/2014/main" id="{DADD6478-91A1-4964-ACA2-E26D9F4BD632}"/>
              </a:ext>
            </a:extLst>
          </p:cNvPr>
          <p:cNvSpPr>
            <a:spLocks noGrp="1"/>
          </p:cNvSpPr>
          <p:nvPr>
            <p:ph type="title"/>
          </p:nvPr>
        </p:nvSpPr>
        <p:spPr>
          <a:xfrm>
            <a:off x="7536943" y="681038"/>
            <a:ext cx="3902598"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450536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or tekst">
    <p:spTree>
      <p:nvGrpSpPr>
        <p:cNvPr id="1" name=""/>
        <p:cNvGrpSpPr/>
        <p:nvPr/>
      </p:nvGrpSpPr>
      <p:grpSpPr>
        <a:xfrm>
          <a:off x="0" y="0"/>
          <a:ext cx="0" cy="0"/>
          <a:chOff x="0" y="0"/>
          <a:chExt cx="0" cy="0"/>
        </a:xfrm>
      </p:grpSpPr>
      <p:sp>
        <p:nvSpPr>
          <p:cNvPr id="12" name="Plassholder for tekst 7">
            <a:extLst>
              <a:ext uri="{FF2B5EF4-FFF2-40B4-BE49-F238E27FC236}">
                <a16:creationId xmlns:a16="http://schemas.microsoft.com/office/drawing/2014/main" id="{E63E4E42-00DC-4CD8-8D2A-A2ED1C35DDD0}"/>
              </a:ext>
            </a:extLst>
          </p:cNvPr>
          <p:cNvSpPr>
            <a:spLocks noGrp="1"/>
          </p:cNvSpPr>
          <p:nvPr>
            <p:ph type="body" sz="quarter" idx="15"/>
          </p:nvPr>
        </p:nvSpPr>
        <p:spPr>
          <a:xfrm>
            <a:off x="1479550" y="2438271"/>
            <a:ext cx="8999871" cy="3738692"/>
          </a:xfrm>
        </p:spPr>
        <p:txBody>
          <a:bodyPr anchor="t" anchorCtr="0">
            <a:normAutofit/>
          </a:bodyPr>
          <a:lstStyle>
            <a:lvl1pPr marL="0" indent="0">
              <a:buNone/>
              <a:defRPr sz="1800"/>
            </a:lvl1pPr>
          </a:lstStyle>
          <a:p>
            <a:pPr lvl="0"/>
            <a:r>
              <a:rPr lang="nb-NO"/>
              <a:t>Rediger tekststiler i malen</a:t>
            </a:r>
          </a:p>
        </p:txBody>
      </p:sp>
      <p:sp>
        <p:nvSpPr>
          <p:cNvPr id="3" name="Date Placeholder 2"/>
          <p:cNvSpPr>
            <a:spLocks noGrp="1"/>
          </p:cNvSpPr>
          <p:nvPr>
            <p:ph type="dt" sz="half" idx="10"/>
          </p:nvPr>
        </p:nvSpPr>
        <p:spPr/>
        <p:txBody>
          <a:bodyPr/>
          <a:lstStyle/>
          <a:p>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6457444-737A-4256-A71F-2C8225BFF095}" type="slidenum">
              <a:rPr lang="nb-NO" smtClean="0"/>
              <a:t>‹#›</a:t>
            </a:fld>
            <a:endParaRPr lang="nb-NO"/>
          </a:p>
        </p:txBody>
      </p:sp>
      <p:sp>
        <p:nvSpPr>
          <p:cNvPr id="8" name="Plassholder for tekst 7">
            <a:extLst>
              <a:ext uri="{FF2B5EF4-FFF2-40B4-BE49-F238E27FC236}">
                <a16:creationId xmlns:a16="http://schemas.microsoft.com/office/drawing/2014/main" id="{4FBCB943-AE00-4825-843E-FE156C6BDC30}"/>
              </a:ext>
            </a:extLst>
          </p:cNvPr>
          <p:cNvSpPr>
            <a:spLocks noGrp="1"/>
          </p:cNvSpPr>
          <p:nvPr>
            <p:ph type="body" sz="quarter" idx="13"/>
          </p:nvPr>
        </p:nvSpPr>
        <p:spPr>
          <a:xfrm>
            <a:off x="1479550" y="1212534"/>
            <a:ext cx="8999871" cy="984885"/>
          </a:xfrm>
        </p:spPr>
        <p:txBody>
          <a:bodyPr anchor="b" anchorCtr="0">
            <a:normAutofit/>
          </a:bodyPr>
          <a:lstStyle>
            <a:lvl1pPr marL="0" indent="0">
              <a:buNone/>
              <a:defRPr sz="3200"/>
            </a:lvl1pPr>
          </a:lstStyle>
          <a:p>
            <a:pPr lvl="0"/>
            <a:r>
              <a:rPr lang="nb-NO"/>
              <a:t>Rediger tekststiler i malen</a:t>
            </a:r>
          </a:p>
        </p:txBody>
      </p:sp>
      <p:pic>
        <p:nvPicPr>
          <p:cNvPr id="6" name="Bilde 5">
            <a:extLst>
              <a:ext uri="{FF2B5EF4-FFF2-40B4-BE49-F238E27FC236}">
                <a16:creationId xmlns:a16="http://schemas.microsoft.com/office/drawing/2014/main" id="{3F609443-9AE4-46E7-8FE7-2CE88496B0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90" y="396050"/>
            <a:ext cx="2179324" cy="672085"/>
          </a:xfrm>
          <a:prstGeom prst="rect">
            <a:avLst/>
          </a:prstGeom>
        </p:spPr>
      </p:pic>
    </p:spTree>
    <p:extLst>
      <p:ext uri="{BB962C8B-B14F-4D97-AF65-F5344CB8AC3E}">
        <p14:creationId xmlns:p14="http://schemas.microsoft.com/office/powerpoint/2010/main" val="14326123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tandard innholdsside - to spalt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BD855E9-DDFE-4FE1-8910-F1D9863ABDD4}"/>
              </a:ext>
            </a:extLst>
          </p:cNvPr>
          <p:cNvSpPr>
            <a:spLocks noGrp="1"/>
          </p:cNvSpPr>
          <p:nvPr>
            <p:ph idx="1"/>
          </p:nvPr>
        </p:nvSpPr>
        <p:spPr>
          <a:xfrm>
            <a:off x="1638526" y="2897544"/>
            <a:ext cx="4413565" cy="3084151"/>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9" name="Tittel 8">
            <a:extLst>
              <a:ext uri="{FF2B5EF4-FFF2-40B4-BE49-F238E27FC236}">
                <a16:creationId xmlns:a16="http://schemas.microsoft.com/office/drawing/2014/main" id="{53E9E8FB-2D21-4974-8317-85124EBC28B2}"/>
              </a:ext>
            </a:extLst>
          </p:cNvPr>
          <p:cNvSpPr>
            <a:spLocks noGrp="1"/>
          </p:cNvSpPr>
          <p:nvPr>
            <p:ph type="title"/>
          </p:nvPr>
        </p:nvSpPr>
        <p:spPr/>
        <p:txBody>
          <a:bodyPr/>
          <a:lstStyle/>
          <a:p>
            <a:r>
              <a:rPr lang="nb-NO"/>
              <a:t>Klikk for å redigere tittelstil</a:t>
            </a:r>
          </a:p>
        </p:txBody>
      </p:sp>
      <p:sp>
        <p:nvSpPr>
          <p:cNvPr id="11" name="Content Placeholder 2">
            <a:extLst>
              <a:ext uri="{FF2B5EF4-FFF2-40B4-BE49-F238E27FC236}">
                <a16:creationId xmlns:a16="http://schemas.microsoft.com/office/drawing/2014/main" id="{2AD790DC-5F52-49B5-8790-957252D85319}"/>
              </a:ext>
            </a:extLst>
          </p:cNvPr>
          <p:cNvSpPr>
            <a:spLocks noGrp="1"/>
          </p:cNvSpPr>
          <p:nvPr>
            <p:ph idx="13"/>
          </p:nvPr>
        </p:nvSpPr>
        <p:spPr>
          <a:xfrm>
            <a:off x="6519538" y="2897544"/>
            <a:ext cx="4413565" cy="3084151"/>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18415770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_Deloverskrift">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6E293DF4-167E-4F98-9D9A-566E0E9752FB}"/>
              </a:ext>
            </a:extLst>
          </p:cNvPr>
          <p:cNvSpPr>
            <a:spLocks noGrp="1"/>
          </p:cNvSpPr>
          <p:nvPr>
            <p:ph type="pic" sz="quarter" idx="10"/>
          </p:nvPr>
        </p:nvSpPr>
        <p:spPr>
          <a:xfrm>
            <a:off x="0" y="0"/>
            <a:ext cx="12192000" cy="4734592"/>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2" name="Title 1"/>
          <p:cNvSpPr>
            <a:spLocks noGrp="1"/>
          </p:cNvSpPr>
          <p:nvPr>
            <p:ph type="title"/>
          </p:nvPr>
        </p:nvSpPr>
        <p:spPr>
          <a:xfrm>
            <a:off x="831851" y="4977980"/>
            <a:ext cx="10515600" cy="775597"/>
          </a:xfrm>
        </p:spPr>
        <p:txBody>
          <a:bodyPr anchor="ctr" anchorCtr="0">
            <a:normAutofit/>
          </a:bodyPr>
          <a:lstStyle>
            <a:lvl1pPr algn="ctr">
              <a:defRPr sz="2800" baseline="0"/>
            </a:lvl1pPr>
          </a:lstStyle>
          <a:p>
            <a:r>
              <a:rPr lang="nb-NO"/>
              <a:t>Klikk for å redigere tittelstil</a:t>
            </a:r>
            <a:endParaRPr lang="en-US"/>
          </a:p>
        </p:txBody>
      </p:sp>
      <p:sp>
        <p:nvSpPr>
          <p:cNvPr id="3" name="Text Placeholder 2"/>
          <p:cNvSpPr>
            <a:spLocks noGrp="1"/>
          </p:cNvSpPr>
          <p:nvPr>
            <p:ph type="body" idx="1"/>
          </p:nvPr>
        </p:nvSpPr>
        <p:spPr>
          <a:xfrm>
            <a:off x="831851" y="5800962"/>
            <a:ext cx="10515600" cy="553998"/>
          </a:xfrm>
        </p:spPr>
        <p:txBody>
          <a:bodyP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2141545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Tittel, tekst og bilde HØYR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5ACCAEB8-6144-42EB-BBDC-F55020068F26}"/>
              </a:ext>
            </a:extLst>
          </p:cNvPr>
          <p:cNvSpPr>
            <a:spLocks noGrp="1"/>
          </p:cNvSpPr>
          <p:nvPr>
            <p:ph type="pic" sz="quarter" idx="13"/>
          </p:nvPr>
        </p:nvSpPr>
        <p:spPr>
          <a:xfrm>
            <a:off x="5303140" y="0"/>
            <a:ext cx="6888861" cy="6858000"/>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5" name="Date Placeholder 4"/>
          <p:cNvSpPr>
            <a:spLocks noGrp="1"/>
          </p:cNvSpPr>
          <p:nvPr>
            <p:ph type="dt" sz="half" idx="10"/>
          </p:nvPr>
        </p:nvSpPr>
        <p:spPr/>
        <p:txBody>
          <a:bodyPr/>
          <a:lstStyle/>
          <a:p>
            <a:fld id="{6A1A0E74-B8A8-4360-A367-9FF538085BF2}" type="datetimeFigureOut">
              <a:rPr lang="nb-NO" smtClean="0"/>
              <a:t>02.09.2024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pic>
        <p:nvPicPr>
          <p:cNvPr id="8" name="logo_gul">
            <a:extLst>
              <a:ext uri="{FF2B5EF4-FFF2-40B4-BE49-F238E27FC236}">
                <a16:creationId xmlns:a16="http://schemas.microsoft.com/office/drawing/2014/main" id="{FC393D3E-C050-40F9-816F-B6EA7FC3FB3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pic>
        <p:nvPicPr>
          <p:cNvPr id="9" name="logo_beige" descr="Et bilde som inneholder verktøy, skrunøkkel&#10;&#10;Beskrivelse som er generert med høy visshet" hidden="1">
            <a:extLst>
              <a:ext uri="{FF2B5EF4-FFF2-40B4-BE49-F238E27FC236}">
                <a16:creationId xmlns:a16="http://schemas.microsoft.com/office/drawing/2014/main" id="{ABE5CBE6-E2D6-4553-A491-4D45E48597A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pic>
        <p:nvPicPr>
          <p:cNvPr id="10" name="logo_bla" descr="Et bilde som inneholder objekt&#10;&#10;Beskrivelse som er generert med høy visshet" hidden="1">
            <a:extLst>
              <a:ext uri="{FF2B5EF4-FFF2-40B4-BE49-F238E27FC236}">
                <a16:creationId xmlns:a16="http://schemas.microsoft.com/office/drawing/2014/main" id="{810A30F1-52BB-4D05-9919-9D60AECB773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sp>
        <p:nvSpPr>
          <p:cNvPr id="15" name="Plassholder for tekst 14">
            <a:extLst>
              <a:ext uri="{FF2B5EF4-FFF2-40B4-BE49-F238E27FC236}">
                <a16:creationId xmlns:a16="http://schemas.microsoft.com/office/drawing/2014/main" id="{110E2EE2-CC4E-47F3-AABC-347A7D985C8A}"/>
              </a:ext>
            </a:extLst>
          </p:cNvPr>
          <p:cNvSpPr>
            <a:spLocks noGrp="1"/>
          </p:cNvSpPr>
          <p:nvPr>
            <p:ph type="body" sz="quarter" idx="14"/>
          </p:nvPr>
        </p:nvSpPr>
        <p:spPr>
          <a:xfrm>
            <a:off x="752460" y="1480991"/>
            <a:ext cx="4155149" cy="4695972"/>
          </a:xfrm>
        </p:spPr>
        <p:txBody>
          <a:bodyPr>
            <a:normAutofit/>
          </a:bodyPr>
          <a:lstStyle>
            <a:lvl1pPr marL="0" indent="0">
              <a:buNone/>
              <a:defRPr sz="1400"/>
            </a:lvl1pPr>
          </a:lstStyle>
          <a:p>
            <a:pPr lvl="0"/>
            <a:r>
              <a:rPr lang="nb-NO"/>
              <a:t>Rediger tekststiler i malen</a:t>
            </a:r>
          </a:p>
        </p:txBody>
      </p:sp>
      <p:sp>
        <p:nvSpPr>
          <p:cNvPr id="12" name="Title 1">
            <a:extLst>
              <a:ext uri="{FF2B5EF4-FFF2-40B4-BE49-F238E27FC236}">
                <a16:creationId xmlns:a16="http://schemas.microsoft.com/office/drawing/2014/main" id="{D054E4EC-00C2-4E18-90E6-EF2CA9475D8F}"/>
              </a:ext>
            </a:extLst>
          </p:cNvPr>
          <p:cNvSpPr>
            <a:spLocks noGrp="1"/>
          </p:cNvSpPr>
          <p:nvPr>
            <p:ph type="title"/>
          </p:nvPr>
        </p:nvSpPr>
        <p:spPr>
          <a:xfrm>
            <a:off x="752461" y="288400"/>
            <a:ext cx="3326055"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24888408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tel og innhold">
    <p:spTree>
      <p:nvGrpSpPr>
        <p:cNvPr id="1" name=""/>
        <p:cNvGrpSpPr/>
        <p:nvPr/>
      </p:nvGrpSpPr>
      <p:grpSpPr>
        <a:xfrm>
          <a:off x="0" y="0"/>
          <a:ext cx="0" cy="0"/>
          <a:chOff x="0" y="0"/>
          <a:chExt cx="0" cy="0"/>
        </a:xfrm>
      </p:grpSpPr>
      <p:sp>
        <p:nvSpPr>
          <p:cNvPr id="9" name="grafikk">
            <a:extLst>
              <a:ext uri="{FF2B5EF4-FFF2-40B4-BE49-F238E27FC236}">
                <a16:creationId xmlns:a16="http://schemas.microsoft.com/office/drawing/2014/main" id="{442E5E1F-5E54-4B09-9810-9D1AFB1B9578}"/>
              </a:ext>
            </a:extLst>
          </p:cNvPr>
          <p:cNvSpPr/>
          <p:nvPr userDrawn="1"/>
        </p:nvSpPr>
        <p:spPr>
          <a:xfrm>
            <a:off x="2"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6A1A0E74-B8A8-4360-A367-9FF538085BF2}" type="datetimeFigureOut">
              <a:rPr lang="nb-NO" smtClean="0"/>
              <a:t>02.09.2024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6457444-737A-4256-A71F-2C8225BFF095}" type="slidenum">
              <a:rPr lang="nb-NO" smtClean="0"/>
              <a:t>‹#›</a:t>
            </a:fld>
            <a:endParaRPr lang="nb-NO"/>
          </a:p>
        </p:txBody>
      </p:sp>
      <p:sp>
        <p:nvSpPr>
          <p:cNvPr id="8" name="Tittel 7">
            <a:extLst>
              <a:ext uri="{FF2B5EF4-FFF2-40B4-BE49-F238E27FC236}">
                <a16:creationId xmlns:a16="http://schemas.microsoft.com/office/drawing/2014/main" id="{ECCF3988-3131-4965-BFAC-2EF8935A2312}"/>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3757283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o innholdsdeler">
    <p:spTree>
      <p:nvGrpSpPr>
        <p:cNvPr id="1" name=""/>
        <p:cNvGrpSpPr/>
        <p:nvPr/>
      </p:nvGrpSpPr>
      <p:grpSpPr>
        <a:xfrm>
          <a:off x="0" y="0"/>
          <a:ext cx="0" cy="0"/>
          <a:chOff x="0" y="0"/>
          <a:chExt cx="0" cy="0"/>
        </a:xfrm>
      </p:grpSpPr>
      <p:sp>
        <p:nvSpPr>
          <p:cNvPr id="9" name="grafikk">
            <a:extLst>
              <a:ext uri="{FF2B5EF4-FFF2-40B4-BE49-F238E27FC236}">
                <a16:creationId xmlns:a16="http://schemas.microsoft.com/office/drawing/2014/main" id="{D8C7FABD-B60D-4278-8B7A-4CE212162DD1}"/>
              </a:ext>
            </a:extLst>
          </p:cNvPr>
          <p:cNvSpPr/>
          <p:nvPr userDrawn="1"/>
        </p:nvSpPr>
        <p:spPr>
          <a:xfrm>
            <a:off x="2"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2" name="Title 1"/>
          <p:cNvSpPr>
            <a:spLocks noGrp="1"/>
          </p:cNvSpPr>
          <p:nvPr>
            <p:ph type="title"/>
          </p:nvPr>
        </p:nvSpPr>
        <p:spPr/>
        <p:txBody>
          <a:bodyPr/>
          <a:lstStyle/>
          <a:p>
            <a:r>
              <a:rPr lang="nb-NO"/>
              <a:t>Klikk for å redigere tittelstil</a:t>
            </a:r>
            <a:endParaRPr lang="en-US"/>
          </a:p>
        </p:txBody>
      </p:sp>
      <p:sp>
        <p:nvSpPr>
          <p:cNvPr id="5" name="Date Placeholder 4"/>
          <p:cNvSpPr>
            <a:spLocks noGrp="1"/>
          </p:cNvSpPr>
          <p:nvPr>
            <p:ph type="dt" sz="half" idx="10"/>
          </p:nvPr>
        </p:nvSpPr>
        <p:spPr/>
        <p:txBody>
          <a:bodyPr/>
          <a:lstStyle/>
          <a:p>
            <a:fld id="{6A1A0E74-B8A8-4360-A367-9FF538085BF2}" type="datetimeFigureOut">
              <a:rPr lang="nb-NO" smtClean="0"/>
              <a:t>02.09.2024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sp>
        <p:nvSpPr>
          <p:cNvPr id="8" name="Content Placeholder 2">
            <a:extLst>
              <a:ext uri="{FF2B5EF4-FFF2-40B4-BE49-F238E27FC236}">
                <a16:creationId xmlns:a16="http://schemas.microsoft.com/office/drawing/2014/main" id="{E768D46C-2C47-41CD-86BA-93183D68605A}"/>
              </a:ext>
            </a:extLst>
          </p:cNvPr>
          <p:cNvSpPr>
            <a:spLocks noGrp="1"/>
          </p:cNvSpPr>
          <p:nvPr>
            <p:ph idx="1"/>
          </p:nvPr>
        </p:nvSpPr>
        <p:spPr>
          <a:xfrm>
            <a:off x="6254893" y="2115183"/>
            <a:ext cx="5184648" cy="395310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0" name="Content Placeholder 2">
            <a:extLst>
              <a:ext uri="{FF2B5EF4-FFF2-40B4-BE49-F238E27FC236}">
                <a16:creationId xmlns:a16="http://schemas.microsoft.com/office/drawing/2014/main" id="{4239B1D9-21EF-47DC-9EB0-171837799AF0}"/>
              </a:ext>
            </a:extLst>
          </p:cNvPr>
          <p:cNvSpPr>
            <a:spLocks noGrp="1"/>
          </p:cNvSpPr>
          <p:nvPr>
            <p:ph idx="13"/>
          </p:nvPr>
        </p:nvSpPr>
        <p:spPr>
          <a:xfrm>
            <a:off x="753693" y="2115183"/>
            <a:ext cx="5184648" cy="395310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4212567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Sammenligning">
    <p:spTree>
      <p:nvGrpSpPr>
        <p:cNvPr id="1" name=""/>
        <p:cNvGrpSpPr/>
        <p:nvPr/>
      </p:nvGrpSpPr>
      <p:grpSpPr>
        <a:xfrm>
          <a:off x="0" y="0"/>
          <a:ext cx="0" cy="0"/>
          <a:chOff x="0" y="0"/>
          <a:chExt cx="0" cy="0"/>
        </a:xfrm>
      </p:grpSpPr>
      <p:sp>
        <p:nvSpPr>
          <p:cNvPr id="13" name="grafikk">
            <a:extLst>
              <a:ext uri="{FF2B5EF4-FFF2-40B4-BE49-F238E27FC236}">
                <a16:creationId xmlns:a16="http://schemas.microsoft.com/office/drawing/2014/main" id="{40C17E66-2E97-4F81-8F6E-EF36FBE47B27}"/>
              </a:ext>
            </a:extLst>
          </p:cNvPr>
          <p:cNvSpPr/>
          <p:nvPr userDrawn="1"/>
        </p:nvSpPr>
        <p:spPr>
          <a:xfrm>
            <a:off x="2"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11" name="Content Placeholder 2">
            <a:extLst>
              <a:ext uri="{FF2B5EF4-FFF2-40B4-BE49-F238E27FC236}">
                <a16:creationId xmlns:a16="http://schemas.microsoft.com/office/drawing/2014/main" id="{0290DF0D-5186-43A8-9F17-7965A23969C6}"/>
              </a:ext>
            </a:extLst>
          </p:cNvPr>
          <p:cNvSpPr>
            <a:spLocks noGrp="1"/>
          </p:cNvSpPr>
          <p:nvPr>
            <p:ph idx="13"/>
          </p:nvPr>
        </p:nvSpPr>
        <p:spPr>
          <a:xfrm>
            <a:off x="6254893" y="2583181"/>
            <a:ext cx="5184648" cy="3485110"/>
          </a:xfrm>
        </p:spPr>
        <p:txBody>
          <a:bodyPr>
            <a:normAutofit/>
          </a:bodyPr>
          <a:lstStyle>
            <a:lvl1pPr>
              <a:defRPr sz="2400"/>
            </a:lvl1pPr>
            <a:lvl2pPr>
              <a:defRPr sz="2000"/>
            </a:lvl2pPr>
            <a:lvl3pPr>
              <a:defRPr sz="1800"/>
            </a:lvl3pPr>
            <a:lvl4pPr>
              <a:defRPr sz="1600"/>
            </a:lvl4pPr>
            <a:lvl5pPr>
              <a:defRPr sz="1400"/>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Content Placeholder 2">
            <a:extLst>
              <a:ext uri="{FF2B5EF4-FFF2-40B4-BE49-F238E27FC236}">
                <a16:creationId xmlns:a16="http://schemas.microsoft.com/office/drawing/2014/main" id="{B24674BD-61C0-4B57-8F0A-E639D160D1D6}"/>
              </a:ext>
            </a:extLst>
          </p:cNvPr>
          <p:cNvSpPr>
            <a:spLocks noGrp="1"/>
          </p:cNvSpPr>
          <p:nvPr>
            <p:ph idx="14"/>
          </p:nvPr>
        </p:nvSpPr>
        <p:spPr>
          <a:xfrm>
            <a:off x="753693" y="2583181"/>
            <a:ext cx="5184648" cy="3485110"/>
          </a:xfrm>
        </p:spPr>
        <p:txBody>
          <a:bodyPr>
            <a:normAutofit/>
          </a:bodyPr>
          <a:lstStyle>
            <a:lvl1pPr>
              <a:defRPr sz="2400"/>
            </a:lvl1pPr>
            <a:lvl2pPr>
              <a:defRPr sz="2000"/>
            </a:lvl2pPr>
            <a:lvl3pPr>
              <a:defRPr sz="1800"/>
            </a:lvl3pPr>
            <a:lvl4pPr>
              <a:defRPr sz="1600"/>
            </a:lvl4pPr>
            <a:lvl5pPr>
              <a:defRPr sz="1400"/>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3" name="Text Placeholder 2"/>
          <p:cNvSpPr>
            <a:spLocks noGrp="1"/>
          </p:cNvSpPr>
          <p:nvPr>
            <p:ph type="body" idx="1"/>
          </p:nvPr>
        </p:nvSpPr>
        <p:spPr>
          <a:xfrm>
            <a:off x="753693" y="2115183"/>
            <a:ext cx="5184648" cy="36933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5" name="Text Placeholder 4"/>
          <p:cNvSpPr>
            <a:spLocks noGrp="1"/>
          </p:cNvSpPr>
          <p:nvPr>
            <p:ph type="body" sz="quarter" idx="3"/>
          </p:nvPr>
        </p:nvSpPr>
        <p:spPr>
          <a:xfrm>
            <a:off x="6254892" y="2115183"/>
            <a:ext cx="5184648" cy="36933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7" name="Date Placeholder 6"/>
          <p:cNvSpPr>
            <a:spLocks noGrp="1"/>
          </p:cNvSpPr>
          <p:nvPr>
            <p:ph type="dt" sz="half" idx="10"/>
          </p:nvPr>
        </p:nvSpPr>
        <p:spPr/>
        <p:txBody>
          <a:bodyPr/>
          <a:lstStyle/>
          <a:p>
            <a:fld id="{6A1A0E74-B8A8-4360-A367-9FF538085BF2}" type="datetimeFigureOut">
              <a:rPr lang="nb-NO" smtClean="0"/>
              <a:t>02.09.2024</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36457444-737A-4256-A71F-2C8225BFF095}" type="slidenum">
              <a:rPr lang="nb-NO" smtClean="0"/>
              <a:t>‹#›</a:t>
            </a:fld>
            <a:endParaRPr lang="nb-NO"/>
          </a:p>
        </p:txBody>
      </p:sp>
      <p:sp>
        <p:nvSpPr>
          <p:cNvPr id="10" name="Tittel 9">
            <a:extLst>
              <a:ext uri="{FF2B5EF4-FFF2-40B4-BE49-F238E27FC236}">
                <a16:creationId xmlns:a16="http://schemas.microsoft.com/office/drawing/2014/main" id="{C82FA1FD-E97A-4C0F-AA26-530A2E5063FD}"/>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1632125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Tittel, tekst og bilde HØYR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5ACCAEB8-6144-42EB-BBDC-F55020068F26}"/>
              </a:ext>
            </a:extLst>
          </p:cNvPr>
          <p:cNvSpPr>
            <a:spLocks noGrp="1"/>
          </p:cNvSpPr>
          <p:nvPr>
            <p:ph type="pic" sz="quarter" idx="13"/>
          </p:nvPr>
        </p:nvSpPr>
        <p:spPr>
          <a:xfrm>
            <a:off x="5303140" y="0"/>
            <a:ext cx="6888861" cy="6858000"/>
          </a:xfrm>
          <a:solidFill>
            <a:schemeClr val="bg1">
              <a:lumMod val="50000"/>
            </a:schemeClr>
          </a:solidFill>
        </p:spPr>
        <p:txBody>
          <a:bodyPr tIns="360000">
            <a:normAutofit/>
          </a:bodyPr>
          <a:lstStyle>
            <a:lvl1pPr marL="0" indent="0" algn="ctr">
              <a:buNone/>
              <a:defRPr sz="1400"/>
            </a:lvl1pPr>
          </a:lstStyle>
          <a:p>
            <a:r>
              <a:rPr lang="nb-NO"/>
              <a:t>Klikk ikonet for å legge til et bilde</a:t>
            </a:r>
          </a:p>
        </p:txBody>
      </p:sp>
      <p:sp>
        <p:nvSpPr>
          <p:cNvPr id="5" name="Date Placeholder 4"/>
          <p:cNvSpPr>
            <a:spLocks noGrp="1"/>
          </p:cNvSpPr>
          <p:nvPr>
            <p:ph type="dt" sz="half" idx="10"/>
          </p:nvPr>
        </p:nvSpPr>
        <p:spPr/>
        <p:txBody>
          <a:bodyPr/>
          <a:lstStyle/>
          <a:p>
            <a:fld id="{6A1A0E74-B8A8-4360-A367-9FF538085BF2}" type="datetimeFigureOut">
              <a:rPr lang="nb-NO" smtClean="0"/>
              <a:t>02.09.2024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pic>
        <p:nvPicPr>
          <p:cNvPr id="8" name="logo_gul" hidden="1">
            <a:extLst>
              <a:ext uri="{FF2B5EF4-FFF2-40B4-BE49-F238E27FC236}">
                <a16:creationId xmlns:a16="http://schemas.microsoft.com/office/drawing/2014/main" id="{FC393D3E-C050-40F9-816F-B6EA7FC3FB3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pic>
        <p:nvPicPr>
          <p:cNvPr id="9" name="logo_beige" descr="Et bilde som inneholder verktøy, skrunøkkel&#10;&#10;Beskrivelse som er generert med høy visshet">
            <a:extLst>
              <a:ext uri="{FF2B5EF4-FFF2-40B4-BE49-F238E27FC236}">
                <a16:creationId xmlns:a16="http://schemas.microsoft.com/office/drawing/2014/main" id="{ABE5CBE6-E2D6-4553-A491-4D45E48597A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pic>
        <p:nvPicPr>
          <p:cNvPr id="10" name="logo_bla" descr="Et bilde som inneholder objekt&#10;&#10;Beskrivelse som er generert med høy visshet" hidden="1">
            <a:extLst>
              <a:ext uri="{FF2B5EF4-FFF2-40B4-BE49-F238E27FC236}">
                <a16:creationId xmlns:a16="http://schemas.microsoft.com/office/drawing/2014/main" id="{810A30F1-52BB-4D05-9919-9D60AECB773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sp>
        <p:nvSpPr>
          <p:cNvPr id="15" name="Plassholder for tekst 14">
            <a:extLst>
              <a:ext uri="{FF2B5EF4-FFF2-40B4-BE49-F238E27FC236}">
                <a16:creationId xmlns:a16="http://schemas.microsoft.com/office/drawing/2014/main" id="{110E2EE2-CC4E-47F3-AABC-347A7D985C8A}"/>
              </a:ext>
            </a:extLst>
          </p:cNvPr>
          <p:cNvSpPr>
            <a:spLocks noGrp="1"/>
          </p:cNvSpPr>
          <p:nvPr>
            <p:ph type="body" sz="quarter" idx="14"/>
          </p:nvPr>
        </p:nvSpPr>
        <p:spPr>
          <a:xfrm>
            <a:off x="752460" y="1480991"/>
            <a:ext cx="4155149" cy="4695972"/>
          </a:xfrm>
        </p:spPr>
        <p:txBody>
          <a:bodyPr>
            <a:normAutofit/>
          </a:bodyPr>
          <a:lstStyle>
            <a:lvl1pPr marL="0" indent="0">
              <a:buNone/>
              <a:defRPr sz="1400"/>
            </a:lvl1pPr>
          </a:lstStyle>
          <a:p>
            <a:pPr lvl="0"/>
            <a:r>
              <a:rPr lang="nb-NO"/>
              <a:t>Rediger tekststiler i malen</a:t>
            </a:r>
          </a:p>
        </p:txBody>
      </p:sp>
      <p:sp>
        <p:nvSpPr>
          <p:cNvPr id="12" name="Title 1">
            <a:extLst>
              <a:ext uri="{FF2B5EF4-FFF2-40B4-BE49-F238E27FC236}">
                <a16:creationId xmlns:a16="http://schemas.microsoft.com/office/drawing/2014/main" id="{D054E4EC-00C2-4E18-90E6-EF2CA9475D8F}"/>
              </a:ext>
            </a:extLst>
          </p:cNvPr>
          <p:cNvSpPr>
            <a:spLocks noGrp="1"/>
          </p:cNvSpPr>
          <p:nvPr>
            <p:ph type="title"/>
          </p:nvPr>
        </p:nvSpPr>
        <p:spPr>
          <a:xfrm>
            <a:off x="752461" y="288400"/>
            <a:ext cx="3326055"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251988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4F8C03-4929-218E-4A0B-276A599F680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367D8F6-6631-C631-FA98-8E6C335B37B8}"/>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7D2EF885-55E9-9C12-257C-F3D76EDA1C04}"/>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C4D19E5E-D247-43B5-CF59-963A13FC9C47}"/>
              </a:ext>
            </a:extLst>
          </p:cNvPr>
          <p:cNvSpPr>
            <a:spLocks noGrp="1"/>
          </p:cNvSpPr>
          <p:nvPr>
            <p:ph type="dt" sz="half" idx="10"/>
          </p:nvPr>
        </p:nvSpPr>
        <p:spPr/>
        <p:txBody>
          <a:bodyPr/>
          <a:lstStyle/>
          <a:p>
            <a:fld id="{65855736-AA95-4B78-BB5D-03E4AE243195}" type="datetimeFigureOut">
              <a:rPr lang="nb-NO" smtClean="0"/>
              <a:t>02.09.2024</a:t>
            </a:fld>
            <a:endParaRPr lang="nb-NO"/>
          </a:p>
        </p:txBody>
      </p:sp>
      <p:sp>
        <p:nvSpPr>
          <p:cNvPr id="6" name="Plassholder for bunntekst 5">
            <a:extLst>
              <a:ext uri="{FF2B5EF4-FFF2-40B4-BE49-F238E27FC236}">
                <a16:creationId xmlns:a16="http://schemas.microsoft.com/office/drawing/2014/main" id="{5F4D018F-069D-27D6-7585-32A5CD5D0A4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6F96145-1D29-98E4-29CD-281C8708EA69}"/>
              </a:ext>
            </a:extLst>
          </p:cNvPr>
          <p:cNvSpPr>
            <a:spLocks noGrp="1"/>
          </p:cNvSpPr>
          <p:nvPr>
            <p:ph type="sldNum" sz="quarter" idx="12"/>
          </p:nvPr>
        </p:nvSpPr>
        <p:spPr/>
        <p:txBody>
          <a:bodyPr/>
          <a:lstStyle/>
          <a:p>
            <a:fld id="{D315DCDB-9D38-4B27-9D83-6CC70E8626D2}" type="slidenum">
              <a:rPr lang="nb-NO" smtClean="0"/>
              <a:t>‹#›</a:t>
            </a:fld>
            <a:endParaRPr lang="nb-NO"/>
          </a:p>
        </p:txBody>
      </p:sp>
    </p:spTree>
    <p:extLst>
      <p:ext uri="{BB962C8B-B14F-4D97-AF65-F5344CB8AC3E}">
        <p14:creationId xmlns:p14="http://schemas.microsoft.com/office/powerpoint/2010/main" val="201901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tel, tekst og bilde VENSTR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5ACCAEB8-6144-42EB-BBDC-F55020068F26}"/>
              </a:ext>
            </a:extLst>
          </p:cNvPr>
          <p:cNvSpPr>
            <a:spLocks noGrp="1"/>
          </p:cNvSpPr>
          <p:nvPr>
            <p:ph type="pic" sz="quarter" idx="13"/>
          </p:nvPr>
        </p:nvSpPr>
        <p:spPr>
          <a:xfrm>
            <a:off x="3" y="0"/>
            <a:ext cx="5280660" cy="6858000"/>
          </a:xfrm>
          <a:solidFill>
            <a:schemeClr val="bg1">
              <a:lumMod val="50000"/>
            </a:schemeClr>
          </a:solidFill>
        </p:spPr>
        <p:txBody>
          <a:bodyPr tIns="360000">
            <a:normAutofit/>
          </a:bodyPr>
          <a:lstStyle>
            <a:lvl1pPr marL="0" indent="0" algn="ctr">
              <a:buNone/>
              <a:defRPr sz="1400"/>
            </a:lvl1pPr>
          </a:lstStyle>
          <a:p>
            <a:r>
              <a:rPr lang="nb-NO"/>
              <a:t>Klikk ikonet for å legge til et bilde</a:t>
            </a:r>
          </a:p>
        </p:txBody>
      </p:sp>
      <p:sp>
        <p:nvSpPr>
          <p:cNvPr id="5" name="Date Placeholder 4"/>
          <p:cNvSpPr>
            <a:spLocks noGrp="1"/>
          </p:cNvSpPr>
          <p:nvPr>
            <p:ph type="dt" sz="half" idx="10"/>
          </p:nvPr>
        </p:nvSpPr>
        <p:spPr/>
        <p:txBody>
          <a:bodyPr/>
          <a:lstStyle/>
          <a:p>
            <a:fld id="{6A1A0E74-B8A8-4360-A367-9FF538085BF2}" type="datetimeFigureOut">
              <a:rPr lang="nb-NO" smtClean="0"/>
              <a:t>02.09.2024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sp>
        <p:nvSpPr>
          <p:cNvPr id="15" name="Plassholder for tekst 14">
            <a:extLst>
              <a:ext uri="{FF2B5EF4-FFF2-40B4-BE49-F238E27FC236}">
                <a16:creationId xmlns:a16="http://schemas.microsoft.com/office/drawing/2014/main" id="{110E2EE2-CC4E-47F3-AABC-347A7D985C8A}"/>
              </a:ext>
            </a:extLst>
          </p:cNvPr>
          <p:cNvSpPr>
            <a:spLocks noGrp="1"/>
          </p:cNvSpPr>
          <p:nvPr>
            <p:ph type="body" sz="quarter" idx="14"/>
          </p:nvPr>
        </p:nvSpPr>
        <p:spPr>
          <a:xfrm>
            <a:off x="6144768" y="1480991"/>
            <a:ext cx="5294773" cy="4695972"/>
          </a:xfrm>
        </p:spPr>
        <p:txBody>
          <a:bodyPr>
            <a:normAutofit/>
          </a:bodyPr>
          <a:lstStyle>
            <a:lvl1pPr marL="0" indent="0">
              <a:buNone/>
              <a:defRPr sz="1400"/>
            </a:lvl1pPr>
          </a:lstStyle>
          <a:p>
            <a:pPr lvl="0"/>
            <a:r>
              <a:rPr lang="nb-NO"/>
              <a:t>Rediger tekststiler i malen</a:t>
            </a:r>
          </a:p>
        </p:txBody>
      </p:sp>
      <p:sp>
        <p:nvSpPr>
          <p:cNvPr id="10" name="Title 1">
            <a:extLst>
              <a:ext uri="{FF2B5EF4-FFF2-40B4-BE49-F238E27FC236}">
                <a16:creationId xmlns:a16="http://schemas.microsoft.com/office/drawing/2014/main" id="{51F5788C-2F9F-421F-A3B1-5E4BD0F8017D}"/>
              </a:ext>
            </a:extLst>
          </p:cNvPr>
          <p:cNvSpPr>
            <a:spLocks noGrp="1"/>
          </p:cNvSpPr>
          <p:nvPr>
            <p:ph type="title"/>
          </p:nvPr>
        </p:nvSpPr>
        <p:spPr>
          <a:xfrm>
            <a:off x="6144768" y="288400"/>
            <a:ext cx="4334653"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24132700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Tittel, bilde og teks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1A0E74-B8A8-4360-A367-9FF538085BF2}" type="datetimeFigureOut">
              <a:rPr lang="nb-NO" smtClean="0"/>
              <a:t>02.09.2024</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36457444-737A-4256-A71F-2C8225BFF095}" type="slidenum">
              <a:rPr lang="nb-NO" smtClean="0"/>
              <a:t>‹#›</a:t>
            </a:fld>
            <a:endParaRPr lang="nb-NO"/>
          </a:p>
        </p:txBody>
      </p:sp>
      <p:sp>
        <p:nvSpPr>
          <p:cNvPr id="6" name="Plassholder for bilde 9">
            <a:extLst>
              <a:ext uri="{FF2B5EF4-FFF2-40B4-BE49-F238E27FC236}">
                <a16:creationId xmlns:a16="http://schemas.microsoft.com/office/drawing/2014/main" id="{E4C9F498-6F44-4CA2-AF18-37B16BED12C0}"/>
              </a:ext>
            </a:extLst>
          </p:cNvPr>
          <p:cNvSpPr>
            <a:spLocks noGrp="1" noChangeAspect="1"/>
          </p:cNvSpPr>
          <p:nvPr>
            <p:ph type="pic" sz="quarter" idx="13"/>
          </p:nvPr>
        </p:nvSpPr>
        <p:spPr>
          <a:xfrm>
            <a:off x="720081" y="1847023"/>
            <a:ext cx="6248811" cy="3514958"/>
          </a:xfrm>
          <a:solidFill>
            <a:schemeClr val="bg1">
              <a:lumMod val="50000"/>
            </a:schemeClr>
          </a:solidFill>
        </p:spPr>
        <p:txBody>
          <a:bodyPr tIns="360000">
            <a:normAutofit/>
          </a:bodyPr>
          <a:lstStyle>
            <a:lvl1pPr marL="0" indent="0" algn="ctr">
              <a:buNone/>
              <a:defRPr sz="1400"/>
            </a:lvl1pPr>
          </a:lstStyle>
          <a:p>
            <a:r>
              <a:rPr lang="nb-NO"/>
              <a:t>Klikk ikonet for å legge til et bilde</a:t>
            </a:r>
          </a:p>
        </p:txBody>
      </p:sp>
      <p:sp>
        <p:nvSpPr>
          <p:cNvPr id="8" name="Plassholder for tekst 14">
            <a:extLst>
              <a:ext uri="{FF2B5EF4-FFF2-40B4-BE49-F238E27FC236}">
                <a16:creationId xmlns:a16="http://schemas.microsoft.com/office/drawing/2014/main" id="{0F42FF05-9A5C-42EA-96C3-47171AE49D66}"/>
              </a:ext>
            </a:extLst>
          </p:cNvPr>
          <p:cNvSpPr>
            <a:spLocks noGrp="1"/>
          </p:cNvSpPr>
          <p:nvPr>
            <p:ph type="body" sz="quarter" idx="14"/>
          </p:nvPr>
        </p:nvSpPr>
        <p:spPr>
          <a:xfrm>
            <a:off x="7536945" y="1847032"/>
            <a:ext cx="3902599" cy="4329930"/>
          </a:xfrm>
        </p:spPr>
        <p:txBody>
          <a:bodyPr>
            <a:normAutofit/>
          </a:bodyPr>
          <a:lstStyle>
            <a:lvl1pPr marL="0" indent="0">
              <a:buNone/>
              <a:defRPr sz="1400"/>
            </a:lvl1pPr>
          </a:lstStyle>
          <a:p>
            <a:pPr lvl="0"/>
            <a:r>
              <a:rPr lang="nb-NO"/>
              <a:t>Rediger tekststiler i malen</a:t>
            </a:r>
          </a:p>
        </p:txBody>
      </p:sp>
      <p:sp>
        <p:nvSpPr>
          <p:cNvPr id="10" name="Title 1">
            <a:extLst>
              <a:ext uri="{FF2B5EF4-FFF2-40B4-BE49-F238E27FC236}">
                <a16:creationId xmlns:a16="http://schemas.microsoft.com/office/drawing/2014/main" id="{DADD6478-91A1-4964-ACA2-E26D9F4BD632}"/>
              </a:ext>
            </a:extLst>
          </p:cNvPr>
          <p:cNvSpPr>
            <a:spLocks noGrp="1"/>
          </p:cNvSpPr>
          <p:nvPr>
            <p:ph type="title"/>
          </p:nvPr>
        </p:nvSpPr>
        <p:spPr>
          <a:xfrm>
            <a:off x="7536943" y="681040"/>
            <a:ext cx="3902599"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26037206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Stor tekst">
    <p:spTree>
      <p:nvGrpSpPr>
        <p:cNvPr id="1" name=""/>
        <p:cNvGrpSpPr/>
        <p:nvPr/>
      </p:nvGrpSpPr>
      <p:grpSpPr>
        <a:xfrm>
          <a:off x="0" y="0"/>
          <a:ext cx="0" cy="0"/>
          <a:chOff x="0" y="0"/>
          <a:chExt cx="0" cy="0"/>
        </a:xfrm>
      </p:grpSpPr>
      <p:sp>
        <p:nvSpPr>
          <p:cNvPr id="12" name="Plassholder for tekst 7">
            <a:extLst>
              <a:ext uri="{FF2B5EF4-FFF2-40B4-BE49-F238E27FC236}">
                <a16:creationId xmlns:a16="http://schemas.microsoft.com/office/drawing/2014/main" id="{E63E4E42-00DC-4CD8-8D2A-A2ED1C35DDD0}"/>
              </a:ext>
            </a:extLst>
          </p:cNvPr>
          <p:cNvSpPr>
            <a:spLocks noGrp="1"/>
          </p:cNvSpPr>
          <p:nvPr>
            <p:ph type="body" sz="quarter" idx="15"/>
          </p:nvPr>
        </p:nvSpPr>
        <p:spPr>
          <a:xfrm>
            <a:off x="1479551" y="2438271"/>
            <a:ext cx="8999871" cy="3738692"/>
          </a:xfrm>
        </p:spPr>
        <p:txBody>
          <a:bodyPr anchor="t" anchorCtr="0">
            <a:normAutofit/>
          </a:bodyPr>
          <a:lstStyle>
            <a:lvl1pPr marL="0" indent="0">
              <a:buNone/>
              <a:defRPr sz="1800"/>
            </a:lvl1pPr>
          </a:lstStyle>
          <a:p>
            <a:pPr lvl="0"/>
            <a:r>
              <a:rPr lang="nb-NO"/>
              <a:t>Rediger tekststiler i malen</a:t>
            </a:r>
          </a:p>
        </p:txBody>
      </p:sp>
      <p:sp>
        <p:nvSpPr>
          <p:cNvPr id="3" name="Date Placeholder 2"/>
          <p:cNvSpPr>
            <a:spLocks noGrp="1"/>
          </p:cNvSpPr>
          <p:nvPr>
            <p:ph type="dt" sz="half" idx="10"/>
          </p:nvPr>
        </p:nvSpPr>
        <p:spPr/>
        <p:txBody>
          <a:bodyPr/>
          <a:lstStyle/>
          <a:p>
            <a:fld id="{6A1A0E74-B8A8-4360-A367-9FF538085BF2}" type="datetimeFigureOut">
              <a:rPr lang="nb-NO" smtClean="0"/>
              <a:t>02.09.2024</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6457444-737A-4256-A71F-2C8225BFF095}" type="slidenum">
              <a:rPr lang="nb-NO" smtClean="0"/>
              <a:t>‹#›</a:t>
            </a:fld>
            <a:endParaRPr lang="nb-NO"/>
          </a:p>
        </p:txBody>
      </p:sp>
      <p:sp>
        <p:nvSpPr>
          <p:cNvPr id="8" name="Plassholder for tekst 7">
            <a:extLst>
              <a:ext uri="{FF2B5EF4-FFF2-40B4-BE49-F238E27FC236}">
                <a16:creationId xmlns:a16="http://schemas.microsoft.com/office/drawing/2014/main" id="{4FBCB943-AE00-4825-843E-FE156C6BDC30}"/>
              </a:ext>
            </a:extLst>
          </p:cNvPr>
          <p:cNvSpPr>
            <a:spLocks noGrp="1"/>
          </p:cNvSpPr>
          <p:nvPr>
            <p:ph type="body" sz="quarter" idx="13"/>
          </p:nvPr>
        </p:nvSpPr>
        <p:spPr>
          <a:xfrm>
            <a:off x="1479551" y="1212536"/>
            <a:ext cx="8999871" cy="984885"/>
          </a:xfrm>
        </p:spPr>
        <p:txBody>
          <a:bodyPr anchor="b" anchorCtr="0">
            <a:normAutofit/>
          </a:bodyPr>
          <a:lstStyle>
            <a:lvl1pPr marL="0" indent="0">
              <a:buNone/>
              <a:defRPr sz="3200"/>
            </a:lvl1pPr>
          </a:lstStyle>
          <a:p>
            <a:pPr lvl="0"/>
            <a:r>
              <a:rPr lang="nb-NO"/>
              <a:t>Rediger tekststiler i malen</a:t>
            </a:r>
          </a:p>
        </p:txBody>
      </p:sp>
      <p:pic>
        <p:nvPicPr>
          <p:cNvPr id="6" name="Bilde 5">
            <a:extLst>
              <a:ext uri="{FF2B5EF4-FFF2-40B4-BE49-F238E27FC236}">
                <a16:creationId xmlns:a16="http://schemas.microsoft.com/office/drawing/2014/main" id="{3F609443-9AE4-46E7-8FE7-2CE88496B03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0091" y="396052"/>
            <a:ext cx="2179324" cy="672085"/>
          </a:xfrm>
          <a:prstGeom prst="rect">
            <a:avLst/>
          </a:prstGeom>
        </p:spPr>
      </p:pic>
    </p:spTree>
    <p:extLst>
      <p:ext uri="{BB962C8B-B14F-4D97-AF65-F5344CB8AC3E}">
        <p14:creationId xmlns:p14="http://schemas.microsoft.com/office/powerpoint/2010/main" val="3843277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tel og innhold">
    <p:spTree>
      <p:nvGrpSpPr>
        <p:cNvPr id="1" name=""/>
        <p:cNvGrpSpPr/>
        <p:nvPr/>
      </p:nvGrpSpPr>
      <p:grpSpPr>
        <a:xfrm>
          <a:off x="0" y="0"/>
          <a:ext cx="0" cy="0"/>
          <a:chOff x="0" y="0"/>
          <a:chExt cx="0" cy="0"/>
        </a:xfrm>
      </p:grpSpPr>
      <p:sp>
        <p:nvSpPr>
          <p:cNvPr id="9" name="grafikk">
            <a:extLst>
              <a:ext uri="{FF2B5EF4-FFF2-40B4-BE49-F238E27FC236}">
                <a16:creationId xmlns:a16="http://schemas.microsoft.com/office/drawing/2014/main" id="{442E5E1F-5E54-4B09-9810-9D1AFB1B9578}"/>
              </a:ext>
            </a:extLst>
          </p:cNvPr>
          <p:cNvSpPr/>
          <p:nvPr userDrawn="1"/>
        </p:nvSpPr>
        <p:spPr>
          <a:xfrm>
            <a:off x="2"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6457444-737A-4256-A71F-2C8225BFF095}" type="slidenum">
              <a:rPr lang="nb-NO" smtClean="0"/>
              <a:t>‹#›</a:t>
            </a:fld>
            <a:endParaRPr lang="nb-NO"/>
          </a:p>
        </p:txBody>
      </p:sp>
      <p:sp>
        <p:nvSpPr>
          <p:cNvPr id="8" name="Tittel 7">
            <a:extLst>
              <a:ext uri="{FF2B5EF4-FFF2-40B4-BE49-F238E27FC236}">
                <a16:creationId xmlns:a16="http://schemas.microsoft.com/office/drawing/2014/main" id="{ECCF3988-3131-4965-BFAC-2EF8935A2312}"/>
              </a:ext>
            </a:extLst>
          </p:cNvPr>
          <p:cNvSpPr>
            <a:spLocks noGrp="1"/>
          </p:cNvSpPr>
          <p:nvPr>
            <p:ph type="title"/>
          </p:nvPr>
        </p:nvSpPr>
        <p:spPr/>
        <p:txBody>
          <a:bodyPr>
            <a:normAutofit/>
          </a:bodyPr>
          <a:lstStyle>
            <a:lvl1pPr>
              <a:defRPr sz="3600" cap="none" baseline="0"/>
            </a:lvl1pPr>
          </a:lstStyle>
          <a:p>
            <a:r>
              <a:rPr lang="nb-NO"/>
              <a:t>Klikk for å redigere tittelstil</a:t>
            </a:r>
          </a:p>
        </p:txBody>
      </p:sp>
    </p:spTree>
    <p:extLst>
      <p:ext uri="{BB962C8B-B14F-4D97-AF65-F5344CB8AC3E}">
        <p14:creationId xmlns:p14="http://schemas.microsoft.com/office/powerpoint/2010/main" val="23255825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o innholdsdeler">
    <p:spTree>
      <p:nvGrpSpPr>
        <p:cNvPr id="1" name=""/>
        <p:cNvGrpSpPr/>
        <p:nvPr/>
      </p:nvGrpSpPr>
      <p:grpSpPr>
        <a:xfrm>
          <a:off x="0" y="0"/>
          <a:ext cx="0" cy="0"/>
          <a:chOff x="0" y="0"/>
          <a:chExt cx="0" cy="0"/>
        </a:xfrm>
      </p:grpSpPr>
      <p:sp>
        <p:nvSpPr>
          <p:cNvPr id="9" name="grafikk">
            <a:extLst>
              <a:ext uri="{FF2B5EF4-FFF2-40B4-BE49-F238E27FC236}">
                <a16:creationId xmlns:a16="http://schemas.microsoft.com/office/drawing/2014/main" id="{D8C7FABD-B60D-4278-8B7A-4CE212162DD1}"/>
              </a:ext>
            </a:extLst>
          </p:cNvPr>
          <p:cNvSpPr/>
          <p:nvPr userDrawn="1"/>
        </p:nvSpPr>
        <p:spPr>
          <a:xfrm>
            <a:off x="2"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2" name="Title 1"/>
          <p:cNvSpPr>
            <a:spLocks noGrp="1"/>
          </p:cNvSpPr>
          <p:nvPr>
            <p:ph type="title"/>
          </p:nvPr>
        </p:nvSpPr>
        <p:spPr/>
        <p:txBody>
          <a:bodyPr>
            <a:normAutofit/>
          </a:bodyPr>
          <a:lstStyle>
            <a:lvl1pPr>
              <a:defRPr sz="3600" cap="none" baseline="0"/>
            </a:lvl1pPr>
          </a:lstStyle>
          <a:p>
            <a:r>
              <a:rPr lang="nb-NO"/>
              <a:t>Klikk for å redigere tittelstil</a:t>
            </a:r>
            <a:endParaRPr lang="en-US"/>
          </a:p>
        </p:txBody>
      </p:sp>
      <p:sp>
        <p:nvSpPr>
          <p:cNvPr id="5" name="Date Placeholder 4"/>
          <p:cNvSpPr>
            <a:spLocks noGrp="1"/>
          </p:cNvSpPr>
          <p:nvPr>
            <p:ph type="dt" sz="half" idx="10"/>
          </p:nvPr>
        </p:nvSpPr>
        <p:spPr/>
        <p:txBody>
          <a:bodyPr/>
          <a:lstStyle/>
          <a:p>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sp>
        <p:nvSpPr>
          <p:cNvPr id="8" name="Content Placeholder 2">
            <a:extLst>
              <a:ext uri="{FF2B5EF4-FFF2-40B4-BE49-F238E27FC236}">
                <a16:creationId xmlns:a16="http://schemas.microsoft.com/office/drawing/2014/main" id="{E768D46C-2C47-41CD-86BA-93183D68605A}"/>
              </a:ext>
            </a:extLst>
          </p:cNvPr>
          <p:cNvSpPr>
            <a:spLocks noGrp="1"/>
          </p:cNvSpPr>
          <p:nvPr>
            <p:ph idx="1"/>
          </p:nvPr>
        </p:nvSpPr>
        <p:spPr>
          <a:xfrm>
            <a:off x="6254893" y="2115183"/>
            <a:ext cx="5184648" cy="395310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0" name="Content Placeholder 2">
            <a:extLst>
              <a:ext uri="{FF2B5EF4-FFF2-40B4-BE49-F238E27FC236}">
                <a16:creationId xmlns:a16="http://schemas.microsoft.com/office/drawing/2014/main" id="{4239B1D9-21EF-47DC-9EB0-171837799AF0}"/>
              </a:ext>
            </a:extLst>
          </p:cNvPr>
          <p:cNvSpPr>
            <a:spLocks noGrp="1"/>
          </p:cNvSpPr>
          <p:nvPr>
            <p:ph idx="13"/>
          </p:nvPr>
        </p:nvSpPr>
        <p:spPr>
          <a:xfrm>
            <a:off x="753693" y="2115183"/>
            <a:ext cx="5184648" cy="395310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11288005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Sammenligning">
    <p:spTree>
      <p:nvGrpSpPr>
        <p:cNvPr id="1" name=""/>
        <p:cNvGrpSpPr/>
        <p:nvPr/>
      </p:nvGrpSpPr>
      <p:grpSpPr>
        <a:xfrm>
          <a:off x="0" y="0"/>
          <a:ext cx="0" cy="0"/>
          <a:chOff x="0" y="0"/>
          <a:chExt cx="0" cy="0"/>
        </a:xfrm>
      </p:grpSpPr>
      <p:sp>
        <p:nvSpPr>
          <p:cNvPr id="13" name="grafikk">
            <a:extLst>
              <a:ext uri="{FF2B5EF4-FFF2-40B4-BE49-F238E27FC236}">
                <a16:creationId xmlns:a16="http://schemas.microsoft.com/office/drawing/2014/main" id="{40C17E66-2E97-4F81-8F6E-EF36FBE47B27}"/>
              </a:ext>
            </a:extLst>
          </p:cNvPr>
          <p:cNvSpPr/>
          <p:nvPr userDrawn="1"/>
        </p:nvSpPr>
        <p:spPr>
          <a:xfrm>
            <a:off x="2"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11" name="Content Placeholder 2">
            <a:extLst>
              <a:ext uri="{FF2B5EF4-FFF2-40B4-BE49-F238E27FC236}">
                <a16:creationId xmlns:a16="http://schemas.microsoft.com/office/drawing/2014/main" id="{0290DF0D-5186-43A8-9F17-7965A23969C6}"/>
              </a:ext>
            </a:extLst>
          </p:cNvPr>
          <p:cNvSpPr>
            <a:spLocks noGrp="1"/>
          </p:cNvSpPr>
          <p:nvPr>
            <p:ph idx="13"/>
          </p:nvPr>
        </p:nvSpPr>
        <p:spPr>
          <a:xfrm>
            <a:off x="6254893" y="2583181"/>
            <a:ext cx="5184648" cy="3485110"/>
          </a:xfrm>
        </p:spPr>
        <p:txBody>
          <a:bodyPr>
            <a:normAutofit/>
          </a:bodyPr>
          <a:lstStyle>
            <a:lvl1pPr>
              <a:defRPr sz="2400"/>
            </a:lvl1pPr>
            <a:lvl2pPr>
              <a:defRPr sz="2000"/>
            </a:lvl2pPr>
            <a:lvl3pPr>
              <a:defRPr sz="1800"/>
            </a:lvl3pPr>
            <a:lvl4pPr>
              <a:defRPr sz="1600"/>
            </a:lvl4pPr>
            <a:lvl5pPr>
              <a:defRPr sz="1400"/>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Content Placeholder 2">
            <a:extLst>
              <a:ext uri="{FF2B5EF4-FFF2-40B4-BE49-F238E27FC236}">
                <a16:creationId xmlns:a16="http://schemas.microsoft.com/office/drawing/2014/main" id="{B24674BD-61C0-4B57-8F0A-E639D160D1D6}"/>
              </a:ext>
            </a:extLst>
          </p:cNvPr>
          <p:cNvSpPr>
            <a:spLocks noGrp="1"/>
          </p:cNvSpPr>
          <p:nvPr>
            <p:ph idx="14"/>
          </p:nvPr>
        </p:nvSpPr>
        <p:spPr>
          <a:xfrm>
            <a:off x="753693" y="2583181"/>
            <a:ext cx="5184648" cy="3485110"/>
          </a:xfrm>
        </p:spPr>
        <p:txBody>
          <a:bodyPr>
            <a:normAutofit/>
          </a:bodyPr>
          <a:lstStyle>
            <a:lvl1pPr>
              <a:defRPr sz="2400"/>
            </a:lvl1pPr>
            <a:lvl2pPr>
              <a:defRPr sz="2000"/>
            </a:lvl2pPr>
            <a:lvl3pPr>
              <a:defRPr sz="1800"/>
            </a:lvl3pPr>
            <a:lvl4pPr>
              <a:defRPr sz="1600"/>
            </a:lvl4pPr>
            <a:lvl5pPr>
              <a:defRPr sz="1400"/>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3" name="Text Placeholder 2"/>
          <p:cNvSpPr>
            <a:spLocks noGrp="1"/>
          </p:cNvSpPr>
          <p:nvPr>
            <p:ph type="body" idx="1"/>
          </p:nvPr>
        </p:nvSpPr>
        <p:spPr>
          <a:xfrm>
            <a:off x="753693" y="2115183"/>
            <a:ext cx="5184648" cy="36933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5" name="Text Placeholder 4"/>
          <p:cNvSpPr>
            <a:spLocks noGrp="1"/>
          </p:cNvSpPr>
          <p:nvPr>
            <p:ph type="body" sz="quarter" idx="3"/>
          </p:nvPr>
        </p:nvSpPr>
        <p:spPr>
          <a:xfrm>
            <a:off x="6254892" y="2115183"/>
            <a:ext cx="5184648" cy="36933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7" name="Date Placeholder 6"/>
          <p:cNvSpPr>
            <a:spLocks noGrp="1"/>
          </p:cNvSpPr>
          <p:nvPr>
            <p:ph type="dt" sz="half" idx="10"/>
          </p:nvPr>
        </p:nvSpPr>
        <p:spPr/>
        <p:txBody>
          <a:bodyPr/>
          <a:lstStyle/>
          <a:p>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36457444-737A-4256-A71F-2C8225BFF095}" type="slidenum">
              <a:rPr lang="nb-NO" smtClean="0"/>
              <a:t>‹#›</a:t>
            </a:fld>
            <a:endParaRPr lang="nb-NO"/>
          </a:p>
        </p:txBody>
      </p:sp>
      <p:sp>
        <p:nvSpPr>
          <p:cNvPr id="10" name="Tittel 9">
            <a:extLst>
              <a:ext uri="{FF2B5EF4-FFF2-40B4-BE49-F238E27FC236}">
                <a16:creationId xmlns:a16="http://schemas.microsoft.com/office/drawing/2014/main" id="{C82FA1FD-E97A-4C0F-AA26-530A2E5063FD}"/>
              </a:ext>
            </a:extLst>
          </p:cNvPr>
          <p:cNvSpPr>
            <a:spLocks noGrp="1"/>
          </p:cNvSpPr>
          <p:nvPr>
            <p:ph type="title"/>
          </p:nvPr>
        </p:nvSpPr>
        <p:spPr/>
        <p:txBody>
          <a:bodyPr>
            <a:normAutofit/>
          </a:bodyPr>
          <a:lstStyle>
            <a:lvl1pPr>
              <a:defRPr sz="3600" cap="none" baseline="0"/>
            </a:lvl1pPr>
          </a:lstStyle>
          <a:p>
            <a:r>
              <a:rPr lang="nb-NO"/>
              <a:t>Klikk for å redigere tittelstil</a:t>
            </a:r>
          </a:p>
        </p:txBody>
      </p:sp>
    </p:spTree>
    <p:extLst>
      <p:ext uri="{BB962C8B-B14F-4D97-AF65-F5344CB8AC3E}">
        <p14:creationId xmlns:p14="http://schemas.microsoft.com/office/powerpoint/2010/main" val="19735787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_Tittel, tekst og bilde HØYR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5ACCAEB8-6144-42EB-BBDC-F55020068F26}"/>
              </a:ext>
            </a:extLst>
          </p:cNvPr>
          <p:cNvSpPr>
            <a:spLocks noGrp="1"/>
          </p:cNvSpPr>
          <p:nvPr>
            <p:ph type="pic" sz="quarter" idx="13"/>
          </p:nvPr>
        </p:nvSpPr>
        <p:spPr>
          <a:xfrm>
            <a:off x="5303140" y="0"/>
            <a:ext cx="6888861" cy="6858000"/>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5" name="Date Placeholder 4"/>
          <p:cNvSpPr>
            <a:spLocks noGrp="1"/>
          </p:cNvSpPr>
          <p:nvPr>
            <p:ph type="dt" sz="half" idx="10"/>
          </p:nvPr>
        </p:nvSpPr>
        <p:spPr/>
        <p:txBody>
          <a:bodyPr/>
          <a:lstStyle/>
          <a:p>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pic>
        <p:nvPicPr>
          <p:cNvPr id="8" name="logo_gul">
            <a:extLst>
              <a:ext uri="{FF2B5EF4-FFF2-40B4-BE49-F238E27FC236}">
                <a16:creationId xmlns:a16="http://schemas.microsoft.com/office/drawing/2014/main" id="{FC393D3E-C050-40F9-816F-B6EA7FC3FB3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pic>
        <p:nvPicPr>
          <p:cNvPr id="9" name="logo_beige" descr="Et bilde som inneholder verktøy, skrunøkkel&#10;&#10;Beskrivelse som er generert med høy visshet" hidden="1">
            <a:extLst>
              <a:ext uri="{FF2B5EF4-FFF2-40B4-BE49-F238E27FC236}">
                <a16:creationId xmlns:a16="http://schemas.microsoft.com/office/drawing/2014/main" id="{ABE5CBE6-E2D6-4553-A491-4D45E48597A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pic>
        <p:nvPicPr>
          <p:cNvPr id="10" name="logo_bla" descr="Et bilde som inneholder objekt&#10;&#10;Beskrivelse som er generert med høy visshet" hidden="1">
            <a:extLst>
              <a:ext uri="{FF2B5EF4-FFF2-40B4-BE49-F238E27FC236}">
                <a16:creationId xmlns:a16="http://schemas.microsoft.com/office/drawing/2014/main" id="{810A30F1-52BB-4D05-9919-9D60AECB773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sp>
        <p:nvSpPr>
          <p:cNvPr id="15" name="Plassholder for tekst 14">
            <a:extLst>
              <a:ext uri="{FF2B5EF4-FFF2-40B4-BE49-F238E27FC236}">
                <a16:creationId xmlns:a16="http://schemas.microsoft.com/office/drawing/2014/main" id="{110E2EE2-CC4E-47F3-AABC-347A7D985C8A}"/>
              </a:ext>
            </a:extLst>
          </p:cNvPr>
          <p:cNvSpPr>
            <a:spLocks noGrp="1"/>
          </p:cNvSpPr>
          <p:nvPr>
            <p:ph type="body" sz="quarter" idx="14"/>
          </p:nvPr>
        </p:nvSpPr>
        <p:spPr>
          <a:xfrm>
            <a:off x="752460" y="1480991"/>
            <a:ext cx="4155149" cy="4695972"/>
          </a:xfrm>
        </p:spPr>
        <p:txBody>
          <a:bodyPr>
            <a:normAutofit/>
          </a:bodyPr>
          <a:lstStyle>
            <a:lvl1pPr marL="0" indent="0">
              <a:buNone/>
              <a:defRPr sz="1400"/>
            </a:lvl1pPr>
          </a:lstStyle>
          <a:p>
            <a:pPr lvl="0"/>
            <a:r>
              <a:rPr lang="nb-NO"/>
              <a:t>Rediger tekststiler i malen</a:t>
            </a:r>
          </a:p>
        </p:txBody>
      </p:sp>
      <p:sp>
        <p:nvSpPr>
          <p:cNvPr id="12" name="Title 1">
            <a:extLst>
              <a:ext uri="{FF2B5EF4-FFF2-40B4-BE49-F238E27FC236}">
                <a16:creationId xmlns:a16="http://schemas.microsoft.com/office/drawing/2014/main" id="{D054E4EC-00C2-4E18-90E6-EF2CA9475D8F}"/>
              </a:ext>
            </a:extLst>
          </p:cNvPr>
          <p:cNvSpPr>
            <a:spLocks noGrp="1"/>
          </p:cNvSpPr>
          <p:nvPr>
            <p:ph type="title"/>
          </p:nvPr>
        </p:nvSpPr>
        <p:spPr>
          <a:xfrm>
            <a:off x="752461" y="288400"/>
            <a:ext cx="3326055"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2377831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tel, tekst og bilde VENSTR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5ACCAEB8-6144-42EB-BBDC-F55020068F26}"/>
              </a:ext>
            </a:extLst>
          </p:cNvPr>
          <p:cNvSpPr>
            <a:spLocks noGrp="1"/>
          </p:cNvSpPr>
          <p:nvPr>
            <p:ph type="pic" sz="quarter" idx="13"/>
          </p:nvPr>
        </p:nvSpPr>
        <p:spPr>
          <a:xfrm>
            <a:off x="3" y="0"/>
            <a:ext cx="5280660" cy="6858000"/>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5" name="Date Placeholder 4"/>
          <p:cNvSpPr>
            <a:spLocks noGrp="1"/>
          </p:cNvSpPr>
          <p:nvPr>
            <p:ph type="dt" sz="half" idx="10"/>
          </p:nvPr>
        </p:nvSpPr>
        <p:spPr/>
        <p:txBody>
          <a:bodyPr/>
          <a:lstStyle/>
          <a:p>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sp>
        <p:nvSpPr>
          <p:cNvPr id="15" name="Plassholder for tekst 14">
            <a:extLst>
              <a:ext uri="{FF2B5EF4-FFF2-40B4-BE49-F238E27FC236}">
                <a16:creationId xmlns:a16="http://schemas.microsoft.com/office/drawing/2014/main" id="{110E2EE2-CC4E-47F3-AABC-347A7D985C8A}"/>
              </a:ext>
            </a:extLst>
          </p:cNvPr>
          <p:cNvSpPr>
            <a:spLocks noGrp="1"/>
          </p:cNvSpPr>
          <p:nvPr>
            <p:ph type="body" sz="quarter" idx="14"/>
          </p:nvPr>
        </p:nvSpPr>
        <p:spPr>
          <a:xfrm>
            <a:off x="6144768" y="1480991"/>
            <a:ext cx="5294773" cy="4695972"/>
          </a:xfrm>
        </p:spPr>
        <p:txBody>
          <a:bodyPr>
            <a:normAutofit/>
          </a:bodyPr>
          <a:lstStyle>
            <a:lvl1pPr marL="0" indent="0">
              <a:buNone/>
              <a:defRPr sz="1400"/>
            </a:lvl1pPr>
          </a:lstStyle>
          <a:p>
            <a:pPr lvl="0"/>
            <a:r>
              <a:rPr lang="nb-NO"/>
              <a:t>Rediger tekststiler i malen</a:t>
            </a:r>
          </a:p>
        </p:txBody>
      </p:sp>
      <p:sp>
        <p:nvSpPr>
          <p:cNvPr id="10" name="Title 1">
            <a:extLst>
              <a:ext uri="{FF2B5EF4-FFF2-40B4-BE49-F238E27FC236}">
                <a16:creationId xmlns:a16="http://schemas.microsoft.com/office/drawing/2014/main" id="{51F5788C-2F9F-421F-A3B1-5E4BD0F8017D}"/>
              </a:ext>
            </a:extLst>
          </p:cNvPr>
          <p:cNvSpPr>
            <a:spLocks noGrp="1"/>
          </p:cNvSpPr>
          <p:nvPr>
            <p:ph type="title"/>
          </p:nvPr>
        </p:nvSpPr>
        <p:spPr>
          <a:xfrm>
            <a:off x="6144768" y="288400"/>
            <a:ext cx="4334653"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23503426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4_Tittel, bilde og teks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36457444-737A-4256-A71F-2C8225BFF095}" type="slidenum">
              <a:rPr lang="nb-NO" smtClean="0"/>
              <a:t>‹#›</a:t>
            </a:fld>
            <a:endParaRPr lang="nb-NO"/>
          </a:p>
        </p:txBody>
      </p:sp>
      <p:sp>
        <p:nvSpPr>
          <p:cNvPr id="6" name="Plassholder for bilde 9">
            <a:extLst>
              <a:ext uri="{FF2B5EF4-FFF2-40B4-BE49-F238E27FC236}">
                <a16:creationId xmlns:a16="http://schemas.microsoft.com/office/drawing/2014/main" id="{E4C9F498-6F44-4CA2-AF18-37B16BED12C0}"/>
              </a:ext>
            </a:extLst>
          </p:cNvPr>
          <p:cNvSpPr>
            <a:spLocks noGrp="1" noChangeAspect="1"/>
          </p:cNvSpPr>
          <p:nvPr>
            <p:ph type="pic" sz="quarter" idx="13"/>
          </p:nvPr>
        </p:nvSpPr>
        <p:spPr>
          <a:xfrm>
            <a:off x="720081" y="1847023"/>
            <a:ext cx="6248811" cy="3514958"/>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8" name="Plassholder for tekst 14">
            <a:extLst>
              <a:ext uri="{FF2B5EF4-FFF2-40B4-BE49-F238E27FC236}">
                <a16:creationId xmlns:a16="http://schemas.microsoft.com/office/drawing/2014/main" id="{0F42FF05-9A5C-42EA-96C3-47171AE49D66}"/>
              </a:ext>
            </a:extLst>
          </p:cNvPr>
          <p:cNvSpPr>
            <a:spLocks noGrp="1"/>
          </p:cNvSpPr>
          <p:nvPr>
            <p:ph type="body" sz="quarter" idx="14"/>
          </p:nvPr>
        </p:nvSpPr>
        <p:spPr>
          <a:xfrm>
            <a:off x="7536945" y="1847032"/>
            <a:ext cx="3902599" cy="4329930"/>
          </a:xfrm>
        </p:spPr>
        <p:txBody>
          <a:bodyPr>
            <a:normAutofit/>
          </a:bodyPr>
          <a:lstStyle>
            <a:lvl1pPr marL="0" indent="0">
              <a:buNone/>
              <a:defRPr sz="1400"/>
            </a:lvl1pPr>
          </a:lstStyle>
          <a:p>
            <a:pPr lvl="0"/>
            <a:r>
              <a:rPr lang="nb-NO"/>
              <a:t>Rediger tekststiler i malen</a:t>
            </a:r>
          </a:p>
        </p:txBody>
      </p:sp>
      <p:sp>
        <p:nvSpPr>
          <p:cNvPr id="10" name="Title 1">
            <a:extLst>
              <a:ext uri="{FF2B5EF4-FFF2-40B4-BE49-F238E27FC236}">
                <a16:creationId xmlns:a16="http://schemas.microsoft.com/office/drawing/2014/main" id="{DADD6478-91A1-4964-ACA2-E26D9F4BD632}"/>
              </a:ext>
            </a:extLst>
          </p:cNvPr>
          <p:cNvSpPr>
            <a:spLocks noGrp="1"/>
          </p:cNvSpPr>
          <p:nvPr>
            <p:ph type="title"/>
          </p:nvPr>
        </p:nvSpPr>
        <p:spPr>
          <a:xfrm>
            <a:off x="7536943" y="681040"/>
            <a:ext cx="3902599"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1184212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Stor tekst">
    <p:spTree>
      <p:nvGrpSpPr>
        <p:cNvPr id="1" name=""/>
        <p:cNvGrpSpPr/>
        <p:nvPr/>
      </p:nvGrpSpPr>
      <p:grpSpPr>
        <a:xfrm>
          <a:off x="0" y="0"/>
          <a:ext cx="0" cy="0"/>
          <a:chOff x="0" y="0"/>
          <a:chExt cx="0" cy="0"/>
        </a:xfrm>
      </p:grpSpPr>
      <p:sp>
        <p:nvSpPr>
          <p:cNvPr id="12" name="Plassholder for tekst 7">
            <a:extLst>
              <a:ext uri="{FF2B5EF4-FFF2-40B4-BE49-F238E27FC236}">
                <a16:creationId xmlns:a16="http://schemas.microsoft.com/office/drawing/2014/main" id="{E63E4E42-00DC-4CD8-8D2A-A2ED1C35DDD0}"/>
              </a:ext>
            </a:extLst>
          </p:cNvPr>
          <p:cNvSpPr>
            <a:spLocks noGrp="1"/>
          </p:cNvSpPr>
          <p:nvPr>
            <p:ph type="body" sz="quarter" idx="15"/>
          </p:nvPr>
        </p:nvSpPr>
        <p:spPr>
          <a:xfrm>
            <a:off x="1479551" y="2438271"/>
            <a:ext cx="8999871" cy="3738692"/>
          </a:xfrm>
        </p:spPr>
        <p:txBody>
          <a:bodyPr anchor="t" anchorCtr="0">
            <a:normAutofit/>
          </a:bodyPr>
          <a:lstStyle>
            <a:lvl1pPr marL="0" indent="0">
              <a:buNone/>
              <a:defRPr sz="1800"/>
            </a:lvl1pPr>
          </a:lstStyle>
          <a:p>
            <a:pPr lvl="0"/>
            <a:r>
              <a:rPr lang="nb-NO"/>
              <a:t>Rediger tekststiler i malen</a:t>
            </a:r>
          </a:p>
        </p:txBody>
      </p:sp>
      <p:sp>
        <p:nvSpPr>
          <p:cNvPr id="3" name="Date Placeholder 2"/>
          <p:cNvSpPr>
            <a:spLocks noGrp="1"/>
          </p:cNvSpPr>
          <p:nvPr>
            <p:ph type="dt" sz="half" idx="10"/>
          </p:nvPr>
        </p:nvSpPr>
        <p:spPr/>
        <p:txBody>
          <a:bodyPr/>
          <a:lstStyle/>
          <a:p>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6457444-737A-4256-A71F-2C8225BFF095}" type="slidenum">
              <a:rPr lang="nb-NO" smtClean="0"/>
              <a:t>‹#›</a:t>
            </a:fld>
            <a:endParaRPr lang="nb-NO"/>
          </a:p>
        </p:txBody>
      </p:sp>
      <p:sp>
        <p:nvSpPr>
          <p:cNvPr id="8" name="Plassholder for tekst 7">
            <a:extLst>
              <a:ext uri="{FF2B5EF4-FFF2-40B4-BE49-F238E27FC236}">
                <a16:creationId xmlns:a16="http://schemas.microsoft.com/office/drawing/2014/main" id="{4FBCB943-AE00-4825-843E-FE156C6BDC30}"/>
              </a:ext>
            </a:extLst>
          </p:cNvPr>
          <p:cNvSpPr>
            <a:spLocks noGrp="1"/>
          </p:cNvSpPr>
          <p:nvPr>
            <p:ph type="body" sz="quarter" idx="13"/>
          </p:nvPr>
        </p:nvSpPr>
        <p:spPr>
          <a:xfrm>
            <a:off x="1479551" y="1212536"/>
            <a:ext cx="8999871" cy="984885"/>
          </a:xfrm>
        </p:spPr>
        <p:txBody>
          <a:bodyPr anchor="b" anchorCtr="0">
            <a:normAutofit/>
          </a:bodyPr>
          <a:lstStyle>
            <a:lvl1pPr marL="0" indent="0">
              <a:buNone/>
              <a:defRPr sz="3200"/>
            </a:lvl1pPr>
          </a:lstStyle>
          <a:p>
            <a:pPr lvl="0"/>
            <a:r>
              <a:rPr lang="nb-NO"/>
              <a:t>Rediger tekststiler i malen</a:t>
            </a:r>
          </a:p>
        </p:txBody>
      </p:sp>
      <p:pic>
        <p:nvPicPr>
          <p:cNvPr id="6" name="Bilde 5">
            <a:extLst>
              <a:ext uri="{FF2B5EF4-FFF2-40B4-BE49-F238E27FC236}">
                <a16:creationId xmlns:a16="http://schemas.microsoft.com/office/drawing/2014/main" id="{3F609443-9AE4-46E7-8FE7-2CE88496B03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0091" y="471766"/>
            <a:ext cx="2179324" cy="520657"/>
          </a:xfrm>
          <a:prstGeom prst="rect">
            <a:avLst/>
          </a:prstGeom>
        </p:spPr>
      </p:pic>
    </p:spTree>
    <p:extLst>
      <p:ext uri="{BB962C8B-B14F-4D97-AF65-F5344CB8AC3E}">
        <p14:creationId xmlns:p14="http://schemas.microsoft.com/office/powerpoint/2010/main" val="620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335CBE-99E1-AE8D-3401-062983AE09F5}"/>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C4BB7BDA-CCFB-C89E-9418-A971A28519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DB128E57-46DC-96AF-6FB8-0FAFFD627DB0}"/>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1FE16B9F-8E1B-45A1-B5CA-22D654EDE9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88C106E2-73FB-60A6-9528-3C4F45F6C21B}"/>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40C18156-A105-1826-220B-7BAF0D02EDA0}"/>
              </a:ext>
            </a:extLst>
          </p:cNvPr>
          <p:cNvSpPr>
            <a:spLocks noGrp="1"/>
          </p:cNvSpPr>
          <p:nvPr>
            <p:ph type="dt" sz="half" idx="10"/>
          </p:nvPr>
        </p:nvSpPr>
        <p:spPr/>
        <p:txBody>
          <a:bodyPr/>
          <a:lstStyle/>
          <a:p>
            <a:fld id="{65855736-AA95-4B78-BB5D-03E4AE243195}" type="datetimeFigureOut">
              <a:rPr lang="nb-NO" smtClean="0"/>
              <a:t>02.09.2024</a:t>
            </a:fld>
            <a:endParaRPr lang="nb-NO"/>
          </a:p>
        </p:txBody>
      </p:sp>
      <p:sp>
        <p:nvSpPr>
          <p:cNvPr id="8" name="Plassholder for bunntekst 7">
            <a:extLst>
              <a:ext uri="{FF2B5EF4-FFF2-40B4-BE49-F238E27FC236}">
                <a16:creationId xmlns:a16="http://schemas.microsoft.com/office/drawing/2014/main" id="{D17E41DB-502E-10DF-F536-9DE98DD06FD3}"/>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ABEC6397-CDC5-69E9-F39B-BA0870BC7ABC}"/>
              </a:ext>
            </a:extLst>
          </p:cNvPr>
          <p:cNvSpPr>
            <a:spLocks noGrp="1"/>
          </p:cNvSpPr>
          <p:nvPr>
            <p:ph type="sldNum" sz="quarter" idx="12"/>
          </p:nvPr>
        </p:nvSpPr>
        <p:spPr/>
        <p:txBody>
          <a:bodyPr/>
          <a:lstStyle/>
          <a:p>
            <a:fld id="{D315DCDB-9D38-4B27-9D83-6CC70E8626D2}" type="slidenum">
              <a:rPr lang="nb-NO" smtClean="0"/>
              <a:t>‹#›</a:t>
            </a:fld>
            <a:endParaRPr lang="nb-NO"/>
          </a:p>
        </p:txBody>
      </p:sp>
    </p:spTree>
    <p:extLst>
      <p:ext uri="{BB962C8B-B14F-4D97-AF65-F5344CB8AC3E}">
        <p14:creationId xmlns:p14="http://schemas.microsoft.com/office/powerpoint/2010/main" val="38302883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5_Tittel, tekst og bilde HØYR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5ACCAEB8-6144-42EB-BBDC-F55020068F26}"/>
              </a:ext>
            </a:extLst>
          </p:cNvPr>
          <p:cNvSpPr>
            <a:spLocks noGrp="1"/>
          </p:cNvSpPr>
          <p:nvPr>
            <p:ph type="pic" sz="quarter" idx="13"/>
          </p:nvPr>
        </p:nvSpPr>
        <p:spPr>
          <a:xfrm>
            <a:off x="5303140" y="0"/>
            <a:ext cx="6888861" cy="6858000"/>
          </a:xfrm>
          <a:solidFill>
            <a:schemeClr val="bg1">
              <a:lumMod val="50000"/>
            </a:schemeClr>
          </a:solidFill>
        </p:spPr>
        <p:txBody>
          <a:bodyPr tIns="360000">
            <a:normAutofit/>
          </a:bodyPr>
          <a:lstStyle>
            <a:lvl1pPr marL="0" indent="0" algn="ctr">
              <a:buNone/>
              <a:defRPr sz="1400"/>
            </a:lvl1pPr>
          </a:lstStyle>
          <a:p>
            <a:r>
              <a:rPr lang="nb-NO"/>
              <a:t>Klikk ikonet for å legge til et bilde</a:t>
            </a:r>
          </a:p>
        </p:txBody>
      </p:sp>
      <p:sp>
        <p:nvSpPr>
          <p:cNvPr id="5" name="Date Placeholder 4"/>
          <p:cNvSpPr>
            <a:spLocks noGrp="1"/>
          </p:cNvSpPr>
          <p:nvPr>
            <p:ph type="dt" sz="half" idx="10"/>
          </p:nvPr>
        </p:nvSpPr>
        <p:spPr/>
        <p:txBody>
          <a:bodyPr/>
          <a:lstStyle/>
          <a:p>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pic>
        <p:nvPicPr>
          <p:cNvPr id="8" name="logo_gul" hidden="1">
            <a:extLst>
              <a:ext uri="{FF2B5EF4-FFF2-40B4-BE49-F238E27FC236}">
                <a16:creationId xmlns:a16="http://schemas.microsoft.com/office/drawing/2014/main" id="{FC393D3E-C050-40F9-816F-B6EA7FC3FB3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pic>
        <p:nvPicPr>
          <p:cNvPr id="9" name="logo_beige" descr="Et bilde som inneholder verktøy, skrunøkkel&#10;&#10;Beskrivelse som er generert med høy visshet">
            <a:extLst>
              <a:ext uri="{FF2B5EF4-FFF2-40B4-BE49-F238E27FC236}">
                <a16:creationId xmlns:a16="http://schemas.microsoft.com/office/drawing/2014/main" id="{ABE5CBE6-E2D6-4553-A491-4D45E48597A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pic>
        <p:nvPicPr>
          <p:cNvPr id="10" name="logo_bla" descr="Et bilde som inneholder objekt&#10;&#10;Beskrivelse som er generert med høy visshet" hidden="1">
            <a:extLst>
              <a:ext uri="{FF2B5EF4-FFF2-40B4-BE49-F238E27FC236}">
                <a16:creationId xmlns:a16="http://schemas.microsoft.com/office/drawing/2014/main" id="{810A30F1-52BB-4D05-9919-9D60AECB773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sp>
        <p:nvSpPr>
          <p:cNvPr id="15" name="Plassholder for tekst 14">
            <a:extLst>
              <a:ext uri="{FF2B5EF4-FFF2-40B4-BE49-F238E27FC236}">
                <a16:creationId xmlns:a16="http://schemas.microsoft.com/office/drawing/2014/main" id="{110E2EE2-CC4E-47F3-AABC-347A7D985C8A}"/>
              </a:ext>
            </a:extLst>
          </p:cNvPr>
          <p:cNvSpPr>
            <a:spLocks noGrp="1"/>
          </p:cNvSpPr>
          <p:nvPr>
            <p:ph type="body" sz="quarter" idx="14"/>
          </p:nvPr>
        </p:nvSpPr>
        <p:spPr>
          <a:xfrm>
            <a:off x="752460" y="1480991"/>
            <a:ext cx="4155149" cy="4695972"/>
          </a:xfrm>
        </p:spPr>
        <p:txBody>
          <a:bodyPr>
            <a:normAutofit/>
          </a:bodyPr>
          <a:lstStyle>
            <a:lvl1pPr marL="0" indent="0">
              <a:buNone/>
              <a:defRPr sz="1400"/>
            </a:lvl1pPr>
          </a:lstStyle>
          <a:p>
            <a:pPr lvl="0"/>
            <a:r>
              <a:rPr lang="nb-NO"/>
              <a:t>Rediger tekststiler i malen</a:t>
            </a:r>
          </a:p>
        </p:txBody>
      </p:sp>
      <p:sp>
        <p:nvSpPr>
          <p:cNvPr id="12" name="Title 1">
            <a:extLst>
              <a:ext uri="{FF2B5EF4-FFF2-40B4-BE49-F238E27FC236}">
                <a16:creationId xmlns:a16="http://schemas.microsoft.com/office/drawing/2014/main" id="{D054E4EC-00C2-4E18-90E6-EF2CA9475D8F}"/>
              </a:ext>
            </a:extLst>
          </p:cNvPr>
          <p:cNvSpPr>
            <a:spLocks noGrp="1"/>
          </p:cNvSpPr>
          <p:nvPr>
            <p:ph type="title"/>
          </p:nvPr>
        </p:nvSpPr>
        <p:spPr>
          <a:xfrm>
            <a:off x="752461" y="288400"/>
            <a:ext cx="3326055"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2633912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Stor tekst">
    <p:spTree>
      <p:nvGrpSpPr>
        <p:cNvPr id="1" name=""/>
        <p:cNvGrpSpPr/>
        <p:nvPr/>
      </p:nvGrpSpPr>
      <p:grpSpPr>
        <a:xfrm>
          <a:off x="0" y="0"/>
          <a:ext cx="0" cy="0"/>
          <a:chOff x="0" y="0"/>
          <a:chExt cx="0" cy="0"/>
        </a:xfrm>
      </p:grpSpPr>
      <p:sp>
        <p:nvSpPr>
          <p:cNvPr id="12" name="Plassholder for tekst 7">
            <a:extLst>
              <a:ext uri="{FF2B5EF4-FFF2-40B4-BE49-F238E27FC236}">
                <a16:creationId xmlns:a16="http://schemas.microsoft.com/office/drawing/2014/main" id="{E63E4E42-00DC-4CD8-8D2A-A2ED1C35DDD0}"/>
              </a:ext>
            </a:extLst>
          </p:cNvPr>
          <p:cNvSpPr>
            <a:spLocks noGrp="1"/>
          </p:cNvSpPr>
          <p:nvPr>
            <p:ph type="body" sz="quarter" idx="15"/>
          </p:nvPr>
        </p:nvSpPr>
        <p:spPr>
          <a:xfrm>
            <a:off x="1479551" y="2438271"/>
            <a:ext cx="8999871" cy="3738692"/>
          </a:xfrm>
        </p:spPr>
        <p:txBody>
          <a:bodyPr anchor="t" anchorCtr="0">
            <a:normAutofit/>
          </a:bodyPr>
          <a:lstStyle>
            <a:lvl1pPr marL="0" indent="0">
              <a:buNone/>
              <a:defRPr sz="1800"/>
            </a:lvl1pPr>
          </a:lstStyle>
          <a:p>
            <a:pPr lvl="0"/>
            <a:r>
              <a:rPr lang="nb-NO"/>
              <a:t>Rediger tekststiler i malen</a:t>
            </a:r>
          </a:p>
        </p:txBody>
      </p:sp>
      <p:sp>
        <p:nvSpPr>
          <p:cNvPr id="3" name="Date Placeholder 2"/>
          <p:cNvSpPr>
            <a:spLocks noGrp="1"/>
          </p:cNvSpPr>
          <p:nvPr>
            <p:ph type="dt" sz="half" idx="10"/>
          </p:nvPr>
        </p:nvSpPr>
        <p:spPr/>
        <p:txBody>
          <a:bodyPr/>
          <a:lstStyle/>
          <a:p>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6457444-737A-4256-A71F-2C8225BFF095}" type="slidenum">
              <a:rPr lang="nb-NO" smtClean="0"/>
              <a:t>‹#›</a:t>
            </a:fld>
            <a:endParaRPr lang="nb-NO"/>
          </a:p>
        </p:txBody>
      </p:sp>
      <p:sp>
        <p:nvSpPr>
          <p:cNvPr id="8" name="Plassholder for tekst 7">
            <a:extLst>
              <a:ext uri="{FF2B5EF4-FFF2-40B4-BE49-F238E27FC236}">
                <a16:creationId xmlns:a16="http://schemas.microsoft.com/office/drawing/2014/main" id="{4FBCB943-AE00-4825-843E-FE156C6BDC30}"/>
              </a:ext>
            </a:extLst>
          </p:cNvPr>
          <p:cNvSpPr>
            <a:spLocks noGrp="1"/>
          </p:cNvSpPr>
          <p:nvPr>
            <p:ph type="body" sz="quarter" idx="13"/>
          </p:nvPr>
        </p:nvSpPr>
        <p:spPr>
          <a:xfrm>
            <a:off x="1479551" y="1212536"/>
            <a:ext cx="8999871" cy="984885"/>
          </a:xfrm>
        </p:spPr>
        <p:txBody>
          <a:bodyPr anchor="b" anchorCtr="0">
            <a:normAutofit/>
          </a:bodyPr>
          <a:lstStyle>
            <a:lvl1pPr marL="0" indent="0">
              <a:buNone/>
              <a:defRPr sz="3200"/>
            </a:lvl1pPr>
          </a:lstStyle>
          <a:p>
            <a:pPr lvl="0"/>
            <a:r>
              <a:rPr lang="nb-NO"/>
              <a:t>Rediger tekststiler i malen</a:t>
            </a:r>
          </a:p>
        </p:txBody>
      </p:sp>
      <p:pic>
        <p:nvPicPr>
          <p:cNvPr id="6" name="Bilde 5">
            <a:extLst>
              <a:ext uri="{FF2B5EF4-FFF2-40B4-BE49-F238E27FC236}">
                <a16:creationId xmlns:a16="http://schemas.microsoft.com/office/drawing/2014/main" id="{3F609443-9AE4-46E7-8FE7-2CE88496B03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0091" y="396052"/>
            <a:ext cx="2179324" cy="672085"/>
          </a:xfrm>
          <a:prstGeom prst="rect">
            <a:avLst/>
          </a:prstGeom>
        </p:spPr>
      </p:pic>
    </p:spTree>
    <p:extLst>
      <p:ext uri="{BB962C8B-B14F-4D97-AF65-F5344CB8AC3E}">
        <p14:creationId xmlns:p14="http://schemas.microsoft.com/office/powerpoint/2010/main" val="2929484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18" name="grafikk">
            <a:extLst>
              <a:ext uri="{FF2B5EF4-FFF2-40B4-BE49-F238E27FC236}">
                <a16:creationId xmlns:a16="http://schemas.microsoft.com/office/drawing/2014/main" id="{36A72C8F-C33A-45AB-91BF-D23C7D50EEE5}"/>
              </a:ext>
            </a:extLst>
          </p:cNvPr>
          <p:cNvSpPr/>
          <p:nvPr userDrawn="1"/>
        </p:nvSpPr>
        <p:spPr>
          <a:xfrm>
            <a:off x="1" y="1548194"/>
            <a:ext cx="12193524" cy="53098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rgbClr val="FFFFFF"/>
              </a:solidFill>
            </a:endParaRPr>
          </a:p>
        </p:txBody>
      </p:sp>
      <p:sp>
        <p:nvSpPr>
          <p:cNvPr id="2" name="Title 1"/>
          <p:cNvSpPr>
            <a:spLocks noGrp="1"/>
          </p:cNvSpPr>
          <p:nvPr>
            <p:ph type="ctrTitle"/>
          </p:nvPr>
        </p:nvSpPr>
        <p:spPr>
          <a:xfrm>
            <a:off x="914400" y="2535896"/>
            <a:ext cx="10363200" cy="1121846"/>
          </a:xfrm>
        </p:spPr>
        <p:txBody>
          <a:bodyPr anchor="b">
            <a:normAutofit/>
          </a:bodyPr>
          <a:lstStyle>
            <a:lvl1pPr algn="ctr">
              <a:defRPr sz="4050">
                <a:solidFill>
                  <a:srgbClr val="FFFFFF"/>
                </a:solidFill>
              </a:defRPr>
            </a:lvl1pPr>
          </a:lstStyle>
          <a:p>
            <a:r>
              <a:rPr lang="nb-NO"/>
              <a:t>Klikk for å redigere tittelstil</a:t>
            </a:r>
            <a:endParaRPr lang="en-US"/>
          </a:p>
        </p:txBody>
      </p:sp>
      <p:sp>
        <p:nvSpPr>
          <p:cNvPr id="3" name="Subtitle 2"/>
          <p:cNvSpPr>
            <a:spLocks noGrp="1"/>
          </p:cNvSpPr>
          <p:nvPr>
            <p:ph type="subTitle" idx="1"/>
          </p:nvPr>
        </p:nvSpPr>
        <p:spPr>
          <a:xfrm>
            <a:off x="914400" y="3795998"/>
            <a:ext cx="10363200" cy="984885"/>
          </a:xfrm>
        </p:spPr>
        <p:txBody>
          <a:bodyPr>
            <a:normAutofit/>
          </a:bodyPr>
          <a:lstStyle>
            <a:lvl1pPr marL="0" indent="0" algn="ctr">
              <a:buNone/>
              <a:defRPr sz="32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tittelside" hidden="1">
            <a:extLst>
              <a:ext uri="{FF2B5EF4-FFF2-40B4-BE49-F238E27FC236}">
                <a16:creationId xmlns:a16="http://schemas.microsoft.com/office/drawing/2014/main" id="{42594168-4B05-4509-8809-6558E9660824}"/>
              </a:ext>
            </a:extLst>
          </p:cNvPr>
          <p:cNvSpPr/>
          <p:nvPr userDrawn="1"/>
        </p:nvSpPr>
        <p:spPr>
          <a:xfrm>
            <a:off x="449705" y="97436"/>
            <a:ext cx="779488" cy="232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rgbClr val="FFFFFF"/>
              </a:solidFill>
            </a:endParaRPr>
          </a:p>
        </p:txBody>
      </p:sp>
      <p:pic>
        <p:nvPicPr>
          <p:cNvPr id="7" name="Bilde 6">
            <a:extLst>
              <a:ext uri="{FF2B5EF4-FFF2-40B4-BE49-F238E27FC236}">
                <a16:creationId xmlns:a16="http://schemas.microsoft.com/office/drawing/2014/main" id="{53C00A96-9228-4E6E-AE76-CA1B57587F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89" y="471764"/>
            <a:ext cx="2431899" cy="580999"/>
          </a:xfrm>
          <a:prstGeom prst="rect">
            <a:avLst/>
          </a:prstGeom>
        </p:spPr>
      </p:pic>
    </p:spTree>
    <p:extLst>
      <p:ext uri="{BB962C8B-B14F-4D97-AF65-F5344CB8AC3E}">
        <p14:creationId xmlns:p14="http://schemas.microsoft.com/office/powerpoint/2010/main" val="12315239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eloverskrift">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6E293DF4-167E-4F98-9D9A-566E0E9752FB}"/>
              </a:ext>
            </a:extLst>
          </p:cNvPr>
          <p:cNvSpPr>
            <a:spLocks noGrp="1"/>
          </p:cNvSpPr>
          <p:nvPr>
            <p:ph type="pic" sz="quarter" idx="10"/>
          </p:nvPr>
        </p:nvSpPr>
        <p:spPr>
          <a:xfrm>
            <a:off x="0" y="0"/>
            <a:ext cx="12192000" cy="4734592"/>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2" name="Title 1"/>
          <p:cNvSpPr>
            <a:spLocks noGrp="1"/>
          </p:cNvSpPr>
          <p:nvPr>
            <p:ph type="title"/>
          </p:nvPr>
        </p:nvSpPr>
        <p:spPr>
          <a:xfrm>
            <a:off x="831851" y="4977980"/>
            <a:ext cx="10515600" cy="775597"/>
          </a:xfrm>
        </p:spPr>
        <p:txBody>
          <a:bodyPr anchor="ctr" anchorCtr="0">
            <a:normAutofit/>
          </a:bodyPr>
          <a:lstStyle>
            <a:lvl1pPr algn="ctr">
              <a:defRPr sz="2800" baseline="0"/>
            </a:lvl1pPr>
          </a:lstStyle>
          <a:p>
            <a:r>
              <a:rPr lang="nb-NO"/>
              <a:t>Klikk for å redigere tittelstil</a:t>
            </a:r>
            <a:endParaRPr lang="en-US"/>
          </a:p>
        </p:txBody>
      </p:sp>
      <p:sp>
        <p:nvSpPr>
          <p:cNvPr id="3" name="Text Placeholder 2"/>
          <p:cNvSpPr>
            <a:spLocks noGrp="1"/>
          </p:cNvSpPr>
          <p:nvPr>
            <p:ph type="body" idx="1"/>
          </p:nvPr>
        </p:nvSpPr>
        <p:spPr>
          <a:xfrm>
            <a:off x="831851" y="5800962"/>
            <a:ext cx="10515600" cy="553998"/>
          </a:xfrm>
        </p:spPr>
        <p:txBody>
          <a:bodyP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3880173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9" name="grafikk">
            <a:extLst>
              <a:ext uri="{FF2B5EF4-FFF2-40B4-BE49-F238E27FC236}">
                <a16:creationId xmlns:a16="http://schemas.microsoft.com/office/drawing/2014/main" id="{442E5E1F-5E54-4B09-9810-9D1AFB1B9578}"/>
              </a:ext>
            </a:extLst>
          </p:cNvPr>
          <p:cNvSpPr/>
          <p:nvPr userDrawn="1"/>
        </p:nvSpPr>
        <p:spPr>
          <a:xfrm>
            <a:off x="1"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6A1A0E74-B8A8-4360-A367-9FF538085BF2}" type="datetimeFigureOut">
              <a:rPr lang="nb-NO" smtClean="0"/>
              <a:t>02.09.2024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6457444-737A-4256-A71F-2C8225BFF095}" type="slidenum">
              <a:rPr lang="nb-NO" smtClean="0"/>
              <a:t>‹#›</a:t>
            </a:fld>
            <a:endParaRPr lang="nb-NO"/>
          </a:p>
        </p:txBody>
      </p:sp>
      <p:sp>
        <p:nvSpPr>
          <p:cNvPr id="8" name="Tittel 7">
            <a:extLst>
              <a:ext uri="{FF2B5EF4-FFF2-40B4-BE49-F238E27FC236}">
                <a16:creationId xmlns:a16="http://schemas.microsoft.com/office/drawing/2014/main" id="{ECCF3988-3131-4965-BFAC-2EF8935A2312}"/>
              </a:ext>
            </a:extLst>
          </p:cNvPr>
          <p:cNvSpPr>
            <a:spLocks noGrp="1"/>
          </p:cNvSpPr>
          <p:nvPr>
            <p:ph type="title"/>
          </p:nvPr>
        </p:nvSpPr>
        <p:spPr/>
        <p:txBody>
          <a:bodyPr>
            <a:normAutofit/>
          </a:bodyPr>
          <a:lstStyle>
            <a:lvl1pPr>
              <a:defRPr sz="3600" cap="none" baseline="0"/>
            </a:lvl1pPr>
          </a:lstStyle>
          <a:p>
            <a:r>
              <a:rPr lang="nb-NO"/>
              <a:t>Klikk for å redigere tittelstil</a:t>
            </a:r>
          </a:p>
        </p:txBody>
      </p:sp>
    </p:spTree>
    <p:extLst>
      <p:ext uri="{BB962C8B-B14F-4D97-AF65-F5344CB8AC3E}">
        <p14:creationId xmlns:p14="http://schemas.microsoft.com/office/powerpoint/2010/main" val="34168840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9" name="grafikk">
            <a:extLst>
              <a:ext uri="{FF2B5EF4-FFF2-40B4-BE49-F238E27FC236}">
                <a16:creationId xmlns:a16="http://schemas.microsoft.com/office/drawing/2014/main" id="{D8C7FABD-B60D-4278-8B7A-4CE212162DD1}"/>
              </a:ext>
            </a:extLst>
          </p:cNvPr>
          <p:cNvSpPr/>
          <p:nvPr userDrawn="1"/>
        </p:nvSpPr>
        <p:spPr>
          <a:xfrm>
            <a:off x="1"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2" name="Title 1"/>
          <p:cNvSpPr>
            <a:spLocks noGrp="1"/>
          </p:cNvSpPr>
          <p:nvPr>
            <p:ph type="title"/>
          </p:nvPr>
        </p:nvSpPr>
        <p:spPr/>
        <p:txBody>
          <a:bodyPr>
            <a:normAutofit/>
          </a:bodyPr>
          <a:lstStyle>
            <a:lvl1pPr>
              <a:defRPr sz="3600" cap="none" baseline="0"/>
            </a:lvl1pPr>
          </a:lstStyle>
          <a:p>
            <a:r>
              <a:rPr lang="nb-NO"/>
              <a:t>Klikk for å redigere tittelstil</a:t>
            </a:r>
            <a:endParaRPr lang="en-US"/>
          </a:p>
        </p:txBody>
      </p:sp>
      <p:sp>
        <p:nvSpPr>
          <p:cNvPr id="5" name="Date Placeholder 4"/>
          <p:cNvSpPr>
            <a:spLocks noGrp="1"/>
          </p:cNvSpPr>
          <p:nvPr>
            <p:ph type="dt" sz="half" idx="10"/>
          </p:nvPr>
        </p:nvSpPr>
        <p:spPr/>
        <p:txBody>
          <a:bodyPr/>
          <a:lstStyle/>
          <a:p>
            <a:fld id="{6A1A0E74-B8A8-4360-A367-9FF538085BF2}" type="datetimeFigureOut">
              <a:rPr lang="nb-NO" smtClean="0"/>
              <a:t>02.09.2024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sp>
        <p:nvSpPr>
          <p:cNvPr id="8" name="Content Placeholder 2">
            <a:extLst>
              <a:ext uri="{FF2B5EF4-FFF2-40B4-BE49-F238E27FC236}">
                <a16:creationId xmlns:a16="http://schemas.microsoft.com/office/drawing/2014/main" id="{E768D46C-2C47-41CD-86BA-93183D68605A}"/>
              </a:ext>
            </a:extLst>
          </p:cNvPr>
          <p:cNvSpPr>
            <a:spLocks noGrp="1"/>
          </p:cNvSpPr>
          <p:nvPr>
            <p:ph idx="1"/>
          </p:nvPr>
        </p:nvSpPr>
        <p:spPr>
          <a:xfrm>
            <a:off x="6254893" y="2115183"/>
            <a:ext cx="5184648" cy="395310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0" name="Content Placeholder 2">
            <a:extLst>
              <a:ext uri="{FF2B5EF4-FFF2-40B4-BE49-F238E27FC236}">
                <a16:creationId xmlns:a16="http://schemas.microsoft.com/office/drawing/2014/main" id="{4239B1D9-21EF-47DC-9EB0-171837799AF0}"/>
              </a:ext>
            </a:extLst>
          </p:cNvPr>
          <p:cNvSpPr>
            <a:spLocks noGrp="1"/>
          </p:cNvSpPr>
          <p:nvPr>
            <p:ph idx="13"/>
          </p:nvPr>
        </p:nvSpPr>
        <p:spPr>
          <a:xfrm>
            <a:off x="753693" y="2115183"/>
            <a:ext cx="5184648" cy="395310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40098290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13" name="grafikk">
            <a:extLst>
              <a:ext uri="{FF2B5EF4-FFF2-40B4-BE49-F238E27FC236}">
                <a16:creationId xmlns:a16="http://schemas.microsoft.com/office/drawing/2014/main" id="{40C17E66-2E97-4F81-8F6E-EF36FBE47B27}"/>
              </a:ext>
            </a:extLst>
          </p:cNvPr>
          <p:cNvSpPr/>
          <p:nvPr userDrawn="1"/>
        </p:nvSpPr>
        <p:spPr>
          <a:xfrm>
            <a:off x="1"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11" name="Content Placeholder 2">
            <a:extLst>
              <a:ext uri="{FF2B5EF4-FFF2-40B4-BE49-F238E27FC236}">
                <a16:creationId xmlns:a16="http://schemas.microsoft.com/office/drawing/2014/main" id="{0290DF0D-5186-43A8-9F17-7965A23969C6}"/>
              </a:ext>
            </a:extLst>
          </p:cNvPr>
          <p:cNvSpPr>
            <a:spLocks noGrp="1"/>
          </p:cNvSpPr>
          <p:nvPr>
            <p:ph idx="13"/>
          </p:nvPr>
        </p:nvSpPr>
        <p:spPr>
          <a:xfrm>
            <a:off x="6254893" y="2583181"/>
            <a:ext cx="5184648" cy="3485110"/>
          </a:xfrm>
        </p:spPr>
        <p:txBody>
          <a:bodyPr>
            <a:normAutofit/>
          </a:bodyPr>
          <a:lstStyle>
            <a:lvl1pPr>
              <a:defRPr sz="2400"/>
            </a:lvl1pPr>
            <a:lvl2pPr>
              <a:defRPr sz="2000"/>
            </a:lvl2pPr>
            <a:lvl3pPr>
              <a:defRPr sz="1800"/>
            </a:lvl3pPr>
            <a:lvl4pPr>
              <a:defRPr sz="1600"/>
            </a:lvl4pPr>
            <a:lvl5pP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Content Placeholder 2">
            <a:extLst>
              <a:ext uri="{FF2B5EF4-FFF2-40B4-BE49-F238E27FC236}">
                <a16:creationId xmlns:a16="http://schemas.microsoft.com/office/drawing/2014/main" id="{B24674BD-61C0-4B57-8F0A-E639D160D1D6}"/>
              </a:ext>
            </a:extLst>
          </p:cNvPr>
          <p:cNvSpPr>
            <a:spLocks noGrp="1"/>
          </p:cNvSpPr>
          <p:nvPr>
            <p:ph idx="14"/>
          </p:nvPr>
        </p:nvSpPr>
        <p:spPr>
          <a:xfrm>
            <a:off x="753693" y="2583181"/>
            <a:ext cx="5184648" cy="3485110"/>
          </a:xfrm>
        </p:spPr>
        <p:txBody>
          <a:bodyPr>
            <a:normAutofit/>
          </a:bodyPr>
          <a:lstStyle>
            <a:lvl1pPr>
              <a:defRPr sz="2400"/>
            </a:lvl1pPr>
            <a:lvl2pPr>
              <a:defRPr sz="2000"/>
            </a:lvl2pPr>
            <a:lvl3pPr>
              <a:defRPr sz="1800"/>
            </a:lvl3pPr>
            <a:lvl4pPr>
              <a:defRPr sz="1600"/>
            </a:lvl4pPr>
            <a:lvl5pP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3" name="Text Placeholder 2"/>
          <p:cNvSpPr>
            <a:spLocks noGrp="1"/>
          </p:cNvSpPr>
          <p:nvPr>
            <p:ph type="body" idx="1"/>
          </p:nvPr>
        </p:nvSpPr>
        <p:spPr>
          <a:xfrm>
            <a:off x="753693" y="2115183"/>
            <a:ext cx="5184648" cy="36933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5" name="Text Placeholder 4"/>
          <p:cNvSpPr>
            <a:spLocks noGrp="1"/>
          </p:cNvSpPr>
          <p:nvPr>
            <p:ph type="body" sz="quarter" idx="3"/>
          </p:nvPr>
        </p:nvSpPr>
        <p:spPr>
          <a:xfrm>
            <a:off x="6254892" y="2115183"/>
            <a:ext cx="5184648" cy="36933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7" name="Date Placeholder 6"/>
          <p:cNvSpPr>
            <a:spLocks noGrp="1"/>
          </p:cNvSpPr>
          <p:nvPr>
            <p:ph type="dt" sz="half" idx="10"/>
          </p:nvPr>
        </p:nvSpPr>
        <p:spPr/>
        <p:txBody>
          <a:bodyPr/>
          <a:lstStyle/>
          <a:p>
            <a:fld id="{6A1A0E74-B8A8-4360-A367-9FF538085BF2}" type="datetimeFigureOut">
              <a:rPr lang="nb-NO" smtClean="0"/>
              <a:t>02.09.2024</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36457444-737A-4256-A71F-2C8225BFF095}" type="slidenum">
              <a:rPr lang="nb-NO" smtClean="0"/>
              <a:t>‹#›</a:t>
            </a:fld>
            <a:endParaRPr lang="nb-NO"/>
          </a:p>
        </p:txBody>
      </p:sp>
      <p:sp>
        <p:nvSpPr>
          <p:cNvPr id="10" name="Tittel 9">
            <a:extLst>
              <a:ext uri="{FF2B5EF4-FFF2-40B4-BE49-F238E27FC236}">
                <a16:creationId xmlns:a16="http://schemas.microsoft.com/office/drawing/2014/main" id="{C82FA1FD-E97A-4C0F-AA26-530A2E5063FD}"/>
              </a:ext>
            </a:extLst>
          </p:cNvPr>
          <p:cNvSpPr>
            <a:spLocks noGrp="1"/>
          </p:cNvSpPr>
          <p:nvPr>
            <p:ph type="title"/>
          </p:nvPr>
        </p:nvSpPr>
        <p:spPr/>
        <p:txBody>
          <a:bodyPr>
            <a:normAutofit/>
          </a:bodyPr>
          <a:lstStyle>
            <a:lvl1pPr>
              <a:defRPr sz="3600" cap="none" baseline="0"/>
            </a:lvl1pPr>
          </a:lstStyle>
          <a:p>
            <a:r>
              <a:rPr lang="nb-NO"/>
              <a:t>Klikk for å redigere tittelstil</a:t>
            </a:r>
          </a:p>
        </p:txBody>
      </p:sp>
    </p:spTree>
    <p:extLst>
      <p:ext uri="{BB962C8B-B14F-4D97-AF65-F5344CB8AC3E}">
        <p14:creationId xmlns:p14="http://schemas.microsoft.com/office/powerpoint/2010/main" val="20420074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HØYR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5ACCAEB8-6144-42EB-BBDC-F55020068F26}"/>
              </a:ext>
            </a:extLst>
          </p:cNvPr>
          <p:cNvSpPr>
            <a:spLocks noGrp="1"/>
          </p:cNvSpPr>
          <p:nvPr>
            <p:ph type="pic" sz="quarter" idx="13"/>
          </p:nvPr>
        </p:nvSpPr>
        <p:spPr>
          <a:xfrm>
            <a:off x="5303139" y="0"/>
            <a:ext cx="6888861" cy="6858000"/>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5" name="Date Placeholder 4"/>
          <p:cNvSpPr>
            <a:spLocks noGrp="1"/>
          </p:cNvSpPr>
          <p:nvPr>
            <p:ph type="dt" sz="half" idx="10"/>
          </p:nvPr>
        </p:nvSpPr>
        <p:spPr/>
        <p:txBody>
          <a:bodyPr/>
          <a:lstStyle/>
          <a:p>
            <a:fld id="{6A1A0E74-B8A8-4360-A367-9FF538085BF2}" type="datetimeFigureOut">
              <a:rPr lang="nb-NO" smtClean="0"/>
              <a:t>02.09.2024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pic>
        <p:nvPicPr>
          <p:cNvPr id="8" name="logo_gul" hidden="1">
            <a:extLst>
              <a:ext uri="{FF2B5EF4-FFF2-40B4-BE49-F238E27FC236}">
                <a16:creationId xmlns:a16="http://schemas.microsoft.com/office/drawing/2014/main" id="{FC393D3E-C050-40F9-816F-B6EA7FC3FB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pic>
        <p:nvPicPr>
          <p:cNvPr id="9" name="logo_beige" descr="Et bilde som inneholder verktøy, skrunøkkel&#10;&#10;Beskrivelse som er generert med høy visshet" hidden="1">
            <a:extLst>
              <a:ext uri="{FF2B5EF4-FFF2-40B4-BE49-F238E27FC236}">
                <a16:creationId xmlns:a16="http://schemas.microsoft.com/office/drawing/2014/main" id="{ABE5CBE6-E2D6-4553-A491-4D45E48597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pic>
        <p:nvPicPr>
          <p:cNvPr id="10" name="logo_bla" descr="Et bilde som inneholder objekt&#10;&#10;Beskrivelse som er generert med høy visshet">
            <a:extLst>
              <a:ext uri="{FF2B5EF4-FFF2-40B4-BE49-F238E27FC236}">
                <a16:creationId xmlns:a16="http://schemas.microsoft.com/office/drawing/2014/main" id="{810A30F1-52BB-4D05-9919-9D60AECB77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sp>
        <p:nvSpPr>
          <p:cNvPr id="15" name="Plassholder for tekst 14">
            <a:extLst>
              <a:ext uri="{FF2B5EF4-FFF2-40B4-BE49-F238E27FC236}">
                <a16:creationId xmlns:a16="http://schemas.microsoft.com/office/drawing/2014/main" id="{110E2EE2-CC4E-47F3-AABC-347A7D985C8A}"/>
              </a:ext>
            </a:extLst>
          </p:cNvPr>
          <p:cNvSpPr>
            <a:spLocks noGrp="1"/>
          </p:cNvSpPr>
          <p:nvPr>
            <p:ph type="body" sz="quarter" idx="14"/>
          </p:nvPr>
        </p:nvSpPr>
        <p:spPr>
          <a:xfrm>
            <a:off x="752460" y="1480991"/>
            <a:ext cx="4155149" cy="4695972"/>
          </a:xfrm>
        </p:spPr>
        <p:txBody>
          <a:bodyPr>
            <a:normAutofit/>
          </a:bodyPr>
          <a:lstStyle>
            <a:lvl1pPr marL="0" indent="0">
              <a:buNone/>
              <a:defRPr sz="1400"/>
            </a:lvl1pPr>
          </a:lstStyle>
          <a:p>
            <a:pPr lvl="0"/>
            <a:r>
              <a:rPr lang="nb-NO"/>
              <a:t>Klikk for å redigere tekststiler i malen</a:t>
            </a:r>
          </a:p>
        </p:txBody>
      </p:sp>
      <p:sp>
        <p:nvSpPr>
          <p:cNvPr id="12" name="Title 1">
            <a:extLst>
              <a:ext uri="{FF2B5EF4-FFF2-40B4-BE49-F238E27FC236}">
                <a16:creationId xmlns:a16="http://schemas.microsoft.com/office/drawing/2014/main" id="{D054E4EC-00C2-4E18-90E6-EF2CA9475D8F}"/>
              </a:ext>
            </a:extLst>
          </p:cNvPr>
          <p:cNvSpPr>
            <a:spLocks noGrp="1"/>
          </p:cNvSpPr>
          <p:nvPr>
            <p:ph type="title"/>
          </p:nvPr>
        </p:nvSpPr>
        <p:spPr>
          <a:xfrm>
            <a:off x="752459" y="288398"/>
            <a:ext cx="3326055"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32889783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tel, tekst og bilde VENSTR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5ACCAEB8-6144-42EB-BBDC-F55020068F26}"/>
              </a:ext>
            </a:extLst>
          </p:cNvPr>
          <p:cNvSpPr>
            <a:spLocks noGrp="1"/>
          </p:cNvSpPr>
          <p:nvPr>
            <p:ph type="pic" sz="quarter" idx="13"/>
          </p:nvPr>
        </p:nvSpPr>
        <p:spPr>
          <a:xfrm>
            <a:off x="2" y="0"/>
            <a:ext cx="5280660" cy="6858000"/>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5" name="Date Placeholder 4"/>
          <p:cNvSpPr>
            <a:spLocks noGrp="1"/>
          </p:cNvSpPr>
          <p:nvPr>
            <p:ph type="dt" sz="half" idx="10"/>
          </p:nvPr>
        </p:nvSpPr>
        <p:spPr/>
        <p:txBody>
          <a:bodyPr/>
          <a:lstStyle/>
          <a:p>
            <a:fld id="{6A1A0E74-B8A8-4360-A367-9FF538085BF2}" type="datetimeFigureOut">
              <a:rPr lang="nb-NO" smtClean="0"/>
              <a:t>02.09.2024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sp>
        <p:nvSpPr>
          <p:cNvPr id="15" name="Plassholder for tekst 14">
            <a:extLst>
              <a:ext uri="{FF2B5EF4-FFF2-40B4-BE49-F238E27FC236}">
                <a16:creationId xmlns:a16="http://schemas.microsoft.com/office/drawing/2014/main" id="{110E2EE2-CC4E-47F3-AABC-347A7D985C8A}"/>
              </a:ext>
            </a:extLst>
          </p:cNvPr>
          <p:cNvSpPr>
            <a:spLocks noGrp="1"/>
          </p:cNvSpPr>
          <p:nvPr>
            <p:ph type="body" sz="quarter" idx="14"/>
          </p:nvPr>
        </p:nvSpPr>
        <p:spPr>
          <a:xfrm>
            <a:off x="6144768" y="1480991"/>
            <a:ext cx="5294773" cy="4695972"/>
          </a:xfrm>
        </p:spPr>
        <p:txBody>
          <a:bodyPr>
            <a:normAutofit/>
          </a:bodyPr>
          <a:lstStyle>
            <a:lvl1pPr marL="0" indent="0">
              <a:buNone/>
              <a:defRPr sz="1400"/>
            </a:lvl1pPr>
          </a:lstStyle>
          <a:p>
            <a:pPr lvl="0"/>
            <a:r>
              <a:rPr lang="nb-NO"/>
              <a:t>Klikk for å redigere tekststiler i malen</a:t>
            </a:r>
          </a:p>
        </p:txBody>
      </p:sp>
      <p:sp>
        <p:nvSpPr>
          <p:cNvPr id="10" name="Title 1">
            <a:extLst>
              <a:ext uri="{FF2B5EF4-FFF2-40B4-BE49-F238E27FC236}">
                <a16:creationId xmlns:a16="http://schemas.microsoft.com/office/drawing/2014/main" id="{51F5788C-2F9F-421F-A3B1-5E4BD0F8017D}"/>
              </a:ext>
            </a:extLst>
          </p:cNvPr>
          <p:cNvSpPr>
            <a:spLocks noGrp="1"/>
          </p:cNvSpPr>
          <p:nvPr>
            <p:ph type="title"/>
          </p:nvPr>
        </p:nvSpPr>
        <p:spPr>
          <a:xfrm>
            <a:off x="6144768" y="288398"/>
            <a:ext cx="4334653"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16031757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tel, bilde og teks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1A0E74-B8A8-4360-A367-9FF538085BF2}" type="datetimeFigureOut">
              <a:rPr lang="nb-NO" smtClean="0"/>
              <a:t>02.09.2024</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36457444-737A-4256-A71F-2C8225BFF095}" type="slidenum">
              <a:rPr lang="nb-NO" smtClean="0"/>
              <a:t>‹#›</a:t>
            </a:fld>
            <a:endParaRPr lang="nb-NO"/>
          </a:p>
        </p:txBody>
      </p:sp>
      <p:sp>
        <p:nvSpPr>
          <p:cNvPr id="6" name="Plassholder for bilde 9">
            <a:extLst>
              <a:ext uri="{FF2B5EF4-FFF2-40B4-BE49-F238E27FC236}">
                <a16:creationId xmlns:a16="http://schemas.microsoft.com/office/drawing/2014/main" id="{E4C9F498-6F44-4CA2-AF18-37B16BED12C0}"/>
              </a:ext>
            </a:extLst>
          </p:cNvPr>
          <p:cNvSpPr>
            <a:spLocks noGrp="1" noChangeAspect="1"/>
          </p:cNvSpPr>
          <p:nvPr>
            <p:ph type="pic" sz="quarter" idx="13"/>
          </p:nvPr>
        </p:nvSpPr>
        <p:spPr>
          <a:xfrm>
            <a:off x="720082" y="1847023"/>
            <a:ext cx="6248810" cy="3514958"/>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8" name="Plassholder for tekst 14">
            <a:extLst>
              <a:ext uri="{FF2B5EF4-FFF2-40B4-BE49-F238E27FC236}">
                <a16:creationId xmlns:a16="http://schemas.microsoft.com/office/drawing/2014/main" id="{0F42FF05-9A5C-42EA-96C3-47171AE49D66}"/>
              </a:ext>
            </a:extLst>
          </p:cNvPr>
          <p:cNvSpPr>
            <a:spLocks noGrp="1"/>
          </p:cNvSpPr>
          <p:nvPr>
            <p:ph type="body" sz="quarter" idx="14"/>
          </p:nvPr>
        </p:nvSpPr>
        <p:spPr>
          <a:xfrm>
            <a:off x="7536943" y="1847032"/>
            <a:ext cx="3902599" cy="4329930"/>
          </a:xfrm>
        </p:spPr>
        <p:txBody>
          <a:bodyPr>
            <a:normAutofit/>
          </a:bodyPr>
          <a:lstStyle>
            <a:lvl1pPr marL="0" indent="0">
              <a:buNone/>
              <a:defRPr sz="1400"/>
            </a:lvl1pPr>
          </a:lstStyle>
          <a:p>
            <a:pPr lvl="0"/>
            <a:r>
              <a:rPr lang="nb-NO"/>
              <a:t>Klikk for å redigere tekststiler i malen</a:t>
            </a:r>
          </a:p>
        </p:txBody>
      </p:sp>
      <p:sp>
        <p:nvSpPr>
          <p:cNvPr id="10" name="Title 1">
            <a:extLst>
              <a:ext uri="{FF2B5EF4-FFF2-40B4-BE49-F238E27FC236}">
                <a16:creationId xmlns:a16="http://schemas.microsoft.com/office/drawing/2014/main" id="{DADD6478-91A1-4964-ACA2-E26D9F4BD632}"/>
              </a:ext>
            </a:extLst>
          </p:cNvPr>
          <p:cNvSpPr>
            <a:spLocks noGrp="1"/>
          </p:cNvSpPr>
          <p:nvPr>
            <p:ph type="title"/>
          </p:nvPr>
        </p:nvSpPr>
        <p:spPr>
          <a:xfrm>
            <a:off x="7536943" y="681038"/>
            <a:ext cx="3902598"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3518236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6B4670-8C7B-0397-5947-20E5E2A8F56D}"/>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84C1D05F-5340-07FE-EAB4-FD8C48B3DF14}"/>
              </a:ext>
            </a:extLst>
          </p:cNvPr>
          <p:cNvSpPr>
            <a:spLocks noGrp="1"/>
          </p:cNvSpPr>
          <p:nvPr>
            <p:ph type="dt" sz="half" idx="10"/>
          </p:nvPr>
        </p:nvSpPr>
        <p:spPr/>
        <p:txBody>
          <a:bodyPr/>
          <a:lstStyle/>
          <a:p>
            <a:fld id="{65855736-AA95-4B78-BB5D-03E4AE243195}" type="datetimeFigureOut">
              <a:rPr lang="nb-NO" smtClean="0"/>
              <a:t>02.09.2024</a:t>
            </a:fld>
            <a:endParaRPr lang="nb-NO"/>
          </a:p>
        </p:txBody>
      </p:sp>
      <p:sp>
        <p:nvSpPr>
          <p:cNvPr id="4" name="Plassholder for bunntekst 3">
            <a:extLst>
              <a:ext uri="{FF2B5EF4-FFF2-40B4-BE49-F238E27FC236}">
                <a16:creationId xmlns:a16="http://schemas.microsoft.com/office/drawing/2014/main" id="{D81C2E25-D5DC-3C8F-C344-6FAC8340BF1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9B8CE06F-711C-A16E-107A-766EFC38016C}"/>
              </a:ext>
            </a:extLst>
          </p:cNvPr>
          <p:cNvSpPr>
            <a:spLocks noGrp="1"/>
          </p:cNvSpPr>
          <p:nvPr>
            <p:ph type="sldNum" sz="quarter" idx="12"/>
          </p:nvPr>
        </p:nvSpPr>
        <p:spPr/>
        <p:txBody>
          <a:bodyPr/>
          <a:lstStyle/>
          <a:p>
            <a:fld id="{D315DCDB-9D38-4B27-9D83-6CC70E8626D2}" type="slidenum">
              <a:rPr lang="nb-NO" smtClean="0"/>
              <a:t>‹#›</a:t>
            </a:fld>
            <a:endParaRPr lang="nb-NO"/>
          </a:p>
        </p:txBody>
      </p:sp>
    </p:spTree>
    <p:extLst>
      <p:ext uri="{BB962C8B-B14F-4D97-AF65-F5344CB8AC3E}">
        <p14:creationId xmlns:p14="http://schemas.microsoft.com/office/powerpoint/2010/main" val="30394028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or tekst">
    <p:spTree>
      <p:nvGrpSpPr>
        <p:cNvPr id="1" name=""/>
        <p:cNvGrpSpPr/>
        <p:nvPr/>
      </p:nvGrpSpPr>
      <p:grpSpPr>
        <a:xfrm>
          <a:off x="0" y="0"/>
          <a:ext cx="0" cy="0"/>
          <a:chOff x="0" y="0"/>
          <a:chExt cx="0" cy="0"/>
        </a:xfrm>
      </p:grpSpPr>
      <p:sp>
        <p:nvSpPr>
          <p:cNvPr id="12" name="Plassholder for tekst 7">
            <a:extLst>
              <a:ext uri="{FF2B5EF4-FFF2-40B4-BE49-F238E27FC236}">
                <a16:creationId xmlns:a16="http://schemas.microsoft.com/office/drawing/2014/main" id="{E63E4E42-00DC-4CD8-8D2A-A2ED1C35DDD0}"/>
              </a:ext>
            </a:extLst>
          </p:cNvPr>
          <p:cNvSpPr>
            <a:spLocks noGrp="1"/>
          </p:cNvSpPr>
          <p:nvPr>
            <p:ph type="body" sz="quarter" idx="15"/>
          </p:nvPr>
        </p:nvSpPr>
        <p:spPr>
          <a:xfrm>
            <a:off x="1479550" y="2438271"/>
            <a:ext cx="8999871" cy="3738692"/>
          </a:xfrm>
        </p:spPr>
        <p:txBody>
          <a:bodyPr anchor="t" anchorCtr="0">
            <a:normAutofit/>
          </a:bodyPr>
          <a:lstStyle>
            <a:lvl1pPr marL="0" indent="0">
              <a:buNone/>
              <a:defRPr sz="1800"/>
            </a:lvl1pPr>
          </a:lstStyle>
          <a:p>
            <a:pPr lvl="0"/>
            <a:r>
              <a:rPr lang="nb-NO"/>
              <a:t>Klikk for å redigere tekststiler i malen</a:t>
            </a:r>
          </a:p>
        </p:txBody>
      </p:sp>
      <p:sp>
        <p:nvSpPr>
          <p:cNvPr id="3" name="Date Placeholder 2"/>
          <p:cNvSpPr>
            <a:spLocks noGrp="1"/>
          </p:cNvSpPr>
          <p:nvPr>
            <p:ph type="dt" sz="half" idx="10"/>
          </p:nvPr>
        </p:nvSpPr>
        <p:spPr/>
        <p:txBody>
          <a:bodyPr/>
          <a:lstStyle/>
          <a:p>
            <a:fld id="{6A1A0E74-B8A8-4360-A367-9FF538085BF2}" type="datetimeFigureOut">
              <a:rPr lang="nb-NO" smtClean="0"/>
              <a:t>02.09.2024</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6457444-737A-4256-A71F-2C8225BFF095}" type="slidenum">
              <a:rPr lang="nb-NO" smtClean="0"/>
              <a:t>‹#›</a:t>
            </a:fld>
            <a:endParaRPr lang="nb-NO"/>
          </a:p>
        </p:txBody>
      </p:sp>
      <p:sp>
        <p:nvSpPr>
          <p:cNvPr id="8" name="Plassholder for tekst 7">
            <a:extLst>
              <a:ext uri="{FF2B5EF4-FFF2-40B4-BE49-F238E27FC236}">
                <a16:creationId xmlns:a16="http://schemas.microsoft.com/office/drawing/2014/main" id="{4FBCB943-AE00-4825-843E-FE156C6BDC30}"/>
              </a:ext>
            </a:extLst>
          </p:cNvPr>
          <p:cNvSpPr>
            <a:spLocks noGrp="1"/>
          </p:cNvSpPr>
          <p:nvPr>
            <p:ph type="body" sz="quarter" idx="13"/>
          </p:nvPr>
        </p:nvSpPr>
        <p:spPr>
          <a:xfrm>
            <a:off x="1479550" y="1212534"/>
            <a:ext cx="8999871" cy="984885"/>
          </a:xfrm>
        </p:spPr>
        <p:txBody>
          <a:bodyPr anchor="b" anchorCtr="0">
            <a:normAutofit/>
          </a:bodyPr>
          <a:lstStyle>
            <a:lvl1pPr marL="0" indent="0">
              <a:buNone/>
              <a:defRPr sz="3200"/>
            </a:lvl1pPr>
          </a:lstStyle>
          <a:p>
            <a:pPr lvl="0"/>
            <a:r>
              <a:rPr lang="nb-NO"/>
              <a:t>Klikk for å redigere tekststiler i malen</a:t>
            </a:r>
          </a:p>
        </p:txBody>
      </p:sp>
      <p:pic>
        <p:nvPicPr>
          <p:cNvPr id="6" name="Bilde 5">
            <a:extLst>
              <a:ext uri="{FF2B5EF4-FFF2-40B4-BE49-F238E27FC236}">
                <a16:creationId xmlns:a16="http://schemas.microsoft.com/office/drawing/2014/main" id="{3F609443-9AE4-46E7-8FE7-2CE88496B0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90" y="471764"/>
            <a:ext cx="2179324" cy="520657"/>
          </a:xfrm>
          <a:prstGeom prst="rect">
            <a:avLst/>
          </a:prstGeom>
        </p:spPr>
      </p:pic>
    </p:spTree>
    <p:extLst>
      <p:ext uri="{BB962C8B-B14F-4D97-AF65-F5344CB8AC3E}">
        <p14:creationId xmlns:p14="http://schemas.microsoft.com/office/powerpoint/2010/main" val="40772475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cap="none" baseline="0"/>
            </a:lvl1pPr>
          </a:lstStyle>
          <a:p>
            <a:r>
              <a:rPr lang="nb-NO"/>
              <a:t>Klikk for å redigere tittelstil</a:t>
            </a:r>
            <a:endParaRPr lang="en-US"/>
          </a:p>
        </p:txBody>
      </p:sp>
      <p:sp>
        <p:nvSpPr>
          <p:cNvPr id="3" name="Date Placeholder 2"/>
          <p:cNvSpPr>
            <a:spLocks noGrp="1"/>
          </p:cNvSpPr>
          <p:nvPr>
            <p:ph type="dt" sz="half" idx="10"/>
          </p:nvPr>
        </p:nvSpPr>
        <p:spPr/>
        <p:txBody>
          <a:bodyPr/>
          <a:lstStyle/>
          <a:p>
            <a:fld id="{6A1A0E74-B8A8-4360-A367-9FF538085BF2}" type="datetimeFigureOut">
              <a:rPr lang="nb-NO" smtClean="0"/>
              <a:t>02.09.2024</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6457444-737A-4256-A71F-2C8225BFF095}" type="slidenum">
              <a:rPr lang="nb-NO" smtClean="0"/>
              <a:t>‹#›</a:t>
            </a:fld>
            <a:endParaRPr lang="nb-NO"/>
          </a:p>
        </p:txBody>
      </p:sp>
    </p:spTree>
    <p:extLst>
      <p:ext uri="{BB962C8B-B14F-4D97-AF65-F5344CB8AC3E}">
        <p14:creationId xmlns:p14="http://schemas.microsoft.com/office/powerpoint/2010/main" val="37639646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1A0E74-B8A8-4360-A367-9FF538085BF2}" type="datetimeFigureOut">
              <a:rPr lang="nb-NO" smtClean="0"/>
              <a:t>02.09.2024</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36457444-737A-4256-A71F-2C8225BFF095}" type="slidenum">
              <a:rPr lang="nb-NO" smtClean="0"/>
              <a:t>‹#›</a:t>
            </a:fld>
            <a:endParaRPr lang="nb-NO"/>
          </a:p>
        </p:txBody>
      </p:sp>
    </p:spTree>
    <p:extLst>
      <p:ext uri="{BB962C8B-B14F-4D97-AF65-F5344CB8AC3E}">
        <p14:creationId xmlns:p14="http://schemas.microsoft.com/office/powerpoint/2010/main" val="42062894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Logoside">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A63DFC49-49A2-44B8-B23A-B4A841426F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4795" y="2102571"/>
            <a:ext cx="2442410" cy="2422259"/>
          </a:xfrm>
          <a:prstGeom prst="rect">
            <a:avLst/>
          </a:prstGeom>
        </p:spPr>
      </p:pic>
      <p:sp>
        <p:nvSpPr>
          <p:cNvPr id="2" name="TekstSylinder 1">
            <a:extLst>
              <a:ext uri="{FF2B5EF4-FFF2-40B4-BE49-F238E27FC236}">
                <a16:creationId xmlns:a16="http://schemas.microsoft.com/office/drawing/2014/main" id="{0547DE91-F021-4E3A-9BBE-7FC68723FEC6}"/>
              </a:ext>
            </a:extLst>
          </p:cNvPr>
          <p:cNvSpPr txBox="1"/>
          <p:nvPr userDrawn="1"/>
        </p:nvSpPr>
        <p:spPr>
          <a:xfrm>
            <a:off x="2316480" y="5035631"/>
            <a:ext cx="7559040" cy="292388"/>
          </a:xfrm>
          <a:prstGeom prst="rect">
            <a:avLst/>
          </a:prstGeom>
          <a:noFill/>
        </p:spPr>
        <p:txBody>
          <a:bodyPr wrap="square" rtlCol="0">
            <a:spAutoFit/>
          </a:bodyPr>
          <a:lstStyle/>
          <a:p>
            <a:pPr algn="ctr"/>
            <a:r>
              <a:rPr lang="nb-NO" sz="1300"/>
              <a:t>trondelagfylke.no | fb.com/trondelagfylke</a:t>
            </a:r>
          </a:p>
        </p:txBody>
      </p:sp>
    </p:spTree>
    <p:extLst>
      <p:ext uri="{BB962C8B-B14F-4D97-AF65-F5344CB8AC3E}">
        <p14:creationId xmlns:p14="http://schemas.microsoft.com/office/powerpoint/2010/main" val="10238038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E3541A5C-D73A-4D3C-A2EA-A868E34A9E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4381" cy="6858000"/>
          </a:xfrm>
          <a:prstGeom prst="rect">
            <a:avLst/>
          </a:prstGeom>
        </p:spPr>
      </p:pic>
      <p:sp>
        <p:nvSpPr>
          <p:cNvPr id="2" name="Title 1"/>
          <p:cNvSpPr>
            <a:spLocks noGrp="1"/>
          </p:cNvSpPr>
          <p:nvPr>
            <p:ph type="ctrTitle"/>
          </p:nvPr>
        </p:nvSpPr>
        <p:spPr>
          <a:xfrm>
            <a:off x="2043656" y="1933655"/>
            <a:ext cx="8911036" cy="1415772"/>
          </a:xfrm>
        </p:spPr>
        <p:txBody>
          <a:bodyPr anchor="b">
            <a:noAutofit/>
          </a:bodyPr>
          <a:lstStyle>
            <a:lvl1pPr algn="l">
              <a:defRPr sz="4600">
                <a:solidFill>
                  <a:schemeClr val="bg1"/>
                </a:solidFill>
              </a:defRPr>
            </a:lvl1pPr>
          </a:lstStyle>
          <a:p>
            <a:r>
              <a:rPr lang="nb-NO"/>
              <a:t>Klikk for å redigere tittelstil</a:t>
            </a:r>
            <a:endParaRPr lang="en-US"/>
          </a:p>
        </p:txBody>
      </p:sp>
      <p:sp>
        <p:nvSpPr>
          <p:cNvPr id="3" name="Subtitle 2"/>
          <p:cNvSpPr>
            <a:spLocks noGrp="1"/>
          </p:cNvSpPr>
          <p:nvPr>
            <p:ph type="subTitle" idx="1"/>
          </p:nvPr>
        </p:nvSpPr>
        <p:spPr>
          <a:xfrm>
            <a:off x="2043656" y="3554105"/>
            <a:ext cx="8911036" cy="369268"/>
          </a:xfrm>
        </p:spPr>
        <p:txBody>
          <a:bodyPr>
            <a:noAutofit/>
          </a:bodyPr>
          <a:lstStyle>
            <a:lvl1pPr marL="0" indent="0" algn="l">
              <a:buNone/>
              <a:defRPr sz="2350">
                <a:solidFill>
                  <a:schemeClr val="bg1"/>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2" indent="0" algn="ctr">
              <a:buNone/>
              <a:defRPr sz="1600"/>
            </a:lvl7pPr>
            <a:lvl8pPr marL="3199760" indent="0" algn="ctr">
              <a:buNone/>
              <a:defRPr sz="1600"/>
            </a:lvl8pPr>
            <a:lvl9pPr marL="3656869" indent="0" algn="ctr">
              <a:buNone/>
              <a:defRPr sz="1600"/>
            </a:lvl9pPr>
          </a:lstStyle>
          <a:p>
            <a:r>
              <a:rPr lang="nb-NO"/>
              <a:t>Klikk for å redigere undertittelstil i malen</a:t>
            </a:r>
            <a:endParaRPr lang="en-US"/>
          </a:p>
        </p:txBody>
      </p:sp>
      <p:sp>
        <p:nvSpPr>
          <p:cNvPr id="18" name="Plassholder for tekst 17">
            <a:extLst>
              <a:ext uri="{FF2B5EF4-FFF2-40B4-BE49-F238E27FC236}">
                <a16:creationId xmlns:a16="http://schemas.microsoft.com/office/drawing/2014/main" id="{B0A2E36C-FFB5-4589-A458-55BCD4C07B5F}"/>
              </a:ext>
            </a:extLst>
          </p:cNvPr>
          <p:cNvSpPr>
            <a:spLocks noGrp="1"/>
          </p:cNvSpPr>
          <p:nvPr>
            <p:ph type="body" sz="quarter" idx="10" hasCustomPrompt="1"/>
          </p:nvPr>
        </p:nvSpPr>
        <p:spPr>
          <a:xfrm>
            <a:off x="2043656" y="5716330"/>
            <a:ext cx="4052345" cy="276999"/>
          </a:xfrm>
        </p:spPr>
        <p:txBody>
          <a:bodyPr>
            <a:noAutofit/>
          </a:bodyPr>
          <a:lstStyle>
            <a:lvl1pPr marL="0" indent="0">
              <a:buNone/>
              <a:defRPr sz="1800"/>
            </a:lvl1pPr>
          </a:lstStyle>
          <a:p>
            <a:pPr lvl="0"/>
            <a:r>
              <a:rPr lang="nb-NO"/>
              <a:t>Navn </a:t>
            </a:r>
            <a:r>
              <a:rPr lang="nb-NO" err="1"/>
              <a:t>Navnesen</a:t>
            </a:r>
            <a:endParaRPr lang="nb-NO"/>
          </a:p>
        </p:txBody>
      </p:sp>
      <p:sp>
        <p:nvSpPr>
          <p:cNvPr id="19" name="Plassholder for tekst 17">
            <a:extLst>
              <a:ext uri="{FF2B5EF4-FFF2-40B4-BE49-F238E27FC236}">
                <a16:creationId xmlns:a16="http://schemas.microsoft.com/office/drawing/2014/main" id="{14A6D20B-9DE1-425B-82EB-C0C48B829D89}"/>
              </a:ext>
            </a:extLst>
          </p:cNvPr>
          <p:cNvSpPr>
            <a:spLocks noGrp="1"/>
          </p:cNvSpPr>
          <p:nvPr>
            <p:ph type="body" sz="quarter" idx="11" hasCustomPrompt="1"/>
          </p:nvPr>
        </p:nvSpPr>
        <p:spPr>
          <a:xfrm>
            <a:off x="2043656" y="6042344"/>
            <a:ext cx="4052345" cy="276999"/>
          </a:xfrm>
        </p:spPr>
        <p:txBody>
          <a:bodyPr>
            <a:noAutofit/>
          </a:bodyPr>
          <a:lstStyle>
            <a:lvl1pPr marL="0" indent="0">
              <a:buNone/>
              <a:defRPr sz="1800"/>
            </a:lvl1pPr>
          </a:lstStyle>
          <a:p>
            <a:pPr lvl="0"/>
            <a:r>
              <a:rPr lang="nb-NO"/>
              <a:t>Tittel / stilling</a:t>
            </a:r>
          </a:p>
        </p:txBody>
      </p:sp>
    </p:spTree>
    <p:extLst>
      <p:ext uri="{BB962C8B-B14F-4D97-AF65-F5344CB8AC3E}">
        <p14:creationId xmlns:p14="http://schemas.microsoft.com/office/powerpoint/2010/main" val="4229043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Forside med Miljødirektoratets egne bilder #1">
    <p:spTree>
      <p:nvGrpSpPr>
        <p:cNvPr id="1" name=""/>
        <p:cNvGrpSpPr/>
        <p:nvPr/>
      </p:nvGrpSpPr>
      <p:grpSpPr>
        <a:xfrm>
          <a:off x="0" y="0"/>
          <a:ext cx="0" cy="0"/>
          <a:chOff x="0" y="0"/>
          <a:chExt cx="0" cy="0"/>
        </a:xfrm>
      </p:grpSpPr>
      <p:sp>
        <p:nvSpPr>
          <p:cNvPr id="11" name="Frihåndsform: figur 10">
            <a:extLst>
              <a:ext uri="{FF2B5EF4-FFF2-40B4-BE49-F238E27FC236}">
                <a16:creationId xmlns:a16="http://schemas.microsoft.com/office/drawing/2014/main" id="{10946091-0A16-4B41-9CB1-804924D92536}"/>
              </a:ext>
            </a:extLst>
          </p:cNvPr>
          <p:cNvSpPr/>
          <p:nvPr userDrawn="1"/>
        </p:nvSpPr>
        <p:spPr>
          <a:xfrm>
            <a:off x="0" y="0"/>
            <a:ext cx="7832506"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p:cNvSpPr>
            <a:spLocks noGrp="1"/>
          </p:cNvSpPr>
          <p:nvPr>
            <p:ph type="ctrTitle"/>
          </p:nvPr>
        </p:nvSpPr>
        <p:spPr>
          <a:xfrm>
            <a:off x="6947848" y="3573783"/>
            <a:ext cx="4413786" cy="1415772"/>
          </a:xfrm>
        </p:spPr>
        <p:txBody>
          <a:bodyPr anchor="t" anchorCtr="0">
            <a:noAutofit/>
          </a:bodyPr>
          <a:lstStyle>
            <a:lvl1pPr algn="r">
              <a:defRPr sz="4600">
                <a:solidFill>
                  <a:schemeClr val="accent1"/>
                </a:solidFill>
              </a:defRPr>
            </a:lvl1pPr>
          </a:lstStyle>
          <a:p>
            <a:r>
              <a:rPr lang="nb-NO"/>
              <a:t>Klikk for å redigere tittelstil</a:t>
            </a:r>
            <a:endParaRPr lang="en-US"/>
          </a:p>
        </p:txBody>
      </p:sp>
      <p:sp>
        <p:nvSpPr>
          <p:cNvPr id="3" name="Subtitle 2"/>
          <p:cNvSpPr>
            <a:spLocks noGrp="1"/>
          </p:cNvSpPr>
          <p:nvPr>
            <p:ph type="subTitle" idx="1"/>
          </p:nvPr>
        </p:nvSpPr>
        <p:spPr>
          <a:xfrm>
            <a:off x="6947848" y="3054970"/>
            <a:ext cx="4413786" cy="369268"/>
          </a:xfrm>
        </p:spPr>
        <p:txBody>
          <a:bodyPr anchor="b" anchorCtr="0">
            <a:noAutofit/>
          </a:bodyPr>
          <a:lstStyle>
            <a:lvl1pPr marL="0" indent="0" algn="r">
              <a:buNone/>
              <a:defRPr sz="2350">
                <a:solidFill>
                  <a:schemeClr val="tx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2" indent="0" algn="ctr">
              <a:buNone/>
              <a:defRPr sz="1600"/>
            </a:lvl7pPr>
            <a:lvl8pPr marL="3199760" indent="0" algn="ctr">
              <a:buNone/>
              <a:defRPr sz="1600"/>
            </a:lvl8pPr>
            <a:lvl9pPr marL="3656869" indent="0" algn="ctr">
              <a:buNone/>
              <a:defRPr sz="1600"/>
            </a:lvl9pPr>
          </a:lstStyle>
          <a:p>
            <a:r>
              <a:rPr lang="nb-NO"/>
              <a:t>Klikk for å redigere undertittelstil i malen</a:t>
            </a:r>
            <a:endParaRPr lang="en-US"/>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76" b="1"/>
          <a:stretch/>
        </p:blipFill>
        <p:spPr>
          <a:xfrm>
            <a:off x="10290426" y="-1"/>
            <a:ext cx="1071209" cy="1036979"/>
          </a:xfrm>
          <a:prstGeom prst="rect">
            <a:avLst/>
          </a:prstGeom>
        </p:spPr>
      </p:pic>
      <p:sp>
        <p:nvSpPr>
          <p:cNvPr id="8" name="Plassholder for tekst 17">
            <a:extLst>
              <a:ext uri="{FF2B5EF4-FFF2-40B4-BE49-F238E27FC236}">
                <a16:creationId xmlns:a16="http://schemas.microsoft.com/office/drawing/2014/main" id="{4C243EF3-CD43-4CE7-BB38-F1C827F8DE5E}"/>
              </a:ext>
            </a:extLst>
          </p:cNvPr>
          <p:cNvSpPr>
            <a:spLocks noGrp="1"/>
          </p:cNvSpPr>
          <p:nvPr>
            <p:ph type="body" sz="quarter" idx="16" hasCustomPrompt="1"/>
          </p:nvPr>
        </p:nvSpPr>
        <p:spPr>
          <a:xfrm>
            <a:off x="6947849" y="5715860"/>
            <a:ext cx="4413786" cy="276999"/>
          </a:xfrm>
        </p:spPr>
        <p:txBody>
          <a:bodyPr>
            <a:noAutofit/>
          </a:bodyPr>
          <a:lstStyle>
            <a:lvl1pPr marL="0" indent="0" algn="r">
              <a:buNone/>
              <a:defRPr sz="1800"/>
            </a:lvl1pPr>
          </a:lstStyle>
          <a:p>
            <a:pPr lvl="0"/>
            <a:r>
              <a:rPr lang="nb-NO"/>
              <a:t>Navn </a:t>
            </a:r>
            <a:r>
              <a:rPr lang="nb-NO" err="1"/>
              <a:t>Navnesen</a:t>
            </a:r>
            <a:endParaRPr lang="nb-NO"/>
          </a:p>
        </p:txBody>
      </p:sp>
      <p:sp>
        <p:nvSpPr>
          <p:cNvPr id="10" name="Plassholder for tekst 17">
            <a:extLst>
              <a:ext uri="{FF2B5EF4-FFF2-40B4-BE49-F238E27FC236}">
                <a16:creationId xmlns:a16="http://schemas.microsoft.com/office/drawing/2014/main" id="{A8714644-77B6-45E1-BCE5-37F9FAF49146}"/>
              </a:ext>
            </a:extLst>
          </p:cNvPr>
          <p:cNvSpPr>
            <a:spLocks noGrp="1"/>
          </p:cNvSpPr>
          <p:nvPr>
            <p:ph type="body" sz="quarter" idx="11" hasCustomPrompt="1"/>
          </p:nvPr>
        </p:nvSpPr>
        <p:spPr>
          <a:xfrm>
            <a:off x="6947849" y="6041874"/>
            <a:ext cx="4413786" cy="276999"/>
          </a:xfrm>
        </p:spPr>
        <p:txBody>
          <a:bodyPr>
            <a:noAutofit/>
          </a:bodyPr>
          <a:lstStyle>
            <a:lvl1pPr marL="0" indent="0" algn="r">
              <a:buNone/>
              <a:defRPr sz="1800"/>
            </a:lvl1pPr>
          </a:lstStyle>
          <a:p>
            <a:pPr lvl="0"/>
            <a:r>
              <a:rPr lang="nb-NO"/>
              <a:t>Tittel / stilling</a:t>
            </a:r>
          </a:p>
        </p:txBody>
      </p:sp>
      <p:sp>
        <p:nvSpPr>
          <p:cNvPr id="13" name="TekstSylinder 12">
            <a:extLst>
              <a:ext uri="{FF2B5EF4-FFF2-40B4-BE49-F238E27FC236}">
                <a16:creationId xmlns:a16="http://schemas.microsoft.com/office/drawing/2014/main" id="{9D0B1585-7D54-4100-8ECE-D438FDD1FB9F}"/>
              </a:ext>
            </a:extLst>
          </p:cNvPr>
          <p:cNvSpPr txBox="1"/>
          <p:nvPr userDrawn="1"/>
        </p:nvSpPr>
        <p:spPr>
          <a:xfrm>
            <a:off x="0" y="6686979"/>
            <a:ext cx="1309943" cy="171022"/>
          </a:xfrm>
          <a:prstGeom prst="rect">
            <a:avLst/>
          </a:prstGeom>
          <a:solidFill>
            <a:schemeClr val="tx1">
              <a:alpha val="50000"/>
            </a:schemeClr>
          </a:solidFill>
        </p:spPr>
        <p:txBody>
          <a:bodyPr wrap="square" lIns="126000" tIns="0" rIns="126000" bIns="0" rtlCol="0" anchor="ctr">
            <a:noAutofit/>
          </a:bodyPr>
          <a:lstStyle/>
          <a:p>
            <a:r>
              <a:rPr lang="nb-NO" sz="700">
                <a:solidFill>
                  <a:schemeClr val="bg1"/>
                </a:solidFill>
              </a:rPr>
              <a:t>Foto: Glen Musk</a:t>
            </a:r>
          </a:p>
        </p:txBody>
      </p:sp>
    </p:spTree>
    <p:extLst>
      <p:ext uri="{BB962C8B-B14F-4D97-AF65-F5344CB8AC3E}">
        <p14:creationId xmlns:p14="http://schemas.microsoft.com/office/powerpoint/2010/main" val="21874351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Forside med Miljødirektoratets egne bilder #2">
    <p:spTree>
      <p:nvGrpSpPr>
        <p:cNvPr id="1" name=""/>
        <p:cNvGrpSpPr/>
        <p:nvPr/>
      </p:nvGrpSpPr>
      <p:grpSpPr>
        <a:xfrm>
          <a:off x="0" y="0"/>
          <a:ext cx="0" cy="0"/>
          <a:chOff x="0" y="0"/>
          <a:chExt cx="0" cy="0"/>
        </a:xfrm>
      </p:grpSpPr>
      <p:sp>
        <p:nvSpPr>
          <p:cNvPr id="11" name="Frihåndsform: figur 10">
            <a:extLst>
              <a:ext uri="{FF2B5EF4-FFF2-40B4-BE49-F238E27FC236}">
                <a16:creationId xmlns:a16="http://schemas.microsoft.com/office/drawing/2014/main" id="{10946091-0A16-4B41-9CB1-804924D92536}"/>
              </a:ext>
            </a:extLst>
          </p:cNvPr>
          <p:cNvSpPr/>
          <p:nvPr userDrawn="1"/>
        </p:nvSpPr>
        <p:spPr>
          <a:xfrm>
            <a:off x="0" y="0"/>
            <a:ext cx="7832506"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76" b="1"/>
          <a:stretch/>
        </p:blipFill>
        <p:spPr>
          <a:xfrm>
            <a:off x="10290426" y="-1"/>
            <a:ext cx="1071209" cy="1036979"/>
          </a:xfrm>
          <a:prstGeom prst="rect">
            <a:avLst/>
          </a:prstGeom>
        </p:spPr>
      </p:pic>
      <p:sp>
        <p:nvSpPr>
          <p:cNvPr id="13" name="TekstSylinder 12">
            <a:extLst>
              <a:ext uri="{FF2B5EF4-FFF2-40B4-BE49-F238E27FC236}">
                <a16:creationId xmlns:a16="http://schemas.microsoft.com/office/drawing/2014/main" id="{9D0B1585-7D54-4100-8ECE-D438FDD1FB9F}"/>
              </a:ext>
            </a:extLst>
          </p:cNvPr>
          <p:cNvSpPr txBox="1"/>
          <p:nvPr userDrawn="1"/>
        </p:nvSpPr>
        <p:spPr>
          <a:xfrm>
            <a:off x="0" y="6686979"/>
            <a:ext cx="1309943" cy="171022"/>
          </a:xfrm>
          <a:prstGeom prst="rect">
            <a:avLst/>
          </a:prstGeom>
          <a:solidFill>
            <a:schemeClr val="tx1">
              <a:alpha val="50000"/>
            </a:schemeClr>
          </a:solidFill>
        </p:spPr>
        <p:txBody>
          <a:bodyPr wrap="square" lIns="126000" tIns="0" rIns="126000" bIns="0" rtlCol="0" anchor="ctr">
            <a:noAutofit/>
          </a:bodyPr>
          <a:lstStyle/>
          <a:p>
            <a:r>
              <a:rPr lang="nb-NO" sz="700">
                <a:solidFill>
                  <a:schemeClr val="bg1"/>
                </a:solidFill>
              </a:rPr>
              <a:t>Foto: Øyvind Angard</a:t>
            </a:r>
          </a:p>
        </p:txBody>
      </p:sp>
      <p:sp>
        <p:nvSpPr>
          <p:cNvPr id="9" name="Title 1">
            <a:extLst>
              <a:ext uri="{FF2B5EF4-FFF2-40B4-BE49-F238E27FC236}">
                <a16:creationId xmlns:a16="http://schemas.microsoft.com/office/drawing/2014/main" id="{E1273BFC-2EEF-41BC-B461-06610538159E}"/>
              </a:ext>
            </a:extLst>
          </p:cNvPr>
          <p:cNvSpPr>
            <a:spLocks noGrp="1"/>
          </p:cNvSpPr>
          <p:nvPr>
            <p:ph type="ctrTitle"/>
          </p:nvPr>
        </p:nvSpPr>
        <p:spPr>
          <a:xfrm>
            <a:off x="6947848" y="3573783"/>
            <a:ext cx="4413786" cy="1415772"/>
          </a:xfrm>
        </p:spPr>
        <p:txBody>
          <a:bodyPr anchor="t" anchorCtr="0">
            <a:noAutofit/>
          </a:bodyPr>
          <a:lstStyle>
            <a:lvl1pPr algn="r">
              <a:defRPr sz="4600">
                <a:solidFill>
                  <a:schemeClr val="accent1"/>
                </a:solidFill>
              </a:defRPr>
            </a:lvl1pPr>
          </a:lstStyle>
          <a:p>
            <a:r>
              <a:rPr lang="nb-NO"/>
              <a:t>Klikk for å redigere tittelstil</a:t>
            </a:r>
            <a:endParaRPr lang="en-US"/>
          </a:p>
        </p:txBody>
      </p:sp>
      <p:sp>
        <p:nvSpPr>
          <p:cNvPr id="12" name="Subtitle 2">
            <a:extLst>
              <a:ext uri="{FF2B5EF4-FFF2-40B4-BE49-F238E27FC236}">
                <a16:creationId xmlns:a16="http://schemas.microsoft.com/office/drawing/2014/main" id="{F8281495-63DA-4B3C-942C-5FBC0F0C04AB}"/>
              </a:ext>
            </a:extLst>
          </p:cNvPr>
          <p:cNvSpPr>
            <a:spLocks noGrp="1"/>
          </p:cNvSpPr>
          <p:nvPr>
            <p:ph type="subTitle" idx="1"/>
          </p:nvPr>
        </p:nvSpPr>
        <p:spPr>
          <a:xfrm>
            <a:off x="6947848" y="3054970"/>
            <a:ext cx="4413786" cy="369268"/>
          </a:xfrm>
        </p:spPr>
        <p:txBody>
          <a:bodyPr anchor="b" anchorCtr="0">
            <a:noAutofit/>
          </a:bodyPr>
          <a:lstStyle>
            <a:lvl1pPr marL="0" indent="0" algn="r">
              <a:buNone/>
              <a:defRPr sz="2350">
                <a:solidFill>
                  <a:schemeClr val="tx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2" indent="0" algn="ctr">
              <a:buNone/>
              <a:defRPr sz="1600"/>
            </a:lvl7pPr>
            <a:lvl8pPr marL="3199760" indent="0" algn="ctr">
              <a:buNone/>
              <a:defRPr sz="1600"/>
            </a:lvl8pPr>
            <a:lvl9pPr marL="3656869" indent="0" algn="ctr">
              <a:buNone/>
              <a:defRPr sz="1600"/>
            </a:lvl9pPr>
          </a:lstStyle>
          <a:p>
            <a:r>
              <a:rPr lang="nb-NO"/>
              <a:t>Klikk for å redigere undertittelstil i malen</a:t>
            </a:r>
            <a:endParaRPr lang="en-US"/>
          </a:p>
        </p:txBody>
      </p:sp>
      <p:sp>
        <p:nvSpPr>
          <p:cNvPr id="14" name="Plassholder for tekst 17">
            <a:extLst>
              <a:ext uri="{FF2B5EF4-FFF2-40B4-BE49-F238E27FC236}">
                <a16:creationId xmlns:a16="http://schemas.microsoft.com/office/drawing/2014/main" id="{736463B5-6350-49DD-AFBD-864621569E0B}"/>
              </a:ext>
            </a:extLst>
          </p:cNvPr>
          <p:cNvSpPr>
            <a:spLocks noGrp="1"/>
          </p:cNvSpPr>
          <p:nvPr>
            <p:ph type="body" sz="quarter" idx="16" hasCustomPrompt="1"/>
          </p:nvPr>
        </p:nvSpPr>
        <p:spPr>
          <a:xfrm>
            <a:off x="6947849" y="5715860"/>
            <a:ext cx="4413786" cy="276999"/>
          </a:xfrm>
        </p:spPr>
        <p:txBody>
          <a:bodyPr>
            <a:noAutofit/>
          </a:bodyPr>
          <a:lstStyle>
            <a:lvl1pPr marL="0" indent="0" algn="r">
              <a:buNone/>
              <a:defRPr sz="1800"/>
            </a:lvl1pPr>
          </a:lstStyle>
          <a:p>
            <a:pPr lvl="0"/>
            <a:r>
              <a:rPr lang="nb-NO"/>
              <a:t>Navn </a:t>
            </a:r>
            <a:r>
              <a:rPr lang="nb-NO" err="1"/>
              <a:t>Navnesen</a:t>
            </a:r>
            <a:endParaRPr lang="nb-NO"/>
          </a:p>
        </p:txBody>
      </p:sp>
      <p:sp>
        <p:nvSpPr>
          <p:cNvPr id="15" name="Plassholder for tekst 17">
            <a:extLst>
              <a:ext uri="{FF2B5EF4-FFF2-40B4-BE49-F238E27FC236}">
                <a16:creationId xmlns:a16="http://schemas.microsoft.com/office/drawing/2014/main" id="{8742E642-EA84-4DFE-A484-15316BCB10C3}"/>
              </a:ext>
            </a:extLst>
          </p:cNvPr>
          <p:cNvSpPr>
            <a:spLocks noGrp="1"/>
          </p:cNvSpPr>
          <p:nvPr>
            <p:ph type="body" sz="quarter" idx="11" hasCustomPrompt="1"/>
          </p:nvPr>
        </p:nvSpPr>
        <p:spPr>
          <a:xfrm>
            <a:off x="6947849" y="6041874"/>
            <a:ext cx="4413786" cy="276999"/>
          </a:xfrm>
        </p:spPr>
        <p:txBody>
          <a:bodyPr>
            <a:noAutofit/>
          </a:bodyPr>
          <a:lstStyle>
            <a:lvl1pPr marL="0" indent="0" algn="r">
              <a:buNone/>
              <a:defRPr sz="1800"/>
            </a:lvl1pPr>
          </a:lstStyle>
          <a:p>
            <a:pPr lvl="0"/>
            <a:r>
              <a:rPr lang="nb-NO"/>
              <a:t>Tittel / stilling</a:t>
            </a:r>
          </a:p>
        </p:txBody>
      </p:sp>
    </p:spTree>
    <p:extLst>
      <p:ext uri="{BB962C8B-B14F-4D97-AF65-F5344CB8AC3E}">
        <p14:creationId xmlns:p14="http://schemas.microsoft.com/office/powerpoint/2010/main" val="40066937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Forside med Miljødirektoratets egne bilder #3">
    <p:spTree>
      <p:nvGrpSpPr>
        <p:cNvPr id="1" name=""/>
        <p:cNvGrpSpPr/>
        <p:nvPr/>
      </p:nvGrpSpPr>
      <p:grpSpPr>
        <a:xfrm>
          <a:off x="0" y="0"/>
          <a:ext cx="0" cy="0"/>
          <a:chOff x="0" y="0"/>
          <a:chExt cx="0" cy="0"/>
        </a:xfrm>
      </p:grpSpPr>
      <p:sp>
        <p:nvSpPr>
          <p:cNvPr id="9" name="Frihåndsform: figur 8">
            <a:extLst>
              <a:ext uri="{FF2B5EF4-FFF2-40B4-BE49-F238E27FC236}">
                <a16:creationId xmlns:a16="http://schemas.microsoft.com/office/drawing/2014/main" id="{869FF3F5-F50D-4AD9-B5CF-63EBCF440D09}"/>
              </a:ext>
            </a:extLst>
          </p:cNvPr>
          <p:cNvSpPr/>
          <p:nvPr userDrawn="1"/>
        </p:nvSpPr>
        <p:spPr>
          <a:xfrm>
            <a:off x="0" y="0"/>
            <a:ext cx="7832506"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l="-8230" t="-82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76" b="1"/>
          <a:stretch/>
        </p:blipFill>
        <p:spPr>
          <a:xfrm>
            <a:off x="10290426" y="-1"/>
            <a:ext cx="1071209" cy="1036979"/>
          </a:xfrm>
          <a:prstGeom prst="rect">
            <a:avLst/>
          </a:prstGeom>
        </p:spPr>
      </p:pic>
      <p:sp>
        <p:nvSpPr>
          <p:cNvPr id="13" name="TekstSylinder 12">
            <a:extLst>
              <a:ext uri="{FF2B5EF4-FFF2-40B4-BE49-F238E27FC236}">
                <a16:creationId xmlns:a16="http://schemas.microsoft.com/office/drawing/2014/main" id="{9D0B1585-7D54-4100-8ECE-D438FDD1FB9F}"/>
              </a:ext>
            </a:extLst>
          </p:cNvPr>
          <p:cNvSpPr txBox="1"/>
          <p:nvPr userDrawn="1"/>
        </p:nvSpPr>
        <p:spPr>
          <a:xfrm>
            <a:off x="0" y="6686979"/>
            <a:ext cx="2178050" cy="171022"/>
          </a:xfrm>
          <a:prstGeom prst="rect">
            <a:avLst/>
          </a:prstGeom>
          <a:solidFill>
            <a:schemeClr val="tx1">
              <a:alpha val="50000"/>
            </a:schemeClr>
          </a:solidFill>
        </p:spPr>
        <p:txBody>
          <a:bodyPr wrap="square" lIns="126000" tIns="0" rIns="126000" bIns="0" rtlCol="0" anchor="ctr">
            <a:noAutofit/>
          </a:bodyPr>
          <a:lstStyle/>
          <a:p>
            <a:r>
              <a:rPr lang="nb-NO" sz="700">
                <a:solidFill>
                  <a:schemeClr val="bg1"/>
                </a:solidFill>
              </a:rPr>
              <a:t>Foto: Bård Øyvind </a:t>
            </a:r>
            <a:r>
              <a:rPr lang="nb-NO" sz="700" b="0">
                <a:solidFill>
                  <a:schemeClr val="bg1"/>
                </a:solidFill>
              </a:rPr>
              <a:t>Bredesen, </a:t>
            </a:r>
            <a:r>
              <a:rPr lang="nb-NO" sz="700" b="0" u="sng">
                <a:solidFill>
                  <a:schemeClr val="bg1"/>
                </a:solidFill>
                <a:hlinkClick r:id="rId4">
                  <a:extLst>
                    <a:ext uri="{A12FA001-AC4F-418D-AE19-62706E023703}">
                      <ahyp:hlinkClr xmlns:ahyp="http://schemas.microsoft.com/office/drawing/2018/hyperlinkcolor" val="tx"/>
                    </a:ext>
                  </a:extLst>
                </a:hlinkClick>
              </a:rPr>
              <a:t>naturarkivet.no</a:t>
            </a:r>
            <a:r>
              <a:rPr lang="nb-NO" sz="700" b="0">
                <a:solidFill>
                  <a:schemeClr val="bg1"/>
                </a:solidFill>
              </a:rPr>
              <a:t> </a:t>
            </a:r>
          </a:p>
        </p:txBody>
      </p:sp>
      <p:sp>
        <p:nvSpPr>
          <p:cNvPr id="11" name="Title 1">
            <a:extLst>
              <a:ext uri="{FF2B5EF4-FFF2-40B4-BE49-F238E27FC236}">
                <a16:creationId xmlns:a16="http://schemas.microsoft.com/office/drawing/2014/main" id="{05C62A40-0DE1-4F6D-BFB3-10180EAE7278}"/>
              </a:ext>
            </a:extLst>
          </p:cNvPr>
          <p:cNvSpPr>
            <a:spLocks noGrp="1"/>
          </p:cNvSpPr>
          <p:nvPr>
            <p:ph type="ctrTitle"/>
          </p:nvPr>
        </p:nvSpPr>
        <p:spPr>
          <a:xfrm>
            <a:off x="6947848" y="3573783"/>
            <a:ext cx="4413786" cy="1415772"/>
          </a:xfrm>
        </p:spPr>
        <p:txBody>
          <a:bodyPr anchor="t" anchorCtr="0">
            <a:noAutofit/>
          </a:bodyPr>
          <a:lstStyle>
            <a:lvl1pPr algn="r">
              <a:defRPr sz="4600">
                <a:solidFill>
                  <a:schemeClr val="accent1"/>
                </a:solidFill>
              </a:defRPr>
            </a:lvl1pPr>
          </a:lstStyle>
          <a:p>
            <a:r>
              <a:rPr lang="nb-NO"/>
              <a:t>Klikk for å redigere tittelstil</a:t>
            </a:r>
            <a:endParaRPr lang="en-US"/>
          </a:p>
        </p:txBody>
      </p:sp>
      <p:sp>
        <p:nvSpPr>
          <p:cNvPr id="12" name="Subtitle 2">
            <a:extLst>
              <a:ext uri="{FF2B5EF4-FFF2-40B4-BE49-F238E27FC236}">
                <a16:creationId xmlns:a16="http://schemas.microsoft.com/office/drawing/2014/main" id="{7AAA120F-F817-486B-8280-2EB8298E5521}"/>
              </a:ext>
            </a:extLst>
          </p:cNvPr>
          <p:cNvSpPr>
            <a:spLocks noGrp="1"/>
          </p:cNvSpPr>
          <p:nvPr>
            <p:ph type="subTitle" idx="1"/>
          </p:nvPr>
        </p:nvSpPr>
        <p:spPr>
          <a:xfrm>
            <a:off x="6947848" y="3054970"/>
            <a:ext cx="4413786" cy="369268"/>
          </a:xfrm>
        </p:spPr>
        <p:txBody>
          <a:bodyPr anchor="b" anchorCtr="0">
            <a:noAutofit/>
          </a:bodyPr>
          <a:lstStyle>
            <a:lvl1pPr marL="0" indent="0" algn="r">
              <a:buNone/>
              <a:defRPr sz="2350">
                <a:solidFill>
                  <a:schemeClr val="tx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2" indent="0" algn="ctr">
              <a:buNone/>
              <a:defRPr sz="1600"/>
            </a:lvl7pPr>
            <a:lvl8pPr marL="3199760" indent="0" algn="ctr">
              <a:buNone/>
              <a:defRPr sz="1600"/>
            </a:lvl8pPr>
            <a:lvl9pPr marL="3656869" indent="0" algn="ctr">
              <a:buNone/>
              <a:defRPr sz="1600"/>
            </a:lvl9pPr>
          </a:lstStyle>
          <a:p>
            <a:r>
              <a:rPr lang="nb-NO"/>
              <a:t>Klikk for å redigere undertittelstil i malen</a:t>
            </a:r>
            <a:endParaRPr lang="en-US"/>
          </a:p>
        </p:txBody>
      </p:sp>
      <p:sp>
        <p:nvSpPr>
          <p:cNvPr id="14" name="Plassholder for tekst 17">
            <a:extLst>
              <a:ext uri="{FF2B5EF4-FFF2-40B4-BE49-F238E27FC236}">
                <a16:creationId xmlns:a16="http://schemas.microsoft.com/office/drawing/2014/main" id="{05722721-4F62-410C-94EB-555AF2D1EEA9}"/>
              </a:ext>
            </a:extLst>
          </p:cNvPr>
          <p:cNvSpPr>
            <a:spLocks noGrp="1"/>
          </p:cNvSpPr>
          <p:nvPr>
            <p:ph type="body" sz="quarter" idx="16" hasCustomPrompt="1"/>
          </p:nvPr>
        </p:nvSpPr>
        <p:spPr>
          <a:xfrm>
            <a:off x="6947849" y="5715860"/>
            <a:ext cx="4413786" cy="276999"/>
          </a:xfrm>
        </p:spPr>
        <p:txBody>
          <a:bodyPr>
            <a:noAutofit/>
          </a:bodyPr>
          <a:lstStyle>
            <a:lvl1pPr marL="0" indent="0" algn="r">
              <a:buNone/>
              <a:defRPr sz="1800"/>
            </a:lvl1pPr>
          </a:lstStyle>
          <a:p>
            <a:pPr lvl="0"/>
            <a:r>
              <a:rPr lang="nb-NO"/>
              <a:t>Navn </a:t>
            </a:r>
            <a:r>
              <a:rPr lang="nb-NO" err="1"/>
              <a:t>Navnesen</a:t>
            </a:r>
            <a:endParaRPr lang="nb-NO"/>
          </a:p>
        </p:txBody>
      </p:sp>
      <p:sp>
        <p:nvSpPr>
          <p:cNvPr id="15" name="Plassholder for tekst 17">
            <a:extLst>
              <a:ext uri="{FF2B5EF4-FFF2-40B4-BE49-F238E27FC236}">
                <a16:creationId xmlns:a16="http://schemas.microsoft.com/office/drawing/2014/main" id="{32F63387-7E75-40B6-9917-8CA1882BB150}"/>
              </a:ext>
            </a:extLst>
          </p:cNvPr>
          <p:cNvSpPr>
            <a:spLocks noGrp="1"/>
          </p:cNvSpPr>
          <p:nvPr>
            <p:ph type="body" sz="quarter" idx="11" hasCustomPrompt="1"/>
          </p:nvPr>
        </p:nvSpPr>
        <p:spPr>
          <a:xfrm>
            <a:off x="6947849" y="6041874"/>
            <a:ext cx="4413786" cy="276999"/>
          </a:xfrm>
        </p:spPr>
        <p:txBody>
          <a:bodyPr>
            <a:noAutofit/>
          </a:bodyPr>
          <a:lstStyle>
            <a:lvl1pPr marL="0" indent="0" algn="r">
              <a:buNone/>
              <a:defRPr sz="1800"/>
            </a:lvl1pPr>
          </a:lstStyle>
          <a:p>
            <a:pPr lvl="0"/>
            <a:r>
              <a:rPr lang="nb-NO"/>
              <a:t>Tittel / stilling</a:t>
            </a:r>
          </a:p>
        </p:txBody>
      </p:sp>
    </p:spTree>
    <p:extLst>
      <p:ext uri="{BB962C8B-B14F-4D97-AF65-F5344CB8AC3E}">
        <p14:creationId xmlns:p14="http://schemas.microsoft.com/office/powerpoint/2010/main" val="9858185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Forside med Miljødirektoratets egne bilder #3">
    <p:spTree>
      <p:nvGrpSpPr>
        <p:cNvPr id="1" name=""/>
        <p:cNvGrpSpPr/>
        <p:nvPr/>
      </p:nvGrpSpPr>
      <p:grpSpPr>
        <a:xfrm>
          <a:off x="0" y="0"/>
          <a:ext cx="0" cy="0"/>
          <a:chOff x="0" y="0"/>
          <a:chExt cx="0" cy="0"/>
        </a:xfrm>
      </p:grpSpPr>
      <p:sp>
        <p:nvSpPr>
          <p:cNvPr id="9" name="Frihåndsform: figur 8">
            <a:extLst>
              <a:ext uri="{FF2B5EF4-FFF2-40B4-BE49-F238E27FC236}">
                <a16:creationId xmlns:a16="http://schemas.microsoft.com/office/drawing/2014/main" id="{869FF3F5-F50D-4AD9-B5CF-63EBCF440D09}"/>
              </a:ext>
            </a:extLst>
          </p:cNvPr>
          <p:cNvSpPr/>
          <p:nvPr userDrawn="1"/>
        </p:nvSpPr>
        <p:spPr>
          <a:xfrm>
            <a:off x="0" y="0"/>
            <a:ext cx="7832506"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76" b="1"/>
          <a:stretch/>
        </p:blipFill>
        <p:spPr>
          <a:xfrm>
            <a:off x="10290426" y="-1"/>
            <a:ext cx="1071209" cy="1036979"/>
          </a:xfrm>
          <a:prstGeom prst="rect">
            <a:avLst/>
          </a:prstGeom>
        </p:spPr>
      </p:pic>
      <p:sp>
        <p:nvSpPr>
          <p:cNvPr id="11" name="TekstSylinder 10">
            <a:extLst>
              <a:ext uri="{FF2B5EF4-FFF2-40B4-BE49-F238E27FC236}">
                <a16:creationId xmlns:a16="http://schemas.microsoft.com/office/drawing/2014/main" id="{4296E40F-6D75-4622-98AA-78858DEF996D}"/>
              </a:ext>
            </a:extLst>
          </p:cNvPr>
          <p:cNvSpPr txBox="1"/>
          <p:nvPr userDrawn="1"/>
        </p:nvSpPr>
        <p:spPr>
          <a:xfrm>
            <a:off x="0" y="6686979"/>
            <a:ext cx="1309943" cy="171022"/>
          </a:xfrm>
          <a:prstGeom prst="rect">
            <a:avLst/>
          </a:prstGeom>
          <a:solidFill>
            <a:schemeClr val="tx1">
              <a:alpha val="50000"/>
            </a:schemeClr>
          </a:solidFill>
        </p:spPr>
        <p:txBody>
          <a:bodyPr wrap="square" lIns="126000" tIns="0" rIns="126000" bIns="0" rtlCol="0" anchor="ctr">
            <a:noAutofit/>
          </a:bodyPr>
          <a:lstStyle/>
          <a:p>
            <a:r>
              <a:rPr lang="nb-NO" sz="700">
                <a:solidFill>
                  <a:schemeClr val="bg1"/>
                </a:solidFill>
              </a:rPr>
              <a:t>Foto: Glen Musk</a:t>
            </a:r>
          </a:p>
        </p:txBody>
      </p:sp>
      <p:sp>
        <p:nvSpPr>
          <p:cNvPr id="12" name="Title 1">
            <a:extLst>
              <a:ext uri="{FF2B5EF4-FFF2-40B4-BE49-F238E27FC236}">
                <a16:creationId xmlns:a16="http://schemas.microsoft.com/office/drawing/2014/main" id="{683317AA-99D3-4F92-BE53-C558976E6C3C}"/>
              </a:ext>
            </a:extLst>
          </p:cNvPr>
          <p:cNvSpPr>
            <a:spLocks noGrp="1"/>
          </p:cNvSpPr>
          <p:nvPr>
            <p:ph type="ctrTitle"/>
          </p:nvPr>
        </p:nvSpPr>
        <p:spPr>
          <a:xfrm>
            <a:off x="6947848" y="3573783"/>
            <a:ext cx="4413786" cy="1415772"/>
          </a:xfrm>
        </p:spPr>
        <p:txBody>
          <a:bodyPr anchor="t" anchorCtr="0">
            <a:noAutofit/>
          </a:bodyPr>
          <a:lstStyle>
            <a:lvl1pPr algn="r">
              <a:defRPr sz="4600">
                <a:solidFill>
                  <a:schemeClr val="accent1"/>
                </a:solidFill>
              </a:defRPr>
            </a:lvl1pPr>
          </a:lstStyle>
          <a:p>
            <a:r>
              <a:rPr lang="nb-NO"/>
              <a:t>Klikk for å redigere tittelstil</a:t>
            </a:r>
            <a:endParaRPr lang="en-US"/>
          </a:p>
        </p:txBody>
      </p:sp>
      <p:sp>
        <p:nvSpPr>
          <p:cNvPr id="13" name="Subtitle 2">
            <a:extLst>
              <a:ext uri="{FF2B5EF4-FFF2-40B4-BE49-F238E27FC236}">
                <a16:creationId xmlns:a16="http://schemas.microsoft.com/office/drawing/2014/main" id="{4DE500EA-524C-4BF2-82B6-5ACAF8057F55}"/>
              </a:ext>
            </a:extLst>
          </p:cNvPr>
          <p:cNvSpPr>
            <a:spLocks noGrp="1"/>
          </p:cNvSpPr>
          <p:nvPr>
            <p:ph type="subTitle" idx="1"/>
          </p:nvPr>
        </p:nvSpPr>
        <p:spPr>
          <a:xfrm>
            <a:off x="6947848" y="3054970"/>
            <a:ext cx="4413786" cy="369268"/>
          </a:xfrm>
        </p:spPr>
        <p:txBody>
          <a:bodyPr anchor="b" anchorCtr="0">
            <a:noAutofit/>
          </a:bodyPr>
          <a:lstStyle>
            <a:lvl1pPr marL="0" indent="0" algn="r">
              <a:buNone/>
              <a:defRPr sz="2350">
                <a:solidFill>
                  <a:schemeClr val="tx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2" indent="0" algn="ctr">
              <a:buNone/>
              <a:defRPr sz="1600"/>
            </a:lvl7pPr>
            <a:lvl8pPr marL="3199760" indent="0" algn="ctr">
              <a:buNone/>
              <a:defRPr sz="1600"/>
            </a:lvl8pPr>
            <a:lvl9pPr marL="3656869" indent="0" algn="ctr">
              <a:buNone/>
              <a:defRPr sz="1600"/>
            </a:lvl9pPr>
          </a:lstStyle>
          <a:p>
            <a:r>
              <a:rPr lang="nb-NO"/>
              <a:t>Klikk for å redigere undertittelstil i malen</a:t>
            </a:r>
            <a:endParaRPr lang="en-US"/>
          </a:p>
        </p:txBody>
      </p:sp>
      <p:sp>
        <p:nvSpPr>
          <p:cNvPr id="14" name="Plassholder for tekst 17">
            <a:extLst>
              <a:ext uri="{FF2B5EF4-FFF2-40B4-BE49-F238E27FC236}">
                <a16:creationId xmlns:a16="http://schemas.microsoft.com/office/drawing/2014/main" id="{7C13A2BE-8165-4050-937C-52246398BA03}"/>
              </a:ext>
            </a:extLst>
          </p:cNvPr>
          <p:cNvSpPr>
            <a:spLocks noGrp="1"/>
          </p:cNvSpPr>
          <p:nvPr>
            <p:ph type="body" sz="quarter" idx="16" hasCustomPrompt="1"/>
          </p:nvPr>
        </p:nvSpPr>
        <p:spPr>
          <a:xfrm>
            <a:off x="6947849" y="5715860"/>
            <a:ext cx="4413786" cy="276999"/>
          </a:xfrm>
        </p:spPr>
        <p:txBody>
          <a:bodyPr>
            <a:noAutofit/>
          </a:bodyPr>
          <a:lstStyle>
            <a:lvl1pPr marL="0" indent="0" algn="r">
              <a:buNone/>
              <a:defRPr sz="1800"/>
            </a:lvl1pPr>
          </a:lstStyle>
          <a:p>
            <a:pPr lvl="0"/>
            <a:r>
              <a:rPr lang="nb-NO"/>
              <a:t>Navn </a:t>
            </a:r>
            <a:r>
              <a:rPr lang="nb-NO" err="1"/>
              <a:t>Navnesen</a:t>
            </a:r>
            <a:endParaRPr lang="nb-NO"/>
          </a:p>
        </p:txBody>
      </p:sp>
      <p:sp>
        <p:nvSpPr>
          <p:cNvPr id="15" name="Plassholder for tekst 17">
            <a:extLst>
              <a:ext uri="{FF2B5EF4-FFF2-40B4-BE49-F238E27FC236}">
                <a16:creationId xmlns:a16="http://schemas.microsoft.com/office/drawing/2014/main" id="{0DB29A45-2562-4BD3-8CC0-7157B2C480C2}"/>
              </a:ext>
            </a:extLst>
          </p:cNvPr>
          <p:cNvSpPr>
            <a:spLocks noGrp="1"/>
          </p:cNvSpPr>
          <p:nvPr>
            <p:ph type="body" sz="quarter" idx="11" hasCustomPrompt="1"/>
          </p:nvPr>
        </p:nvSpPr>
        <p:spPr>
          <a:xfrm>
            <a:off x="6947849" y="6041874"/>
            <a:ext cx="4413786" cy="276999"/>
          </a:xfrm>
        </p:spPr>
        <p:txBody>
          <a:bodyPr>
            <a:noAutofit/>
          </a:bodyPr>
          <a:lstStyle>
            <a:lvl1pPr marL="0" indent="0" algn="r">
              <a:buNone/>
              <a:defRPr sz="1800"/>
            </a:lvl1pPr>
          </a:lstStyle>
          <a:p>
            <a:pPr lvl="0"/>
            <a:r>
              <a:rPr lang="nb-NO"/>
              <a:t>Tittel / stilling</a:t>
            </a:r>
          </a:p>
        </p:txBody>
      </p:sp>
    </p:spTree>
    <p:extLst>
      <p:ext uri="{BB962C8B-B14F-4D97-AF65-F5344CB8AC3E}">
        <p14:creationId xmlns:p14="http://schemas.microsoft.com/office/powerpoint/2010/main" val="2240177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Forside med Miljødirektoratets egne bilder #4">
    <p:spTree>
      <p:nvGrpSpPr>
        <p:cNvPr id="1" name=""/>
        <p:cNvGrpSpPr/>
        <p:nvPr/>
      </p:nvGrpSpPr>
      <p:grpSpPr>
        <a:xfrm>
          <a:off x="0" y="0"/>
          <a:ext cx="0" cy="0"/>
          <a:chOff x="0" y="0"/>
          <a:chExt cx="0" cy="0"/>
        </a:xfrm>
      </p:grpSpPr>
      <p:sp>
        <p:nvSpPr>
          <p:cNvPr id="11" name="Frihåndsform: figur 10">
            <a:extLst>
              <a:ext uri="{FF2B5EF4-FFF2-40B4-BE49-F238E27FC236}">
                <a16:creationId xmlns:a16="http://schemas.microsoft.com/office/drawing/2014/main" id="{10946091-0A16-4B41-9CB1-804924D92536}"/>
              </a:ext>
            </a:extLst>
          </p:cNvPr>
          <p:cNvSpPr/>
          <p:nvPr userDrawn="1"/>
        </p:nvSpPr>
        <p:spPr>
          <a:xfrm>
            <a:off x="0" y="0"/>
            <a:ext cx="7832506"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76" b="1"/>
          <a:stretch/>
        </p:blipFill>
        <p:spPr>
          <a:xfrm>
            <a:off x="10290426" y="-1"/>
            <a:ext cx="1071209" cy="1036979"/>
          </a:xfrm>
          <a:prstGeom prst="rect">
            <a:avLst/>
          </a:prstGeom>
        </p:spPr>
      </p:pic>
      <p:sp>
        <p:nvSpPr>
          <p:cNvPr id="13" name="TekstSylinder 12">
            <a:extLst>
              <a:ext uri="{FF2B5EF4-FFF2-40B4-BE49-F238E27FC236}">
                <a16:creationId xmlns:a16="http://schemas.microsoft.com/office/drawing/2014/main" id="{9D0B1585-7D54-4100-8ECE-D438FDD1FB9F}"/>
              </a:ext>
            </a:extLst>
          </p:cNvPr>
          <p:cNvSpPr txBox="1"/>
          <p:nvPr userDrawn="1"/>
        </p:nvSpPr>
        <p:spPr>
          <a:xfrm>
            <a:off x="0" y="6686979"/>
            <a:ext cx="1543050" cy="171022"/>
          </a:xfrm>
          <a:prstGeom prst="rect">
            <a:avLst/>
          </a:prstGeom>
          <a:solidFill>
            <a:schemeClr val="tx1">
              <a:alpha val="50000"/>
            </a:schemeClr>
          </a:solidFill>
        </p:spPr>
        <p:txBody>
          <a:bodyPr wrap="square" lIns="126000" tIns="0" rIns="126000" bIns="0" rtlCol="0" anchor="ctr">
            <a:noAutofit/>
          </a:bodyPr>
          <a:lstStyle/>
          <a:p>
            <a:r>
              <a:rPr lang="nb-NO" sz="700">
                <a:solidFill>
                  <a:schemeClr val="bg1"/>
                </a:solidFill>
              </a:rPr>
              <a:t>Foto: Bjørn M. Larsen, NINA</a:t>
            </a:r>
          </a:p>
        </p:txBody>
      </p:sp>
      <p:sp>
        <p:nvSpPr>
          <p:cNvPr id="9" name="Title 1">
            <a:extLst>
              <a:ext uri="{FF2B5EF4-FFF2-40B4-BE49-F238E27FC236}">
                <a16:creationId xmlns:a16="http://schemas.microsoft.com/office/drawing/2014/main" id="{7A04B275-94AF-4D7F-B56C-3275F97880A1}"/>
              </a:ext>
            </a:extLst>
          </p:cNvPr>
          <p:cNvSpPr>
            <a:spLocks noGrp="1"/>
          </p:cNvSpPr>
          <p:nvPr>
            <p:ph type="ctrTitle"/>
          </p:nvPr>
        </p:nvSpPr>
        <p:spPr>
          <a:xfrm>
            <a:off x="6947848" y="3573783"/>
            <a:ext cx="4413786" cy="1415772"/>
          </a:xfrm>
        </p:spPr>
        <p:txBody>
          <a:bodyPr anchor="t" anchorCtr="0">
            <a:noAutofit/>
          </a:bodyPr>
          <a:lstStyle>
            <a:lvl1pPr algn="r">
              <a:defRPr sz="4600">
                <a:solidFill>
                  <a:schemeClr val="accent1"/>
                </a:solidFill>
              </a:defRPr>
            </a:lvl1pPr>
          </a:lstStyle>
          <a:p>
            <a:r>
              <a:rPr lang="nb-NO"/>
              <a:t>Klikk for å redigere tittelstil</a:t>
            </a:r>
            <a:endParaRPr lang="en-US"/>
          </a:p>
        </p:txBody>
      </p:sp>
      <p:sp>
        <p:nvSpPr>
          <p:cNvPr id="12" name="Subtitle 2">
            <a:extLst>
              <a:ext uri="{FF2B5EF4-FFF2-40B4-BE49-F238E27FC236}">
                <a16:creationId xmlns:a16="http://schemas.microsoft.com/office/drawing/2014/main" id="{815C200E-0BF4-4304-A81C-A20FDAE41947}"/>
              </a:ext>
            </a:extLst>
          </p:cNvPr>
          <p:cNvSpPr>
            <a:spLocks noGrp="1"/>
          </p:cNvSpPr>
          <p:nvPr>
            <p:ph type="subTitle" idx="1"/>
          </p:nvPr>
        </p:nvSpPr>
        <p:spPr>
          <a:xfrm>
            <a:off x="6947848" y="3054970"/>
            <a:ext cx="4413786" cy="369268"/>
          </a:xfrm>
        </p:spPr>
        <p:txBody>
          <a:bodyPr anchor="b" anchorCtr="0">
            <a:noAutofit/>
          </a:bodyPr>
          <a:lstStyle>
            <a:lvl1pPr marL="0" indent="0" algn="r">
              <a:buNone/>
              <a:defRPr sz="2350">
                <a:solidFill>
                  <a:schemeClr val="tx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2" indent="0" algn="ctr">
              <a:buNone/>
              <a:defRPr sz="1600"/>
            </a:lvl7pPr>
            <a:lvl8pPr marL="3199760" indent="0" algn="ctr">
              <a:buNone/>
              <a:defRPr sz="1600"/>
            </a:lvl8pPr>
            <a:lvl9pPr marL="3656869" indent="0" algn="ctr">
              <a:buNone/>
              <a:defRPr sz="1600"/>
            </a:lvl9pPr>
          </a:lstStyle>
          <a:p>
            <a:r>
              <a:rPr lang="nb-NO"/>
              <a:t>Klikk for å redigere undertittelstil i malen</a:t>
            </a:r>
            <a:endParaRPr lang="en-US"/>
          </a:p>
        </p:txBody>
      </p:sp>
      <p:sp>
        <p:nvSpPr>
          <p:cNvPr id="14" name="Plassholder for tekst 17">
            <a:extLst>
              <a:ext uri="{FF2B5EF4-FFF2-40B4-BE49-F238E27FC236}">
                <a16:creationId xmlns:a16="http://schemas.microsoft.com/office/drawing/2014/main" id="{AD96B1C2-7B72-446B-9729-910B546AC2D0}"/>
              </a:ext>
            </a:extLst>
          </p:cNvPr>
          <p:cNvSpPr>
            <a:spLocks noGrp="1"/>
          </p:cNvSpPr>
          <p:nvPr>
            <p:ph type="body" sz="quarter" idx="16" hasCustomPrompt="1"/>
          </p:nvPr>
        </p:nvSpPr>
        <p:spPr>
          <a:xfrm>
            <a:off x="6947849" y="5715860"/>
            <a:ext cx="4413786" cy="276999"/>
          </a:xfrm>
        </p:spPr>
        <p:txBody>
          <a:bodyPr>
            <a:noAutofit/>
          </a:bodyPr>
          <a:lstStyle>
            <a:lvl1pPr marL="0" indent="0" algn="r">
              <a:buNone/>
              <a:defRPr sz="1800"/>
            </a:lvl1pPr>
          </a:lstStyle>
          <a:p>
            <a:pPr lvl="0"/>
            <a:r>
              <a:rPr lang="nb-NO"/>
              <a:t>Navn </a:t>
            </a:r>
            <a:r>
              <a:rPr lang="nb-NO" err="1"/>
              <a:t>Navnesen</a:t>
            </a:r>
            <a:endParaRPr lang="nb-NO"/>
          </a:p>
        </p:txBody>
      </p:sp>
      <p:sp>
        <p:nvSpPr>
          <p:cNvPr id="15" name="Plassholder for tekst 17">
            <a:extLst>
              <a:ext uri="{FF2B5EF4-FFF2-40B4-BE49-F238E27FC236}">
                <a16:creationId xmlns:a16="http://schemas.microsoft.com/office/drawing/2014/main" id="{4FECE985-E667-4EDD-8895-E46072FF1422}"/>
              </a:ext>
            </a:extLst>
          </p:cNvPr>
          <p:cNvSpPr>
            <a:spLocks noGrp="1"/>
          </p:cNvSpPr>
          <p:nvPr>
            <p:ph type="body" sz="quarter" idx="11" hasCustomPrompt="1"/>
          </p:nvPr>
        </p:nvSpPr>
        <p:spPr>
          <a:xfrm>
            <a:off x="6947849" y="6041874"/>
            <a:ext cx="4413786" cy="276999"/>
          </a:xfrm>
        </p:spPr>
        <p:txBody>
          <a:bodyPr>
            <a:noAutofit/>
          </a:bodyPr>
          <a:lstStyle>
            <a:lvl1pPr marL="0" indent="0" algn="r">
              <a:buNone/>
              <a:defRPr sz="1800"/>
            </a:lvl1pPr>
          </a:lstStyle>
          <a:p>
            <a:pPr lvl="0"/>
            <a:r>
              <a:rPr lang="nb-NO"/>
              <a:t>Tittel / stilling</a:t>
            </a:r>
          </a:p>
        </p:txBody>
      </p:sp>
    </p:spTree>
    <p:extLst>
      <p:ext uri="{BB962C8B-B14F-4D97-AF65-F5344CB8AC3E}">
        <p14:creationId xmlns:p14="http://schemas.microsoft.com/office/powerpoint/2010/main" val="28118337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CD1B510-0B39-E464-932B-D675DEC34D49}"/>
              </a:ext>
            </a:extLst>
          </p:cNvPr>
          <p:cNvSpPr>
            <a:spLocks noGrp="1"/>
          </p:cNvSpPr>
          <p:nvPr>
            <p:ph type="dt" sz="half" idx="10"/>
          </p:nvPr>
        </p:nvSpPr>
        <p:spPr/>
        <p:txBody>
          <a:bodyPr/>
          <a:lstStyle/>
          <a:p>
            <a:fld id="{65855736-AA95-4B78-BB5D-03E4AE243195}" type="datetimeFigureOut">
              <a:rPr lang="nb-NO" smtClean="0"/>
              <a:t>02.09.2024</a:t>
            </a:fld>
            <a:endParaRPr lang="nb-NO"/>
          </a:p>
        </p:txBody>
      </p:sp>
      <p:sp>
        <p:nvSpPr>
          <p:cNvPr id="3" name="Plassholder for bunntekst 2">
            <a:extLst>
              <a:ext uri="{FF2B5EF4-FFF2-40B4-BE49-F238E27FC236}">
                <a16:creationId xmlns:a16="http://schemas.microsoft.com/office/drawing/2014/main" id="{410DA5E8-1820-F430-B472-0F8592EB8718}"/>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6ECDFC8-A31D-B105-B937-4471AF590963}"/>
              </a:ext>
            </a:extLst>
          </p:cNvPr>
          <p:cNvSpPr>
            <a:spLocks noGrp="1"/>
          </p:cNvSpPr>
          <p:nvPr>
            <p:ph type="sldNum" sz="quarter" idx="12"/>
          </p:nvPr>
        </p:nvSpPr>
        <p:spPr/>
        <p:txBody>
          <a:bodyPr/>
          <a:lstStyle/>
          <a:p>
            <a:fld id="{D315DCDB-9D38-4B27-9D83-6CC70E8626D2}" type="slidenum">
              <a:rPr lang="nb-NO" smtClean="0"/>
              <a:t>‹#›</a:t>
            </a:fld>
            <a:endParaRPr lang="nb-NO"/>
          </a:p>
        </p:txBody>
      </p:sp>
    </p:spTree>
    <p:extLst>
      <p:ext uri="{BB962C8B-B14F-4D97-AF65-F5344CB8AC3E}">
        <p14:creationId xmlns:p14="http://schemas.microsoft.com/office/powerpoint/2010/main" val="19668379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Forside med Miljødirektoratets egne bilder #5">
    <p:spTree>
      <p:nvGrpSpPr>
        <p:cNvPr id="1" name=""/>
        <p:cNvGrpSpPr/>
        <p:nvPr/>
      </p:nvGrpSpPr>
      <p:grpSpPr>
        <a:xfrm>
          <a:off x="0" y="0"/>
          <a:ext cx="0" cy="0"/>
          <a:chOff x="0" y="0"/>
          <a:chExt cx="0" cy="0"/>
        </a:xfrm>
      </p:grpSpPr>
      <p:sp>
        <p:nvSpPr>
          <p:cNvPr id="11" name="Frihåndsform: figur 10">
            <a:extLst>
              <a:ext uri="{FF2B5EF4-FFF2-40B4-BE49-F238E27FC236}">
                <a16:creationId xmlns:a16="http://schemas.microsoft.com/office/drawing/2014/main" id="{10946091-0A16-4B41-9CB1-804924D92536}"/>
              </a:ext>
            </a:extLst>
          </p:cNvPr>
          <p:cNvSpPr/>
          <p:nvPr userDrawn="1"/>
        </p:nvSpPr>
        <p:spPr>
          <a:xfrm>
            <a:off x="0" y="0"/>
            <a:ext cx="7832506"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76" b="1"/>
          <a:stretch/>
        </p:blipFill>
        <p:spPr>
          <a:xfrm>
            <a:off x="10290426" y="-1"/>
            <a:ext cx="1071209" cy="1036979"/>
          </a:xfrm>
          <a:prstGeom prst="rect">
            <a:avLst/>
          </a:prstGeom>
        </p:spPr>
      </p:pic>
      <p:sp>
        <p:nvSpPr>
          <p:cNvPr id="13" name="TekstSylinder 12">
            <a:extLst>
              <a:ext uri="{FF2B5EF4-FFF2-40B4-BE49-F238E27FC236}">
                <a16:creationId xmlns:a16="http://schemas.microsoft.com/office/drawing/2014/main" id="{9D0B1585-7D54-4100-8ECE-D438FDD1FB9F}"/>
              </a:ext>
            </a:extLst>
          </p:cNvPr>
          <p:cNvSpPr txBox="1"/>
          <p:nvPr userDrawn="1"/>
        </p:nvSpPr>
        <p:spPr>
          <a:xfrm>
            <a:off x="0" y="6686979"/>
            <a:ext cx="1309943" cy="171022"/>
          </a:xfrm>
          <a:prstGeom prst="rect">
            <a:avLst/>
          </a:prstGeom>
          <a:solidFill>
            <a:schemeClr val="tx1">
              <a:alpha val="50000"/>
            </a:schemeClr>
          </a:solidFill>
        </p:spPr>
        <p:txBody>
          <a:bodyPr wrap="square" lIns="126000" tIns="0" rIns="126000" bIns="0" rtlCol="0" anchor="ctr">
            <a:noAutofit/>
          </a:bodyPr>
          <a:lstStyle/>
          <a:p>
            <a:r>
              <a:rPr lang="nb-NO" sz="700">
                <a:solidFill>
                  <a:schemeClr val="bg1"/>
                </a:solidFill>
              </a:rPr>
              <a:t>Foto: Paul Dodd</a:t>
            </a:r>
          </a:p>
        </p:txBody>
      </p:sp>
      <p:sp>
        <p:nvSpPr>
          <p:cNvPr id="9" name="Title 1">
            <a:extLst>
              <a:ext uri="{FF2B5EF4-FFF2-40B4-BE49-F238E27FC236}">
                <a16:creationId xmlns:a16="http://schemas.microsoft.com/office/drawing/2014/main" id="{612CD155-4E58-4E71-829B-2F2AA0098DFE}"/>
              </a:ext>
            </a:extLst>
          </p:cNvPr>
          <p:cNvSpPr>
            <a:spLocks noGrp="1"/>
          </p:cNvSpPr>
          <p:nvPr>
            <p:ph type="ctrTitle"/>
          </p:nvPr>
        </p:nvSpPr>
        <p:spPr>
          <a:xfrm>
            <a:off x="6947848" y="3573783"/>
            <a:ext cx="4413786" cy="1415772"/>
          </a:xfrm>
        </p:spPr>
        <p:txBody>
          <a:bodyPr anchor="t" anchorCtr="0">
            <a:noAutofit/>
          </a:bodyPr>
          <a:lstStyle>
            <a:lvl1pPr algn="r">
              <a:defRPr sz="4600">
                <a:solidFill>
                  <a:schemeClr val="accent1"/>
                </a:solidFill>
              </a:defRPr>
            </a:lvl1pPr>
          </a:lstStyle>
          <a:p>
            <a:r>
              <a:rPr lang="nb-NO"/>
              <a:t>Klikk for å redigere tittelstil</a:t>
            </a:r>
            <a:endParaRPr lang="en-US"/>
          </a:p>
        </p:txBody>
      </p:sp>
      <p:sp>
        <p:nvSpPr>
          <p:cNvPr id="12" name="Subtitle 2">
            <a:extLst>
              <a:ext uri="{FF2B5EF4-FFF2-40B4-BE49-F238E27FC236}">
                <a16:creationId xmlns:a16="http://schemas.microsoft.com/office/drawing/2014/main" id="{E2A4CC8C-7204-4AE6-8DDB-D8799073F87D}"/>
              </a:ext>
            </a:extLst>
          </p:cNvPr>
          <p:cNvSpPr>
            <a:spLocks noGrp="1"/>
          </p:cNvSpPr>
          <p:nvPr>
            <p:ph type="subTitle" idx="1"/>
          </p:nvPr>
        </p:nvSpPr>
        <p:spPr>
          <a:xfrm>
            <a:off x="6947848" y="3054970"/>
            <a:ext cx="4413786" cy="369268"/>
          </a:xfrm>
        </p:spPr>
        <p:txBody>
          <a:bodyPr anchor="b" anchorCtr="0">
            <a:noAutofit/>
          </a:bodyPr>
          <a:lstStyle>
            <a:lvl1pPr marL="0" indent="0" algn="r">
              <a:buNone/>
              <a:defRPr sz="2350">
                <a:solidFill>
                  <a:schemeClr val="tx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2" indent="0" algn="ctr">
              <a:buNone/>
              <a:defRPr sz="1600"/>
            </a:lvl7pPr>
            <a:lvl8pPr marL="3199760" indent="0" algn="ctr">
              <a:buNone/>
              <a:defRPr sz="1600"/>
            </a:lvl8pPr>
            <a:lvl9pPr marL="3656869" indent="0" algn="ctr">
              <a:buNone/>
              <a:defRPr sz="1600"/>
            </a:lvl9pPr>
          </a:lstStyle>
          <a:p>
            <a:r>
              <a:rPr lang="nb-NO"/>
              <a:t>Klikk for å redigere undertittelstil i malen</a:t>
            </a:r>
            <a:endParaRPr lang="en-US"/>
          </a:p>
        </p:txBody>
      </p:sp>
      <p:sp>
        <p:nvSpPr>
          <p:cNvPr id="14" name="Plassholder for tekst 17">
            <a:extLst>
              <a:ext uri="{FF2B5EF4-FFF2-40B4-BE49-F238E27FC236}">
                <a16:creationId xmlns:a16="http://schemas.microsoft.com/office/drawing/2014/main" id="{3B70D386-2A46-450C-8529-43BA1CC8EAFB}"/>
              </a:ext>
            </a:extLst>
          </p:cNvPr>
          <p:cNvSpPr>
            <a:spLocks noGrp="1"/>
          </p:cNvSpPr>
          <p:nvPr>
            <p:ph type="body" sz="quarter" idx="16" hasCustomPrompt="1"/>
          </p:nvPr>
        </p:nvSpPr>
        <p:spPr>
          <a:xfrm>
            <a:off x="6947849" y="5715860"/>
            <a:ext cx="4413786" cy="276999"/>
          </a:xfrm>
        </p:spPr>
        <p:txBody>
          <a:bodyPr>
            <a:noAutofit/>
          </a:bodyPr>
          <a:lstStyle>
            <a:lvl1pPr marL="0" indent="0" algn="r">
              <a:buNone/>
              <a:defRPr sz="1800"/>
            </a:lvl1pPr>
          </a:lstStyle>
          <a:p>
            <a:pPr lvl="0"/>
            <a:r>
              <a:rPr lang="nb-NO"/>
              <a:t>Navn </a:t>
            </a:r>
            <a:r>
              <a:rPr lang="nb-NO" err="1"/>
              <a:t>Navnesen</a:t>
            </a:r>
            <a:endParaRPr lang="nb-NO"/>
          </a:p>
        </p:txBody>
      </p:sp>
      <p:sp>
        <p:nvSpPr>
          <p:cNvPr id="15" name="Plassholder for tekst 17">
            <a:extLst>
              <a:ext uri="{FF2B5EF4-FFF2-40B4-BE49-F238E27FC236}">
                <a16:creationId xmlns:a16="http://schemas.microsoft.com/office/drawing/2014/main" id="{D216FACD-5085-496B-9818-108DD622B5F8}"/>
              </a:ext>
            </a:extLst>
          </p:cNvPr>
          <p:cNvSpPr>
            <a:spLocks noGrp="1"/>
          </p:cNvSpPr>
          <p:nvPr>
            <p:ph type="body" sz="quarter" idx="11" hasCustomPrompt="1"/>
          </p:nvPr>
        </p:nvSpPr>
        <p:spPr>
          <a:xfrm>
            <a:off x="6947849" y="6041874"/>
            <a:ext cx="4413786" cy="276999"/>
          </a:xfrm>
        </p:spPr>
        <p:txBody>
          <a:bodyPr>
            <a:noAutofit/>
          </a:bodyPr>
          <a:lstStyle>
            <a:lvl1pPr marL="0" indent="0" algn="r">
              <a:buNone/>
              <a:defRPr sz="1800"/>
            </a:lvl1pPr>
          </a:lstStyle>
          <a:p>
            <a:pPr lvl="0"/>
            <a:r>
              <a:rPr lang="nb-NO"/>
              <a:t>Tittel / stilling</a:t>
            </a:r>
          </a:p>
        </p:txBody>
      </p:sp>
    </p:spTree>
    <p:extLst>
      <p:ext uri="{BB962C8B-B14F-4D97-AF65-F5344CB8AC3E}">
        <p14:creationId xmlns:p14="http://schemas.microsoft.com/office/powerpoint/2010/main" val="22719604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Forside med Miljødirektoratets egne bilder #6">
    <p:spTree>
      <p:nvGrpSpPr>
        <p:cNvPr id="1" name=""/>
        <p:cNvGrpSpPr/>
        <p:nvPr/>
      </p:nvGrpSpPr>
      <p:grpSpPr>
        <a:xfrm>
          <a:off x="0" y="0"/>
          <a:ext cx="0" cy="0"/>
          <a:chOff x="0" y="0"/>
          <a:chExt cx="0" cy="0"/>
        </a:xfrm>
      </p:grpSpPr>
      <p:sp>
        <p:nvSpPr>
          <p:cNvPr id="11" name="Frihåndsform: figur 10">
            <a:extLst>
              <a:ext uri="{FF2B5EF4-FFF2-40B4-BE49-F238E27FC236}">
                <a16:creationId xmlns:a16="http://schemas.microsoft.com/office/drawing/2014/main" id="{10946091-0A16-4B41-9CB1-804924D92536}"/>
              </a:ext>
            </a:extLst>
          </p:cNvPr>
          <p:cNvSpPr/>
          <p:nvPr userDrawn="1"/>
        </p:nvSpPr>
        <p:spPr>
          <a:xfrm>
            <a:off x="0" y="0"/>
            <a:ext cx="7832506"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76" b="1"/>
          <a:stretch/>
        </p:blipFill>
        <p:spPr>
          <a:xfrm>
            <a:off x="10290426" y="-1"/>
            <a:ext cx="1071209" cy="1036979"/>
          </a:xfrm>
          <a:prstGeom prst="rect">
            <a:avLst/>
          </a:prstGeom>
        </p:spPr>
      </p:pic>
      <p:sp>
        <p:nvSpPr>
          <p:cNvPr id="13" name="TekstSylinder 12">
            <a:extLst>
              <a:ext uri="{FF2B5EF4-FFF2-40B4-BE49-F238E27FC236}">
                <a16:creationId xmlns:a16="http://schemas.microsoft.com/office/drawing/2014/main" id="{9D0B1585-7D54-4100-8ECE-D438FDD1FB9F}"/>
              </a:ext>
            </a:extLst>
          </p:cNvPr>
          <p:cNvSpPr txBox="1"/>
          <p:nvPr userDrawn="1"/>
        </p:nvSpPr>
        <p:spPr>
          <a:xfrm>
            <a:off x="0" y="6686979"/>
            <a:ext cx="1309943" cy="171022"/>
          </a:xfrm>
          <a:prstGeom prst="rect">
            <a:avLst/>
          </a:prstGeom>
          <a:solidFill>
            <a:schemeClr val="tx1">
              <a:alpha val="50000"/>
            </a:schemeClr>
          </a:solidFill>
        </p:spPr>
        <p:txBody>
          <a:bodyPr wrap="square" lIns="126000" tIns="0" rIns="126000" bIns="0" rtlCol="0" anchor="ctr">
            <a:noAutofit/>
          </a:bodyPr>
          <a:lstStyle/>
          <a:p>
            <a:r>
              <a:rPr lang="nb-NO" sz="700">
                <a:solidFill>
                  <a:schemeClr val="bg1"/>
                </a:solidFill>
              </a:rPr>
              <a:t>Foto: Jørgen Jacobsen</a:t>
            </a:r>
          </a:p>
        </p:txBody>
      </p:sp>
      <p:sp>
        <p:nvSpPr>
          <p:cNvPr id="9" name="Title 1">
            <a:extLst>
              <a:ext uri="{FF2B5EF4-FFF2-40B4-BE49-F238E27FC236}">
                <a16:creationId xmlns:a16="http://schemas.microsoft.com/office/drawing/2014/main" id="{E89F7742-58DE-4308-B908-4F6D4B024F9A}"/>
              </a:ext>
            </a:extLst>
          </p:cNvPr>
          <p:cNvSpPr>
            <a:spLocks noGrp="1"/>
          </p:cNvSpPr>
          <p:nvPr>
            <p:ph type="ctrTitle"/>
          </p:nvPr>
        </p:nvSpPr>
        <p:spPr>
          <a:xfrm>
            <a:off x="6947848" y="3573783"/>
            <a:ext cx="4413786" cy="1415772"/>
          </a:xfrm>
        </p:spPr>
        <p:txBody>
          <a:bodyPr anchor="t" anchorCtr="0">
            <a:noAutofit/>
          </a:bodyPr>
          <a:lstStyle>
            <a:lvl1pPr algn="r">
              <a:defRPr sz="4600">
                <a:solidFill>
                  <a:schemeClr val="accent1"/>
                </a:solidFill>
              </a:defRPr>
            </a:lvl1pPr>
          </a:lstStyle>
          <a:p>
            <a:r>
              <a:rPr lang="nb-NO"/>
              <a:t>Klikk for å redigere tittelstil</a:t>
            </a:r>
            <a:endParaRPr lang="en-US"/>
          </a:p>
        </p:txBody>
      </p:sp>
      <p:sp>
        <p:nvSpPr>
          <p:cNvPr id="12" name="Subtitle 2">
            <a:extLst>
              <a:ext uri="{FF2B5EF4-FFF2-40B4-BE49-F238E27FC236}">
                <a16:creationId xmlns:a16="http://schemas.microsoft.com/office/drawing/2014/main" id="{5302E3D9-DA4D-44CB-AA37-4A34791A6B14}"/>
              </a:ext>
            </a:extLst>
          </p:cNvPr>
          <p:cNvSpPr>
            <a:spLocks noGrp="1"/>
          </p:cNvSpPr>
          <p:nvPr>
            <p:ph type="subTitle" idx="1"/>
          </p:nvPr>
        </p:nvSpPr>
        <p:spPr>
          <a:xfrm>
            <a:off x="6947848" y="3054970"/>
            <a:ext cx="4413786" cy="369268"/>
          </a:xfrm>
        </p:spPr>
        <p:txBody>
          <a:bodyPr anchor="b" anchorCtr="0">
            <a:noAutofit/>
          </a:bodyPr>
          <a:lstStyle>
            <a:lvl1pPr marL="0" indent="0" algn="r">
              <a:buNone/>
              <a:defRPr sz="2350">
                <a:solidFill>
                  <a:schemeClr val="tx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2" indent="0" algn="ctr">
              <a:buNone/>
              <a:defRPr sz="1600"/>
            </a:lvl7pPr>
            <a:lvl8pPr marL="3199760" indent="0" algn="ctr">
              <a:buNone/>
              <a:defRPr sz="1600"/>
            </a:lvl8pPr>
            <a:lvl9pPr marL="3656869" indent="0" algn="ctr">
              <a:buNone/>
              <a:defRPr sz="1600"/>
            </a:lvl9pPr>
          </a:lstStyle>
          <a:p>
            <a:r>
              <a:rPr lang="nb-NO"/>
              <a:t>Klikk for å redigere undertittelstil i malen</a:t>
            </a:r>
            <a:endParaRPr lang="en-US"/>
          </a:p>
        </p:txBody>
      </p:sp>
      <p:sp>
        <p:nvSpPr>
          <p:cNvPr id="14" name="Plassholder for tekst 17">
            <a:extLst>
              <a:ext uri="{FF2B5EF4-FFF2-40B4-BE49-F238E27FC236}">
                <a16:creationId xmlns:a16="http://schemas.microsoft.com/office/drawing/2014/main" id="{1E553078-2DBC-486A-BE6B-8C377ABEA3B2}"/>
              </a:ext>
            </a:extLst>
          </p:cNvPr>
          <p:cNvSpPr>
            <a:spLocks noGrp="1"/>
          </p:cNvSpPr>
          <p:nvPr>
            <p:ph type="body" sz="quarter" idx="16" hasCustomPrompt="1"/>
          </p:nvPr>
        </p:nvSpPr>
        <p:spPr>
          <a:xfrm>
            <a:off x="6947849" y="5715860"/>
            <a:ext cx="4413786" cy="276999"/>
          </a:xfrm>
        </p:spPr>
        <p:txBody>
          <a:bodyPr>
            <a:noAutofit/>
          </a:bodyPr>
          <a:lstStyle>
            <a:lvl1pPr marL="0" indent="0" algn="r">
              <a:buNone/>
              <a:defRPr sz="1800"/>
            </a:lvl1pPr>
          </a:lstStyle>
          <a:p>
            <a:pPr lvl="0"/>
            <a:r>
              <a:rPr lang="nb-NO"/>
              <a:t>Navn </a:t>
            </a:r>
            <a:r>
              <a:rPr lang="nb-NO" err="1"/>
              <a:t>Navnesen</a:t>
            </a:r>
            <a:endParaRPr lang="nb-NO"/>
          </a:p>
        </p:txBody>
      </p:sp>
      <p:sp>
        <p:nvSpPr>
          <p:cNvPr id="15" name="Plassholder for tekst 17">
            <a:extLst>
              <a:ext uri="{FF2B5EF4-FFF2-40B4-BE49-F238E27FC236}">
                <a16:creationId xmlns:a16="http://schemas.microsoft.com/office/drawing/2014/main" id="{02BC2B42-F059-4F55-BF0B-5798ACB3727E}"/>
              </a:ext>
            </a:extLst>
          </p:cNvPr>
          <p:cNvSpPr>
            <a:spLocks noGrp="1"/>
          </p:cNvSpPr>
          <p:nvPr>
            <p:ph type="body" sz="quarter" idx="11" hasCustomPrompt="1"/>
          </p:nvPr>
        </p:nvSpPr>
        <p:spPr>
          <a:xfrm>
            <a:off x="6947849" y="6041874"/>
            <a:ext cx="4413786" cy="276999"/>
          </a:xfrm>
        </p:spPr>
        <p:txBody>
          <a:bodyPr>
            <a:noAutofit/>
          </a:bodyPr>
          <a:lstStyle>
            <a:lvl1pPr marL="0" indent="0" algn="r">
              <a:buNone/>
              <a:defRPr sz="1800"/>
            </a:lvl1pPr>
          </a:lstStyle>
          <a:p>
            <a:pPr lvl="0"/>
            <a:r>
              <a:rPr lang="nb-NO"/>
              <a:t>Tittel / stilling</a:t>
            </a:r>
          </a:p>
        </p:txBody>
      </p:sp>
    </p:spTree>
    <p:extLst>
      <p:ext uri="{BB962C8B-B14F-4D97-AF65-F5344CB8AC3E}">
        <p14:creationId xmlns:p14="http://schemas.microsoft.com/office/powerpoint/2010/main" val="28869731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Forside med Miljødirektoratets egne bilder #7">
    <p:spTree>
      <p:nvGrpSpPr>
        <p:cNvPr id="1" name=""/>
        <p:cNvGrpSpPr/>
        <p:nvPr/>
      </p:nvGrpSpPr>
      <p:grpSpPr>
        <a:xfrm>
          <a:off x="0" y="0"/>
          <a:ext cx="0" cy="0"/>
          <a:chOff x="0" y="0"/>
          <a:chExt cx="0" cy="0"/>
        </a:xfrm>
      </p:grpSpPr>
      <p:sp>
        <p:nvSpPr>
          <p:cNvPr id="11" name="Frihåndsform: figur 10">
            <a:extLst>
              <a:ext uri="{FF2B5EF4-FFF2-40B4-BE49-F238E27FC236}">
                <a16:creationId xmlns:a16="http://schemas.microsoft.com/office/drawing/2014/main" id="{10946091-0A16-4B41-9CB1-804924D92536}"/>
              </a:ext>
            </a:extLst>
          </p:cNvPr>
          <p:cNvSpPr/>
          <p:nvPr userDrawn="1"/>
        </p:nvSpPr>
        <p:spPr>
          <a:xfrm>
            <a:off x="0" y="0"/>
            <a:ext cx="7832506"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76" b="1"/>
          <a:stretch/>
        </p:blipFill>
        <p:spPr>
          <a:xfrm>
            <a:off x="10290426" y="-1"/>
            <a:ext cx="1071209" cy="1036979"/>
          </a:xfrm>
          <a:prstGeom prst="rect">
            <a:avLst/>
          </a:prstGeom>
        </p:spPr>
      </p:pic>
      <p:sp>
        <p:nvSpPr>
          <p:cNvPr id="13" name="TekstSylinder 12">
            <a:extLst>
              <a:ext uri="{FF2B5EF4-FFF2-40B4-BE49-F238E27FC236}">
                <a16:creationId xmlns:a16="http://schemas.microsoft.com/office/drawing/2014/main" id="{9D0B1585-7D54-4100-8ECE-D438FDD1FB9F}"/>
              </a:ext>
            </a:extLst>
          </p:cNvPr>
          <p:cNvSpPr txBox="1"/>
          <p:nvPr userDrawn="1"/>
        </p:nvSpPr>
        <p:spPr>
          <a:xfrm>
            <a:off x="0" y="6686979"/>
            <a:ext cx="1709738" cy="171022"/>
          </a:xfrm>
          <a:prstGeom prst="rect">
            <a:avLst/>
          </a:prstGeom>
          <a:solidFill>
            <a:schemeClr val="tx1">
              <a:alpha val="50000"/>
            </a:schemeClr>
          </a:solidFill>
        </p:spPr>
        <p:txBody>
          <a:bodyPr wrap="square" lIns="126000" tIns="0" rIns="126000" bIns="0" rtlCol="0" anchor="ctr">
            <a:noAutofit/>
          </a:bodyPr>
          <a:lstStyle/>
          <a:p>
            <a:r>
              <a:rPr lang="nb-NO" sz="700">
                <a:solidFill>
                  <a:schemeClr val="bg1"/>
                </a:solidFill>
              </a:rPr>
              <a:t>Foto: Kim Abel, </a:t>
            </a:r>
            <a:r>
              <a:rPr lang="nb-NO" sz="700">
                <a:solidFill>
                  <a:schemeClr val="bg1"/>
                </a:solidFill>
                <a:hlinkClick r:id="rId4">
                  <a:extLst>
                    <a:ext uri="{A12FA001-AC4F-418D-AE19-62706E023703}">
                      <ahyp:hlinkClr xmlns:ahyp="http://schemas.microsoft.com/office/drawing/2018/hyperlinkcolor" val="tx"/>
                    </a:ext>
                  </a:extLst>
                </a:hlinkClick>
              </a:rPr>
              <a:t>naturarkivet.no</a:t>
            </a:r>
            <a:endParaRPr lang="nb-NO" sz="700">
              <a:solidFill>
                <a:schemeClr val="bg1"/>
              </a:solidFill>
            </a:endParaRPr>
          </a:p>
        </p:txBody>
      </p:sp>
      <p:sp>
        <p:nvSpPr>
          <p:cNvPr id="9" name="Title 1">
            <a:extLst>
              <a:ext uri="{FF2B5EF4-FFF2-40B4-BE49-F238E27FC236}">
                <a16:creationId xmlns:a16="http://schemas.microsoft.com/office/drawing/2014/main" id="{FA1EBF2C-7B92-4634-BF5D-4A11E850921D}"/>
              </a:ext>
            </a:extLst>
          </p:cNvPr>
          <p:cNvSpPr>
            <a:spLocks noGrp="1"/>
          </p:cNvSpPr>
          <p:nvPr>
            <p:ph type="ctrTitle"/>
          </p:nvPr>
        </p:nvSpPr>
        <p:spPr>
          <a:xfrm>
            <a:off x="6947848" y="3573783"/>
            <a:ext cx="4413786" cy="1415772"/>
          </a:xfrm>
        </p:spPr>
        <p:txBody>
          <a:bodyPr anchor="t" anchorCtr="0">
            <a:noAutofit/>
          </a:bodyPr>
          <a:lstStyle>
            <a:lvl1pPr algn="r">
              <a:defRPr sz="4600">
                <a:solidFill>
                  <a:schemeClr val="accent1"/>
                </a:solidFill>
              </a:defRPr>
            </a:lvl1pPr>
          </a:lstStyle>
          <a:p>
            <a:r>
              <a:rPr lang="nb-NO"/>
              <a:t>Klikk for å redigere tittelstil</a:t>
            </a:r>
            <a:endParaRPr lang="en-US"/>
          </a:p>
        </p:txBody>
      </p:sp>
      <p:sp>
        <p:nvSpPr>
          <p:cNvPr id="12" name="Subtitle 2">
            <a:extLst>
              <a:ext uri="{FF2B5EF4-FFF2-40B4-BE49-F238E27FC236}">
                <a16:creationId xmlns:a16="http://schemas.microsoft.com/office/drawing/2014/main" id="{D7F6C5B0-7E93-47CA-A675-B3FE2B5F1CF5}"/>
              </a:ext>
            </a:extLst>
          </p:cNvPr>
          <p:cNvSpPr>
            <a:spLocks noGrp="1"/>
          </p:cNvSpPr>
          <p:nvPr>
            <p:ph type="subTitle" idx="1"/>
          </p:nvPr>
        </p:nvSpPr>
        <p:spPr>
          <a:xfrm>
            <a:off x="6947848" y="3054970"/>
            <a:ext cx="4413786" cy="369268"/>
          </a:xfrm>
        </p:spPr>
        <p:txBody>
          <a:bodyPr anchor="b" anchorCtr="0">
            <a:noAutofit/>
          </a:bodyPr>
          <a:lstStyle>
            <a:lvl1pPr marL="0" indent="0" algn="r">
              <a:buNone/>
              <a:defRPr sz="2350">
                <a:solidFill>
                  <a:schemeClr val="tx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2" indent="0" algn="ctr">
              <a:buNone/>
              <a:defRPr sz="1600"/>
            </a:lvl7pPr>
            <a:lvl8pPr marL="3199760" indent="0" algn="ctr">
              <a:buNone/>
              <a:defRPr sz="1600"/>
            </a:lvl8pPr>
            <a:lvl9pPr marL="3656869" indent="0" algn="ctr">
              <a:buNone/>
              <a:defRPr sz="1600"/>
            </a:lvl9pPr>
          </a:lstStyle>
          <a:p>
            <a:r>
              <a:rPr lang="nb-NO"/>
              <a:t>Klikk for å redigere undertittelstil i malen</a:t>
            </a:r>
            <a:endParaRPr lang="en-US"/>
          </a:p>
        </p:txBody>
      </p:sp>
      <p:sp>
        <p:nvSpPr>
          <p:cNvPr id="14" name="Plassholder for tekst 17">
            <a:extLst>
              <a:ext uri="{FF2B5EF4-FFF2-40B4-BE49-F238E27FC236}">
                <a16:creationId xmlns:a16="http://schemas.microsoft.com/office/drawing/2014/main" id="{3CD87BC9-4E73-4C31-89A5-F508C80062DD}"/>
              </a:ext>
            </a:extLst>
          </p:cNvPr>
          <p:cNvSpPr>
            <a:spLocks noGrp="1"/>
          </p:cNvSpPr>
          <p:nvPr>
            <p:ph type="body" sz="quarter" idx="16" hasCustomPrompt="1"/>
          </p:nvPr>
        </p:nvSpPr>
        <p:spPr>
          <a:xfrm>
            <a:off x="6947849" y="5715860"/>
            <a:ext cx="4413786" cy="276999"/>
          </a:xfrm>
        </p:spPr>
        <p:txBody>
          <a:bodyPr>
            <a:noAutofit/>
          </a:bodyPr>
          <a:lstStyle>
            <a:lvl1pPr marL="0" indent="0" algn="r">
              <a:buNone/>
              <a:defRPr sz="1800"/>
            </a:lvl1pPr>
          </a:lstStyle>
          <a:p>
            <a:pPr lvl="0"/>
            <a:r>
              <a:rPr lang="nb-NO"/>
              <a:t>Navn </a:t>
            </a:r>
            <a:r>
              <a:rPr lang="nb-NO" err="1"/>
              <a:t>Navnesen</a:t>
            </a:r>
            <a:endParaRPr lang="nb-NO"/>
          </a:p>
        </p:txBody>
      </p:sp>
      <p:sp>
        <p:nvSpPr>
          <p:cNvPr id="15" name="Plassholder for tekst 17">
            <a:extLst>
              <a:ext uri="{FF2B5EF4-FFF2-40B4-BE49-F238E27FC236}">
                <a16:creationId xmlns:a16="http://schemas.microsoft.com/office/drawing/2014/main" id="{6CA4AA5B-9D00-41A3-B6B7-0E0DD168B844}"/>
              </a:ext>
            </a:extLst>
          </p:cNvPr>
          <p:cNvSpPr>
            <a:spLocks noGrp="1"/>
          </p:cNvSpPr>
          <p:nvPr>
            <p:ph type="body" sz="quarter" idx="11" hasCustomPrompt="1"/>
          </p:nvPr>
        </p:nvSpPr>
        <p:spPr>
          <a:xfrm>
            <a:off x="6947849" y="6041874"/>
            <a:ext cx="4413786" cy="276999"/>
          </a:xfrm>
        </p:spPr>
        <p:txBody>
          <a:bodyPr>
            <a:noAutofit/>
          </a:bodyPr>
          <a:lstStyle>
            <a:lvl1pPr marL="0" indent="0" algn="r">
              <a:buNone/>
              <a:defRPr sz="1800"/>
            </a:lvl1pPr>
          </a:lstStyle>
          <a:p>
            <a:pPr lvl="0"/>
            <a:r>
              <a:rPr lang="nb-NO"/>
              <a:t>Tittel / stilling</a:t>
            </a:r>
          </a:p>
        </p:txBody>
      </p:sp>
    </p:spTree>
    <p:extLst>
      <p:ext uri="{BB962C8B-B14F-4D97-AF65-F5344CB8AC3E}">
        <p14:creationId xmlns:p14="http://schemas.microsoft.com/office/powerpoint/2010/main" val="20040113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Forside med Miljødirektoratets egne bilder #8">
    <p:spTree>
      <p:nvGrpSpPr>
        <p:cNvPr id="1" name=""/>
        <p:cNvGrpSpPr/>
        <p:nvPr/>
      </p:nvGrpSpPr>
      <p:grpSpPr>
        <a:xfrm>
          <a:off x="0" y="0"/>
          <a:ext cx="0" cy="0"/>
          <a:chOff x="0" y="0"/>
          <a:chExt cx="0" cy="0"/>
        </a:xfrm>
      </p:grpSpPr>
      <p:sp>
        <p:nvSpPr>
          <p:cNvPr id="11" name="Frihåndsform: figur 10">
            <a:extLst>
              <a:ext uri="{FF2B5EF4-FFF2-40B4-BE49-F238E27FC236}">
                <a16:creationId xmlns:a16="http://schemas.microsoft.com/office/drawing/2014/main" id="{10946091-0A16-4B41-9CB1-804924D92536}"/>
              </a:ext>
            </a:extLst>
          </p:cNvPr>
          <p:cNvSpPr/>
          <p:nvPr userDrawn="1"/>
        </p:nvSpPr>
        <p:spPr>
          <a:xfrm>
            <a:off x="0" y="0"/>
            <a:ext cx="7832506"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76" b="1"/>
          <a:stretch/>
        </p:blipFill>
        <p:spPr>
          <a:xfrm>
            <a:off x="10290426" y="-1"/>
            <a:ext cx="1071209" cy="1036979"/>
          </a:xfrm>
          <a:prstGeom prst="rect">
            <a:avLst/>
          </a:prstGeom>
        </p:spPr>
      </p:pic>
      <p:sp>
        <p:nvSpPr>
          <p:cNvPr id="13" name="TekstSylinder 12">
            <a:extLst>
              <a:ext uri="{FF2B5EF4-FFF2-40B4-BE49-F238E27FC236}">
                <a16:creationId xmlns:a16="http://schemas.microsoft.com/office/drawing/2014/main" id="{9D0B1585-7D54-4100-8ECE-D438FDD1FB9F}"/>
              </a:ext>
            </a:extLst>
          </p:cNvPr>
          <p:cNvSpPr txBox="1"/>
          <p:nvPr userDrawn="1"/>
        </p:nvSpPr>
        <p:spPr>
          <a:xfrm>
            <a:off x="0" y="6686979"/>
            <a:ext cx="1309943" cy="171022"/>
          </a:xfrm>
          <a:prstGeom prst="rect">
            <a:avLst/>
          </a:prstGeom>
          <a:solidFill>
            <a:schemeClr val="tx1">
              <a:alpha val="50000"/>
            </a:schemeClr>
          </a:solidFill>
        </p:spPr>
        <p:txBody>
          <a:bodyPr wrap="square" lIns="126000" tIns="0" rIns="126000" bIns="0" rtlCol="0" anchor="ctr">
            <a:noAutofit/>
          </a:bodyPr>
          <a:lstStyle/>
          <a:p>
            <a:r>
              <a:rPr lang="nb-NO" sz="700">
                <a:solidFill>
                  <a:schemeClr val="bg1"/>
                </a:solidFill>
              </a:rPr>
              <a:t>Foto: Glen Musk</a:t>
            </a:r>
          </a:p>
        </p:txBody>
      </p:sp>
      <p:sp>
        <p:nvSpPr>
          <p:cNvPr id="9" name="Title 1">
            <a:extLst>
              <a:ext uri="{FF2B5EF4-FFF2-40B4-BE49-F238E27FC236}">
                <a16:creationId xmlns:a16="http://schemas.microsoft.com/office/drawing/2014/main" id="{498430D2-8B6B-4BD3-B641-AD60D33B08B0}"/>
              </a:ext>
            </a:extLst>
          </p:cNvPr>
          <p:cNvSpPr>
            <a:spLocks noGrp="1"/>
          </p:cNvSpPr>
          <p:nvPr>
            <p:ph type="ctrTitle"/>
          </p:nvPr>
        </p:nvSpPr>
        <p:spPr>
          <a:xfrm>
            <a:off x="6947848" y="3573783"/>
            <a:ext cx="4413786" cy="1415772"/>
          </a:xfrm>
        </p:spPr>
        <p:txBody>
          <a:bodyPr anchor="t" anchorCtr="0">
            <a:noAutofit/>
          </a:bodyPr>
          <a:lstStyle>
            <a:lvl1pPr algn="r">
              <a:defRPr sz="4600">
                <a:solidFill>
                  <a:schemeClr val="accent1"/>
                </a:solidFill>
              </a:defRPr>
            </a:lvl1pPr>
          </a:lstStyle>
          <a:p>
            <a:r>
              <a:rPr lang="nb-NO"/>
              <a:t>Klikk for å redigere tittelstil</a:t>
            </a:r>
            <a:endParaRPr lang="en-US"/>
          </a:p>
        </p:txBody>
      </p:sp>
      <p:sp>
        <p:nvSpPr>
          <p:cNvPr id="12" name="Subtitle 2">
            <a:extLst>
              <a:ext uri="{FF2B5EF4-FFF2-40B4-BE49-F238E27FC236}">
                <a16:creationId xmlns:a16="http://schemas.microsoft.com/office/drawing/2014/main" id="{CFC85F01-0132-4830-986C-0B96772CAFD7}"/>
              </a:ext>
            </a:extLst>
          </p:cNvPr>
          <p:cNvSpPr>
            <a:spLocks noGrp="1"/>
          </p:cNvSpPr>
          <p:nvPr>
            <p:ph type="subTitle" idx="1"/>
          </p:nvPr>
        </p:nvSpPr>
        <p:spPr>
          <a:xfrm>
            <a:off x="6947848" y="3054970"/>
            <a:ext cx="4413786" cy="369268"/>
          </a:xfrm>
        </p:spPr>
        <p:txBody>
          <a:bodyPr anchor="b" anchorCtr="0">
            <a:noAutofit/>
          </a:bodyPr>
          <a:lstStyle>
            <a:lvl1pPr marL="0" indent="0" algn="r">
              <a:buNone/>
              <a:defRPr sz="2350">
                <a:solidFill>
                  <a:schemeClr val="tx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2" indent="0" algn="ctr">
              <a:buNone/>
              <a:defRPr sz="1600"/>
            </a:lvl7pPr>
            <a:lvl8pPr marL="3199760" indent="0" algn="ctr">
              <a:buNone/>
              <a:defRPr sz="1600"/>
            </a:lvl8pPr>
            <a:lvl9pPr marL="3656869" indent="0" algn="ctr">
              <a:buNone/>
              <a:defRPr sz="1600"/>
            </a:lvl9pPr>
          </a:lstStyle>
          <a:p>
            <a:r>
              <a:rPr lang="nb-NO"/>
              <a:t>Klikk for å redigere undertittelstil i malen</a:t>
            </a:r>
            <a:endParaRPr lang="en-US"/>
          </a:p>
        </p:txBody>
      </p:sp>
      <p:sp>
        <p:nvSpPr>
          <p:cNvPr id="14" name="Plassholder for tekst 17">
            <a:extLst>
              <a:ext uri="{FF2B5EF4-FFF2-40B4-BE49-F238E27FC236}">
                <a16:creationId xmlns:a16="http://schemas.microsoft.com/office/drawing/2014/main" id="{24EB643F-02A9-4E3D-8935-17E9FE7420D0}"/>
              </a:ext>
            </a:extLst>
          </p:cNvPr>
          <p:cNvSpPr>
            <a:spLocks noGrp="1"/>
          </p:cNvSpPr>
          <p:nvPr>
            <p:ph type="body" sz="quarter" idx="16" hasCustomPrompt="1"/>
          </p:nvPr>
        </p:nvSpPr>
        <p:spPr>
          <a:xfrm>
            <a:off x="6947849" y="5715860"/>
            <a:ext cx="4413786" cy="276999"/>
          </a:xfrm>
        </p:spPr>
        <p:txBody>
          <a:bodyPr>
            <a:noAutofit/>
          </a:bodyPr>
          <a:lstStyle>
            <a:lvl1pPr marL="0" indent="0" algn="r">
              <a:buNone/>
              <a:defRPr sz="1800"/>
            </a:lvl1pPr>
          </a:lstStyle>
          <a:p>
            <a:pPr lvl="0"/>
            <a:r>
              <a:rPr lang="nb-NO"/>
              <a:t>Navn </a:t>
            </a:r>
            <a:r>
              <a:rPr lang="nb-NO" err="1"/>
              <a:t>Navnesen</a:t>
            </a:r>
            <a:endParaRPr lang="nb-NO"/>
          </a:p>
        </p:txBody>
      </p:sp>
      <p:sp>
        <p:nvSpPr>
          <p:cNvPr id="15" name="Plassholder for tekst 17">
            <a:extLst>
              <a:ext uri="{FF2B5EF4-FFF2-40B4-BE49-F238E27FC236}">
                <a16:creationId xmlns:a16="http://schemas.microsoft.com/office/drawing/2014/main" id="{FABB42D3-8B05-41F5-94A9-3BA3055282EA}"/>
              </a:ext>
            </a:extLst>
          </p:cNvPr>
          <p:cNvSpPr>
            <a:spLocks noGrp="1"/>
          </p:cNvSpPr>
          <p:nvPr>
            <p:ph type="body" sz="quarter" idx="11" hasCustomPrompt="1"/>
          </p:nvPr>
        </p:nvSpPr>
        <p:spPr>
          <a:xfrm>
            <a:off x="6947849" y="6041874"/>
            <a:ext cx="4413786" cy="276999"/>
          </a:xfrm>
        </p:spPr>
        <p:txBody>
          <a:bodyPr>
            <a:noAutofit/>
          </a:bodyPr>
          <a:lstStyle>
            <a:lvl1pPr marL="0" indent="0" algn="r">
              <a:buNone/>
              <a:defRPr sz="1800"/>
            </a:lvl1pPr>
          </a:lstStyle>
          <a:p>
            <a:pPr lvl="0"/>
            <a:r>
              <a:rPr lang="nb-NO"/>
              <a:t>Tittel / stilling</a:t>
            </a:r>
          </a:p>
        </p:txBody>
      </p:sp>
    </p:spTree>
    <p:extLst>
      <p:ext uri="{BB962C8B-B14F-4D97-AF65-F5344CB8AC3E}">
        <p14:creationId xmlns:p14="http://schemas.microsoft.com/office/powerpoint/2010/main" val="1159481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Forside med Miljødirektoratets egne bilder #9">
    <p:spTree>
      <p:nvGrpSpPr>
        <p:cNvPr id="1" name=""/>
        <p:cNvGrpSpPr/>
        <p:nvPr/>
      </p:nvGrpSpPr>
      <p:grpSpPr>
        <a:xfrm>
          <a:off x="0" y="0"/>
          <a:ext cx="0" cy="0"/>
          <a:chOff x="0" y="0"/>
          <a:chExt cx="0" cy="0"/>
        </a:xfrm>
      </p:grpSpPr>
      <p:sp>
        <p:nvSpPr>
          <p:cNvPr id="11" name="Frihåndsform: figur 10">
            <a:extLst>
              <a:ext uri="{FF2B5EF4-FFF2-40B4-BE49-F238E27FC236}">
                <a16:creationId xmlns:a16="http://schemas.microsoft.com/office/drawing/2014/main" id="{10946091-0A16-4B41-9CB1-804924D92536}"/>
              </a:ext>
            </a:extLst>
          </p:cNvPr>
          <p:cNvSpPr/>
          <p:nvPr userDrawn="1"/>
        </p:nvSpPr>
        <p:spPr>
          <a:xfrm>
            <a:off x="0" y="0"/>
            <a:ext cx="7832506"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76" b="1"/>
          <a:stretch/>
        </p:blipFill>
        <p:spPr>
          <a:xfrm>
            <a:off x="10290426" y="-1"/>
            <a:ext cx="1071209" cy="1036979"/>
          </a:xfrm>
          <a:prstGeom prst="rect">
            <a:avLst/>
          </a:prstGeom>
        </p:spPr>
      </p:pic>
      <p:sp>
        <p:nvSpPr>
          <p:cNvPr id="13" name="TekstSylinder 12">
            <a:extLst>
              <a:ext uri="{FF2B5EF4-FFF2-40B4-BE49-F238E27FC236}">
                <a16:creationId xmlns:a16="http://schemas.microsoft.com/office/drawing/2014/main" id="{9D0B1585-7D54-4100-8ECE-D438FDD1FB9F}"/>
              </a:ext>
            </a:extLst>
          </p:cNvPr>
          <p:cNvSpPr txBox="1"/>
          <p:nvPr userDrawn="1"/>
        </p:nvSpPr>
        <p:spPr>
          <a:xfrm>
            <a:off x="0" y="6686979"/>
            <a:ext cx="1309943" cy="171022"/>
          </a:xfrm>
          <a:prstGeom prst="rect">
            <a:avLst/>
          </a:prstGeom>
          <a:solidFill>
            <a:schemeClr val="tx1">
              <a:alpha val="50000"/>
            </a:schemeClr>
          </a:solidFill>
        </p:spPr>
        <p:txBody>
          <a:bodyPr wrap="square" lIns="126000" tIns="0" rIns="126000" bIns="0" rtlCol="0" anchor="ctr">
            <a:noAutofit/>
          </a:bodyPr>
          <a:lstStyle/>
          <a:p>
            <a:r>
              <a:rPr lang="nb-NO" sz="700">
                <a:solidFill>
                  <a:schemeClr val="bg1"/>
                </a:solidFill>
              </a:rPr>
              <a:t>Foto: Glen Musk</a:t>
            </a:r>
          </a:p>
        </p:txBody>
      </p:sp>
      <p:sp>
        <p:nvSpPr>
          <p:cNvPr id="9" name="Title 1">
            <a:extLst>
              <a:ext uri="{FF2B5EF4-FFF2-40B4-BE49-F238E27FC236}">
                <a16:creationId xmlns:a16="http://schemas.microsoft.com/office/drawing/2014/main" id="{14A26C99-FBA6-4E34-A5C4-13BAB8ABF076}"/>
              </a:ext>
            </a:extLst>
          </p:cNvPr>
          <p:cNvSpPr>
            <a:spLocks noGrp="1"/>
          </p:cNvSpPr>
          <p:nvPr>
            <p:ph type="ctrTitle"/>
          </p:nvPr>
        </p:nvSpPr>
        <p:spPr>
          <a:xfrm>
            <a:off x="6947848" y="3573783"/>
            <a:ext cx="4413786" cy="1415772"/>
          </a:xfrm>
        </p:spPr>
        <p:txBody>
          <a:bodyPr anchor="t" anchorCtr="0">
            <a:noAutofit/>
          </a:bodyPr>
          <a:lstStyle>
            <a:lvl1pPr algn="r">
              <a:defRPr sz="4600">
                <a:solidFill>
                  <a:schemeClr val="accent1"/>
                </a:solidFill>
              </a:defRPr>
            </a:lvl1pPr>
          </a:lstStyle>
          <a:p>
            <a:r>
              <a:rPr lang="nb-NO"/>
              <a:t>Klikk for å redigere tittelstil</a:t>
            </a:r>
            <a:endParaRPr lang="en-US"/>
          </a:p>
        </p:txBody>
      </p:sp>
      <p:sp>
        <p:nvSpPr>
          <p:cNvPr id="12" name="Subtitle 2">
            <a:extLst>
              <a:ext uri="{FF2B5EF4-FFF2-40B4-BE49-F238E27FC236}">
                <a16:creationId xmlns:a16="http://schemas.microsoft.com/office/drawing/2014/main" id="{1E36CAE8-0FF9-4610-989C-19BB5B510469}"/>
              </a:ext>
            </a:extLst>
          </p:cNvPr>
          <p:cNvSpPr>
            <a:spLocks noGrp="1"/>
          </p:cNvSpPr>
          <p:nvPr>
            <p:ph type="subTitle" idx="1"/>
          </p:nvPr>
        </p:nvSpPr>
        <p:spPr>
          <a:xfrm>
            <a:off x="6947848" y="3054970"/>
            <a:ext cx="4413786" cy="369268"/>
          </a:xfrm>
        </p:spPr>
        <p:txBody>
          <a:bodyPr anchor="b" anchorCtr="0">
            <a:noAutofit/>
          </a:bodyPr>
          <a:lstStyle>
            <a:lvl1pPr marL="0" indent="0" algn="r">
              <a:buNone/>
              <a:defRPr sz="2350">
                <a:solidFill>
                  <a:schemeClr val="tx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2" indent="0" algn="ctr">
              <a:buNone/>
              <a:defRPr sz="1600"/>
            </a:lvl7pPr>
            <a:lvl8pPr marL="3199760" indent="0" algn="ctr">
              <a:buNone/>
              <a:defRPr sz="1600"/>
            </a:lvl8pPr>
            <a:lvl9pPr marL="3656869" indent="0" algn="ctr">
              <a:buNone/>
              <a:defRPr sz="1600"/>
            </a:lvl9pPr>
          </a:lstStyle>
          <a:p>
            <a:r>
              <a:rPr lang="nb-NO"/>
              <a:t>Klikk for å redigere undertittelstil i malen</a:t>
            </a:r>
            <a:endParaRPr lang="en-US"/>
          </a:p>
        </p:txBody>
      </p:sp>
      <p:sp>
        <p:nvSpPr>
          <p:cNvPr id="14" name="Plassholder for tekst 17">
            <a:extLst>
              <a:ext uri="{FF2B5EF4-FFF2-40B4-BE49-F238E27FC236}">
                <a16:creationId xmlns:a16="http://schemas.microsoft.com/office/drawing/2014/main" id="{61B1833E-CB34-4820-9BB8-3E40D4871304}"/>
              </a:ext>
            </a:extLst>
          </p:cNvPr>
          <p:cNvSpPr>
            <a:spLocks noGrp="1"/>
          </p:cNvSpPr>
          <p:nvPr>
            <p:ph type="body" sz="quarter" idx="16" hasCustomPrompt="1"/>
          </p:nvPr>
        </p:nvSpPr>
        <p:spPr>
          <a:xfrm>
            <a:off x="6947849" y="5715860"/>
            <a:ext cx="4413786" cy="276999"/>
          </a:xfrm>
        </p:spPr>
        <p:txBody>
          <a:bodyPr>
            <a:noAutofit/>
          </a:bodyPr>
          <a:lstStyle>
            <a:lvl1pPr marL="0" indent="0" algn="r">
              <a:buNone/>
              <a:defRPr sz="1800"/>
            </a:lvl1pPr>
          </a:lstStyle>
          <a:p>
            <a:pPr lvl="0"/>
            <a:r>
              <a:rPr lang="nb-NO"/>
              <a:t>Navn </a:t>
            </a:r>
            <a:r>
              <a:rPr lang="nb-NO" err="1"/>
              <a:t>Navnesen</a:t>
            </a:r>
            <a:endParaRPr lang="nb-NO"/>
          </a:p>
        </p:txBody>
      </p:sp>
      <p:sp>
        <p:nvSpPr>
          <p:cNvPr id="15" name="Plassholder for tekst 17">
            <a:extLst>
              <a:ext uri="{FF2B5EF4-FFF2-40B4-BE49-F238E27FC236}">
                <a16:creationId xmlns:a16="http://schemas.microsoft.com/office/drawing/2014/main" id="{13247416-2CA9-44A8-8489-67F3C81E7BC5}"/>
              </a:ext>
            </a:extLst>
          </p:cNvPr>
          <p:cNvSpPr>
            <a:spLocks noGrp="1"/>
          </p:cNvSpPr>
          <p:nvPr>
            <p:ph type="body" sz="quarter" idx="11" hasCustomPrompt="1"/>
          </p:nvPr>
        </p:nvSpPr>
        <p:spPr>
          <a:xfrm>
            <a:off x="6947849" y="6041874"/>
            <a:ext cx="4413786" cy="276999"/>
          </a:xfrm>
        </p:spPr>
        <p:txBody>
          <a:bodyPr>
            <a:noAutofit/>
          </a:bodyPr>
          <a:lstStyle>
            <a:lvl1pPr marL="0" indent="0" algn="r">
              <a:buNone/>
              <a:defRPr sz="1800"/>
            </a:lvl1pPr>
          </a:lstStyle>
          <a:p>
            <a:pPr lvl="0"/>
            <a:r>
              <a:rPr lang="nb-NO"/>
              <a:t>Tittel / stilling</a:t>
            </a:r>
          </a:p>
        </p:txBody>
      </p:sp>
    </p:spTree>
    <p:extLst>
      <p:ext uri="{BB962C8B-B14F-4D97-AF65-F5344CB8AC3E}">
        <p14:creationId xmlns:p14="http://schemas.microsoft.com/office/powerpoint/2010/main" val="30371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Forside med Miljødirektoratets egne bilder #10">
    <p:spTree>
      <p:nvGrpSpPr>
        <p:cNvPr id="1" name=""/>
        <p:cNvGrpSpPr/>
        <p:nvPr/>
      </p:nvGrpSpPr>
      <p:grpSpPr>
        <a:xfrm>
          <a:off x="0" y="0"/>
          <a:ext cx="0" cy="0"/>
          <a:chOff x="0" y="0"/>
          <a:chExt cx="0" cy="0"/>
        </a:xfrm>
      </p:grpSpPr>
      <p:sp>
        <p:nvSpPr>
          <p:cNvPr id="11" name="Frihåndsform: figur 10">
            <a:extLst>
              <a:ext uri="{FF2B5EF4-FFF2-40B4-BE49-F238E27FC236}">
                <a16:creationId xmlns:a16="http://schemas.microsoft.com/office/drawing/2014/main" id="{10946091-0A16-4B41-9CB1-804924D92536}"/>
              </a:ext>
            </a:extLst>
          </p:cNvPr>
          <p:cNvSpPr/>
          <p:nvPr userDrawn="1"/>
        </p:nvSpPr>
        <p:spPr>
          <a:xfrm>
            <a:off x="0" y="0"/>
            <a:ext cx="7832506"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76" b="1"/>
          <a:stretch/>
        </p:blipFill>
        <p:spPr>
          <a:xfrm>
            <a:off x="10290426" y="-1"/>
            <a:ext cx="1071209" cy="1036979"/>
          </a:xfrm>
          <a:prstGeom prst="rect">
            <a:avLst/>
          </a:prstGeom>
        </p:spPr>
      </p:pic>
      <p:sp>
        <p:nvSpPr>
          <p:cNvPr id="13" name="TekstSylinder 12">
            <a:extLst>
              <a:ext uri="{FF2B5EF4-FFF2-40B4-BE49-F238E27FC236}">
                <a16:creationId xmlns:a16="http://schemas.microsoft.com/office/drawing/2014/main" id="{9D0B1585-7D54-4100-8ECE-D438FDD1FB9F}"/>
              </a:ext>
            </a:extLst>
          </p:cNvPr>
          <p:cNvSpPr txBox="1"/>
          <p:nvPr userDrawn="1"/>
        </p:nvSpPr>
        <p:spPr>
          <a:xfrm>
            <a:off x="0" y="6686979"/>
            <a:ext cx="1309943" cy="171022"/>
          </a:xfrm>
          <a:prstGeom prst="rect">
            <a:avLst/>
          </a:prstGeom>
          <a:solidFill>
            <a:schemeClr val="tx1">
              <a:alpha val="50000"/>
            </a:schemeClr>
          </a:solidFill>
        </p:spPr>
        <p:txBody>
          <a:bodyPr wrap="square" lIns="126000" tIns="0" rIns="126000" bIns="0" rtlCol="0" anchor="ctr">
            <a:noAutofit/>
          </a:bodyPr>
          <a:lstStyle/>
          <a:p>
            <a:r>
              <a:rPr lang="nb-NO" sz="700">
                <a:solidFill>
                  <a:schemeClr val="bg1"/>
                </a:solidFill>
              </a:rPr>
              <a:t>Foto: Marianne Gjørv</a:t>
            </a:r>
          </a:p>
        </p:txBody>
      </p:sp>
      <p:sp>
        <p:nvSpPr>
          <p:cNvPr id="9" name="Title 1">
            <a:extLst>
              <a:ext uri="{FF2B5EF4-FFF2-40B4-BE49-F238E27FC236}">
                <a16:creationId xmlns:a16="http://schemas.microsoft.com/office/drawing/2014/main" id="{99260566-3AD2-4394-AAB6-E3260F3C1DA3}"/>
              </a:ext>
            </a:extLst>
          </p:cNvPr>
          <p:cNvSpPr>
            <a:spLocks noGrp="1"/>
          </p:cNvSpPr>
          <p:nvPr>
            <p:ph type="ctrTitle"/>
          </p:nvPr>
        </p:nvSpPr>
        <p:spPr>
          <a:xfrm>
            <a:off x="6947848" y="3573783"/>
            <a:ext cx="4413786" cy="1415772"/>
          </a:xfrm>
        </p:spPr>
        <p:txBody>
          <a:bodyPr anchor="t" anchorCtr="0">
            <a:noAutofit/>
          </a:bodyPr>
          <a:lstStyle>
            <a:lvl1pPr algn="r">
              <a:defRPr sz="4600">
                <a:solidFill>
                  <a:schemeClr val="accent1"/>
                </a:solidFill>
              </a:defRPr>
            </a:lvl1pPr>
          </a:lstStyle>
          <a:p>
            <a:r>
              <a:rPr lang="nb-NO"/>
              <a:t>Klikk for å redigere tittelstil</a:t>
            </a:r>
            <a:endParaRPr lang="en-US"/>
          </a:p>
        </p:txBody>
      </p:sp>
      <p:sp>
        <p:nvSpPr>
          <p:cNvPr id="12" name="Subtitle 2">
            <a:extLst>
              <a:ext uri="{FF2B5EF4-FFF2-40B4-BE49-F238E27FC236}">
                <a16:creationId xmlns:a16="http://schemas.microsoft.com/office/drawing/2014/main" id="{0486E61F-5EF4-4287-B3E2-A889AB36C373}"/>
              </a:ext>
            </a:extLst>
          </p:cNvPr>
          <p:cNvSpPr>
            <a:spLocks noGrp="1"/>
          </p:cNvSpPr>
          <p:nvPr>
            <p:ph type="subTitle" idx="1"/>
          </p:nvPr>
        </p:nvSpPr>
        <p:spPr>
          <a:xfrm>
            <a:off x="6947848" y="3054970"/>
            <a:ext cx="4413786" cy="369268"/>
          </a:xfrm>
        </p:spPr>
        <p:txBody>
          <a:bodyPr anchor="b" anchorCtr="0">
            <a:noAutofit/>
          </a:bodyPr>
          <a:lstStyle>
            <a:lvl1pPr marL="0" indent="0" algn="r">
              <a:buNone/>
              <a:defRPr sz="2350">
                <a:solidFill>
                  <a:schemeClr val="tx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2" indent="0" algn="ctr">
              <a:buNone/>
              <a:defRPr sz="1600"/>
            </a:lvl7pPr>
            <a:lvl8pPr marL="3199760" indent="0" algn="ctr">
              <a:buNone/>
              <a:defRPr sz="1600"/>
            </a:lvl8pPr>
            <a:lvl9pPr marL="3656869" indent="0" algn="ctr">
              <a:buNone/>
              <a:defRPr sz="1600"/>
            </a:lvl9pPr>
          </a:lstStyle>
          <a:p>
            <a:r>
              <a:rPr lang="nb-NO"/>
              <a:t>Klikk for å redigere undertittelstil i malen</a:t>
            </a:r>
            <a:endParaRPr lang="en-US"/>
          </a:p>
        </p:txBody>
      </p:sp>
      <p:sp>
        <p:nvSpPr>
          <p:cNvPr id="14" name="Plassholder for tekst 17">
            <a:extLst>
              <a:ext uri="{FF2B5EF4-FFF2-40B4-BE49-F238E27FC236}">
                <a16:creationId xmlns:a16="http://schemas.microsoft.com/office/drawing/2014/main" id="{45140663-5F3E-4FD9-A5DC-5E0D13489578}"/>
              </a:ext>
            </a:extLst>
          </p:cNvPr>
          <p:cNvSpPr>
            <a:spLocks noGrp="1"/>
          </p:cNvSpPr>
          <p:nvPr>
            <p:ph type="body" sz="quarter" idx="16" hasCustomPrompt="1"/>
          </p:nvPr>
        </p:nvSpPr>
        <p:spPr>
          <a:xfrm>
            <a:off x="6947849" y="5715860"/>
            <a:ext cx="4413786" cy="276999"/>
          </a:xfrm>
        </p:spPr>
        <p:txBody>
          <a:bodyPr>
            <a:noAutofit/>
          </a:bodyPr>
          <a:lstStyle>
            <a:lvl1pPr marL="0" indent="0" algn="r">
              <a:buNone/>
              <a:defRPr sz="1800"/>
            </a:lvl1pPr>
          </a:lstStyle>
          <a:p>
            <a:pPr lvl="0"/>
            <a:r>
              <a:rPr lang="nb-NO"/>
              <a:t>Navn </a:t>
            </a:r>
            <a:r>
              <a:rPr lang="nb-NO" err="1"/>
              <a:t>Navnesen</a:t>
            </a:r>
            <a:endParaRPr lang="nb-NO"/>
          </a:p>
        </p:txBody>
      </p:sp>
      <p:sp>
        <p:nvSpPr>
          <p:cNvPr id="15" name="Plassholder for tekst 17">
            <a:extLst>
              <a:ext uri="{FF2B5EF4-FFF2-40B4-BE49-F238E27FC236}">
                <a16:creationId xmlns:a16="http://schemas.microsoft.com/office/drawing/2014/main" id="{22CDE204-1103-48F9-A7A8-B3BCBC92D453}"/>
              </a:ext>
            </a:extLst>
          </p:cNvPr>
          <p:cNvSpPr>
            <a:spLocks noGrp="1"/>
          </p:cNvSpPr>
          <p:nvPr>
            <p:ph type="body" sz="quarter" idx="11" hasCustomPrompt="1"/>
          </p:nvPr>
        </p:nvSpPr>
        <p:spPr>
          <a:xfrm>
            <a:off x="6947849" y="6041874"/>
            <a:ext cx="4413786" cy="276999"/>
          </a:xfrm>
        </p:spPr>
        <p:txBody>
          <a:bodyPr>
            <a:noAutofit/>
          </a:bodyPr>
          <a:lstStyle>
            <a:lvl1pPr marL="0" indent="0" algn="r">
              <a:buNone/>
              <a:defRPr sz="1800"/>
            </a:lvl1pPr>
          </a:lstStyle>
          <a:p>
            <a:pPr lvl="0"/>
            <a:r>
              <a:rPr lang="nb-NO"/>
              <a:t>Tittel / stilling</a:t>
            </a:r>
          </a:p>
        </p:txBody>
      </p:sp>
    </p:spTree>
    <p:extLst>
      <p:ext uri="{BB962C8B-B14F-4D97-AF65-F5344CB8AC3E}">
        <p14:creationId xmlns:p14="http://schemas.microsoft.com/office/powerpoint/2010/main" val="27353817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Forside med Miljødirektoratets egne bilder #11">
    <p:spTree>
      <p:nvGrpSpPr>
        <p:cNvPr id="1" name=""/>
        <p:cNvGrpSpPr/>
        <p:nvPr/>
      </p:nvGrpSpPr>
      <p:grpSpPr>
        <a:xfrm>
          <a:off x="0" y="0"/>
          <a:ext cx="0" cy="0"/>
          <a:chOff x="0" y="0"/>
          <a:chExt cx="0" cy="0"/>
        </a:xfrm>
      </p:grpSpPr>
      <p:sp>
        <p:nvSpPr>
          <p:cNvPr id="11" name="Frihåndsform: figur 10">
            <a:extLst>
              <a:ext uri="{FF2B5EF4-FFF2-40B4-BE49-F238E27FC236}">
                <a16:creationId xmlns:a16="http://schemas.microsoft.com/office/drawing/2014/main" id="{10946091-0A16-4B41-9CB1-804924D92536}"/>
              </a:ext>
            </a:extLst>
          </p:cNvPr>
          <p:cNvSpPr/>
          <p:nvPr userDrawn="1"/>
        </p:nvSpPr>
        <p:spPr>
          <a:xfrm>
            <a:off x="0" y="0"/>
            <a:ext cx="7832506"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76" b="1"/>
          <a:stretch/>
        </p:blipFill>
        <p:spPr>
          <a:xfrm>
            <a:off x="10290426" y="-1"/>
            <a:ext cx="1071209" cy="1036979"/>
          </a:xfrm>
          <a:prstGeom prst="rect">
            <a:avLst/>
          </a:prstGeom>
        </p:spPr>
      </p:pic>
      <p:sp>
        <p:nvSpPr>
          <p:cNvPr id="13" name="TekstSylinder 12">
            <a:extLst>
              <a:ext uri="{FF2B5EF4-FFF2-40B4-BE49-F238E27FC236}">
                <a16:creationId xmlns:a16="http://schemas.microsoft.com/office/drawing/2014/main" id="{9D0B1585-7D54-4100-8ECE-D438FDD1FB9F}"/>
              </a:ext>
            </a:extLst>
          </p:cNvPr>
          <p:cNvSpPr txBox="1"/>
          <p:nvPr userDrawn="1"/>
        </p:nvSpPr>
        <p:spPr>
          <a:xfrm>
            <a:off x="0" y="6686979"/>
            <a:ext cx="1309943" cy="171022"/>
          </a:xfrm>
          <a:prstGeom prst="rect">
            <a:avLst/>
          </a:prstGeom>
          <a:solidFill>
            <a:schemeClr val="tx1">
              <a:alpha val="50000"/>
            </a:schemeClr>
          </a:solidFill>
        </p:spPr>
        <p:txBody>
          <a:bodyPr wrap="square" lIns="126000" tIns="0" rIns="126000" bIns="0" rtlCol="0" anchor="ctr">
            <a:noAutofit/>
          </a:bodyPr>
          <a:lstStyle/>
          <a:p>
            <a:r>
              <a:rPr lang="nb-NO" sz="700">
                <a:solidFill>
                  <a:schemeClr val="bg1"/>
                </a:solidFill>
              </a:rPr>
              <a:t>Foto: Øyvind Haug</a:t>
            </a:r>
          </a:p>
        </p:txBody>
      </p:sp>
      <p:sp>
        <p:nvSpPr>
          <p:cNvPr id="9" name="Title 1">
            <a:extLst>
              <a:ext uri="{FF2B5EF4-FFF2-40B4-BE49-F238E27FC236}">
                <a16:creationId xmlns:a16="http://schemas.microsoft.com/office/drawing/2014/main" id="{A85F5129-CE29-44EC-AE84-2BAA7A6D03E8}"/>
              </a:ext>
            </a:extLst>
          </p:cNvPr>
          <p:cNvSpPr>
            <a:spLocks noGrp="1"/>
          </p:cNvSpPr>
          <p:nvPr>
            <p:ph type="ctrTitle"/>
          </p:nvPr>
        </p:nvSpPr>
        <p:spPr>
          <a:xfrm>
            <a:off x="6947848" y="3573783"/>
            <a:ext cx="4413786" cy="1415772"/>
          </a:xfrm>
        </p:spPr>
        <p:txBody>
          <a:bodyPr anchor="t" anchorCtr="0">
            <a:noAutofit/>
          </a:bodyPr>
          <a:lstStyle>
            <a:lvl1pPr algn="r">
              <a:defRPr sz="4600">
                <a:solidFill>
                  <a:schemeClr val="accent1"/>
                </a:solidFill>
              </a:defRPr>
            </a:lvl1pPr>
          </a:lstStyle>
          <a:p>
            <a:r>
              <a:rPr lang="nb-NO"/>
              <a:t>Klikk for å redigere tittelstil</a:t>
            </a:r>
            <a:endParaRPr lang="en-US"/>
          </a:p>
        </p:txBody>
      </p:sp>
      <p:sp>
        <p:nvSpPr>
          <p:cNvPr id="12" name="Subtitle 2">
            <a:extLst>
              <a:ext uri="{FF2B5EF4-FFF2-40B4-BE49-F238E27FC236}">
                <a16:creationId xmlns:a16="http://schemas.microsoft.com/office/drawing/2014/main" id="{F50615F4-5D0C-4C8C-A8FD-93C7597997E4}"/>
              </a:ext>
            </a:extLst>
          </p:cNvPr>
          <p:cNvSpPr>
            <a:spLocks noGrp="1"/>
          </p:cNvSpPr>
          <p:nvPr>
            <p:ph type="subTitle" idx="1"/>
          </p:nvPr>
        </p:nvSpPr>
        <p:spPr>
          <a:xfrm>
            <a:off x="6947848" y="3054970"/>
            <a:ext cx="4413786" cy="369268"/>
          </a:xfrm>
        </p:spPr>
        <p:txBody>
          <a:bodyPr anchor="b" anchorCtr="0">
            <a:noAutofit/>
          </a:bodyPr>
          <a:lstStyle>
            <a:lvl1pPr marL="0" indent="0" algn="r">
              <a:buNone/>
              <a:defRPr sz="2350">
                <a:solidFill>
                  <a:schemeClr val="tx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2" indent="0" algn="ctr">
              <a:buNone/>
              <a:defRPr sz="1600"/>
            </a:lvl7pPr>
            <a:lvl8pPr marL="3199760" indent="0" algn="ctr">
              <a:buNone/>
              <a:defRPr sz="1600"/>
            </a:lvl8pPr>
            <a:lvl9pPr marL="3656869" indent="0" algn="ctr">
              <a:buNone/>
              <a:defRPr sz="1600"/>
            </a:lvl9pPr>
          </a:lstStyle>
          <a:p>
            <a:r>
              <a:rPr lang="nb-NO"/>
              <a:t>Klikk for å redigere undertittelstil i malen</a:t>
            </a:r>
            <a:endParaRPr lang="en-US"/>
          </a:p>
        </p:txBody>
      </p:sp>
      <p:sp>
        <p:nvSpPr>
          <p:cNvPr id="14" name="Plassholder for tekst 17">
            <a:extLst>
              <a:ext uri="{FF2B5EF4-FFF2-40B4-BE49-F238E27FC236}">
                <a16:creationId xmlns:a16="http://schemas.microsoft.com/office/drawing/2014/main" id="{63CB7914-3C60-4485-BC2A-21E69D576B55}"/>
              </a:ext>
            </a:extLst>
          </p:cNvPr>
          <p:cNvSpPr>
            <a:spLocks noGrp="1"/>
          </p:cNvSpPr>
          <p:nvPr>
            <p:ph type="body" sz="quarter" idx="16" hasCustomPrompt="1"/>
          </p:nvPr>
        </p:nvSpPr>
        <p:spPr>
          <a:xfrm>
            <a:off x="6947849" y="5715860"/>
            <a:ext cx="4413786" cy="276999"/>
          </a:xfrm>
        </p:spPr>
        <p:txBody>
          <a:bodyPr>
            <a:noAutofit/>
          </a:bodyPr>
          <a:lstStyle>
            <a:lvl1pPr marL="0" indent="0" algn="r">
              <a:buNone/>
              <a:defRPr sz="1800"/>
            </a:lvl1pPr>
          </a:lstStyle>
          <a:p>
            <a:pPr lvl="0"/>
            <a:r>
              <a:rPr lang="nb-NO"/>
              <a:t>Navn </a:t>
            </a:r>
            <a:r>
              <a:rPr lang="nb-NO" err="1"/>
              <a:t>Navnesen</a:t>
            </a:r>
            <a:endParaRPr lang="nb-NO"/>
          </a:p>
        </p:txBody>
      </p:sp>
      <p:sp>
        <p:nvSpPr>
          <p:cNvPr id="15" name="Plassholder for tekst 17">
            <a:extLst>
              <a:ext uri="{FF2B5EF4-FFF2-40B4-BE49-F238E27FC236}">
                <a16:creationId xmlns:a16="http://schemas.microsoft.com/office/drawing/2014/main" id="{4A40FA16-95AD-4B49-8651-159CFF7C8136}"/>
              </a:ext>
            </a:extLst>
          </p:cNvPr>
          <p:cNvSpPr>
            <a:spLocks noGrp="1"/>
          </p:cNvSpPr>
          <p:nvPr>
            <p:ph type="body" sz="quarter" idx="11" hasCustomPrompt="1"/>
          </p:nvPr>
        </p:nvSpPr>
        <p:spPr>
          <a:xfrm>
            <a:off x="6947849" y="6041874"/>
            <a:ext cx="4413786" cy="276999"/>
          </a:xfrm>
        </p:spPr>
        <p:txBody>
          <a:bodyPr>
            <a:noAutofit/>
          </a:bodyPr>
          <a:lstStyle>
            <a:lvl1pPr marL="0" indent="0" algn="r">
              <a:buNone/>
              <a:defRPr sz="1800"/>
            </a:lvl1pPr>
          </a:lstStyle>
          <a:p>
            <a:pPr lvl="0"/>
            <a:r>
              <a:rPr lang="nb-NO"/>
              <a:t>Tittel / stilling</a:t>
            </a:r>
          </a:p>
        </p:txBody>
      </p:sp>
    </p:spTree>
    <p:extLst>
      <p:ext uri="{BB962C8B-B14F-4D97-AF65-F5344CB8AC3E}">
        <p14:creationId xmlns:p14="http://schemas.microsoft.com/office/powerpoint/2010/main" val="28742820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Forside med Miljødirektoratets egne bilder #12">
    <p:spTree>
      <p:nvGrpSpPr>
        <p:cNvPr id="1" name=""/>
        <p:cNvGrpSpPr/>
        <p:nvPr/>
      </p:nvGrpSpPr>
      <p:grpSpPr>
        <a:xfrm>
          <a:off x="0" y="0"/>
          <a:ext cx="0" cy="0"/>
          <a:chOff x="0" y="0"/>
          <a:chExt cx="0" cy="0"/>
        </a:xfrm>
      </p:grpSpPr>
      <p:sp>
        <p:nvSpPr>
          <p:cNvPr id="11" name="Frihåndsform: figur 10">
            <a:extLst>
              <a:ext uri="{FF2B5EF4-FFF2-40B4-BE49-F238E27FC236}">
                <a16:creationId xmlns:a16="http://schemas.microsoft.com/office/drawing/2014/main" id="{10946091-0A16-4B41-9CB1-804924D92536}"/>
              </a:ext>
            </a:extLst>
          </p:cNvPr>
          <p:cNvSpPr/>
          <p:nvPr userDrawn="1"/>
        </p:nvSpPr>
        <p:spPr>
          <a:xfrm>
            <a:off x="0" y="0"/>
            <a:ext cx="7832506"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76" b="1"/>
          <a:stretch/>
        </p:blipFill>
        <p:spPr>
          <a:xfrm>
            <a:off x="10290426" y="-1"/>
            <a:ext cx="1071209" cy="1036979"/>
          </a:xfrm>
          <a:prstGeom prst="rect">
            <a:avLst/>
          </a:prstGeom>
        </p:spPr>
      </p:pic>
      <p:sp>
        <p:nvSpPr>
          <p:cNvPr id="13" name="TekstSylinder 12">
            <a:extLst>
              <a:ext uri="{FF2B5EF4-FFF2-40B4-BE49-F238E27FC236}">
                <a16:creationId xmlns:a16="http://schemas.microsoft.com/office/drawing/2014/main" id="{9D0B1585-7D54-4100-8ECE-D438FDD1FB9F}"/>
              </a:ext>
            </a:extLst>
          </p:cNvPr>
          <p:cNvSpPr txBox="1"/>
          <p:nvPr userDrawn="1"/>
        </p:nvSpPr>
        <p:spPr>
          <a:xfrm>
            <a:off x="0" y="6686979"/>
            <a:ext cx="1309943" cy="171022"/>
          </a:xfrm>
          <a:prstGeom prst="rect">
            <a:avLst/>
          </a:prstGeom>
          <a:solidFill>
            <a:schemeClr val="tx1">
              <a:alpha val="50000"/>
            </a:schemeClr>
          </a:solidFill>
        </p:spPr>
        <p:txBody>
          <a:bodyPr wrap="square" lIns="126000" tIns="0" rIns="126000" bIns="0" rtlCol="0" anchor="ctr">
            <a:noAutofit/>
          </a:bodyPr>
          <a:lstStyle/>
          <a:p>
            <a:r>
              <a:rPr lang="nb-NO" sz="700">
                <a:solidFill>
                  <a:schemeClr val="bg1"/>
                </a:solidFill>
              </a:rPr>
              <a:t>Foto: Marianne Gjørv</a:t>
            </a:r>
          </a:p>
        </p:txBody>
      </p:sp>
      <p:sp>
        <p:nvSpPr>
          <p:cNvPr id="9" name="Title 1">
            <a:extLst>
              <a:ext uri="{FF2B5EF4-FFF2-40B4-BE49-F238E27FC236}">
                <a16:creationId xmlns:a16="http://schemas.microsoft.com/office/drawing/2014/main" id="{9B3E9380-0AAD-4F84-9520-C3FFB10002EF}"/>
              </a:ext>
            </a:extLst>
          </p:cNvPr>
          <p:cNvSpPr>
            <a:spLocks noGrp="1"/>
          </p:cNvSpPr>
          <p:nvPr>
            <p:ph type="ctrTitle"/>
          </p:nvPr>
        </p:nvSpPr>
        <p:spPr>
          <a:xfrm>
            <a:off x="6947848" y="3573783"/>
            <a:ext cx="4413786" cy="1415772"/>
          </a:xfrm>
        </p:spPr>
        <p:txBody>
          <a:bodyPr anchor="t" anchorCtr="0">
            <a:noAutofit/>
          </a:bodyPr>
          <a:lstStyle>
            <a:lvl1pPr algn="r">
              <a:defRPr sz="4600">
                <a:solidFill>
                  <a:schemeClr val="accent1"/>
                </a:solidFill>
              </a:defRPr>
            </a:lvl1pPr>
          </a:lstStyle>
          <a:p>
            <a:r>
              <a:rPr lang="nb-NO"/>
              <a:t>Klikk for å redigere tittelstil</a:t>
            </a:r>
            <a:endParaRPr lang="en-US"/>
          </a:p>
        </p:txBody>
      </p:sp>
      <p:sp>
        <p:nvSpPr>
          <p:cNvPr id="12" name="Subtitle 2">
            <a:extLst>
              <a:ext uri="{FF2B5EF4-FFF2-40B4-BE49-F238E27FC236}">
                <a16:creationId xmlns:a16="http://schemas.microsoft.com/office/drawing/2014/main" id="{BDD1979E-1823-49E1-A885-7C2DE5F71F70}"/>
              </a:ext>
            </a:extLst>
          </p:cNvPr>
          <p:cNvSpPr>
            <a:spLocks noGrp="1"/>
          </p:cNvSpPr>
          <p:nvPr>
            <p:ph type="subTitle" idx="1"/>
          </p:nvPr>
        </p:nvSpPr>
        <p:spPr>
          <a:xfrm>
            <a:off x="6947848" y="3054970"/>
            <a:ext cx="4413786" cy="369268"/>
          </a:xfrm>
        </p:spPr>
        <p:txBody>
          <a:bodyPr anchor="b" anchorCtr="0">
            <a:noAutofit/>
          </a:bodyPr>
          <a:lstStyle>
            <a:lvl1pPr marL="0" indent="0" algn="r">
              <a:buNone/>
              <a:defRPr sz="2350">
                <a:solidFill>
                  <a:schemeClr val="tx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2" indent="0" algn="ctr">
              <a:buNone/>
              <a:defRPr sz="1600"/>
            </a:lvl7pPr>
            <a:lvl8pPr marL="3199760" indent="0" algn="ctr">
              <a:buNone/>
              <a:defRPr sz="1600"/>
            </a:lvl8pPr>
            <a:lvl9pPr marL="3656869" indent="0" algn="ctr">
              <a:buNone/>
              <a:defRPr sz="1600"/>
            </a:lvl9pPr>
          </a:lstStyle>
          <a:p>
            <a:r>
              <a:rPr lang="nb-NO"/>
              <a:t>Klikk for å redigere undertittelstil i malen</a:t>
            </a:r>
            <a:endParaRPr lang="en-US"/>
          </a:p>
        </p:txBody>
      </p:sp>
      <p:sp>
        <p:nvSpPr>
          <p:cNvPr id="14" name="Plassholder for tekst 17">
            <a:extLst>
              <a:ext uri="{FF2B5EF4-FFF2-40B4-BE49-F238E27FC236}">
                <a16:creationId xmlns:a16="http://schemas.microsoft.com/office/drawing/2014/main" id="{BD167699-9E33-4775-9F61-16FDF8CFEEA2}"/>
              </a:ext>
            </a:extLst>
          </p:cNvPr>
          <p:cNvSpPr>
            <a:spLocks noGrp="1"/>
          </p:cNvSpPr>
          <p:nvPr>
            <p:ph type="body" sz="quarter" idx="16" hasCustomPrompt="1"/>
          </p:nvPr>
        </p:nvSpPr>
        <p:spPr>
          <a:xfrm>
            <a:off x="6947849" y="5715860"/>
            <a:ext cx="4413786" cy="276999"/>
          </a:xfrm>
        </p:spPr>
        <p:txBody>
          <a:bodyPr>
            <a:noAutofit/>
          </a:bodyPr>
          <a:lstStyle>
            <a:lvl1pPr marL="0" indent="0" algn="r">
              <a:buNone/>
              <a:defRPr sz="1800"/>
            </a:lvl1pPr>
          </a:lstStyle>
          <a:p>
            <a:pPr lvl="0"/>
            <a:r>
              <a:rPr lang="nb-NO"/>
              <a:t>Navn </a:t>
            </a:r>
            <a:r>
              <a:rPr lang="nb-NO" err="1"/>
              <a:t>Navnesen</a:t>
            </a:r>
            <a:endParaRPr lang="nb-NO"/>
          </a:p>
        </p:txBody>
      </p:sp>
      <p:sp>
        <p:nvSpPr>
          <p:cNvPr id="15" name="Plassholder for tekst 17">
            <a:extLst>
              <a:ext uri="{FF2B5EF4-FFF2-40B4-BE49-F238E27FC236}">
                <a16:creationId xmlns:a16="http://schemas.microsoft.com/office/drawing/2014/main" id="{1DC1E7FC-1D90-4F56-BE1E-1E775DAD44D1}"/>
              </a:ext>
            </a:extLst>
          </p:cNvPr>
          <p:cNvSpPr>
            <a:spLocks noGrp="1"/>
          </p:cNvSpPr>
          <p:nvPr>
            <p:ph type="body" sz="quarter" idx="11" hasCustomPrompt="1"/>
          </p:nvPr>
        </p:nvSpPr>
        <p:spPr>
          <a:xfrm>
            <a:off x="6947849" y="6041874"/>
            <a:ext cx="4413786" cy="276999"/>
          </a:xfrm>
        </p:spPr>
        <p:txBody>
          <a:bodyPr>
            <a:noAutofit/>
          </a:bodyPr>
          <a:lstStyle>
            <a:lvl1pPr marL="0" indent="0" algn="r">
              <a:buNone/>
              <a:defRPr sz="1800"/>
            </a:lvl1pPr>
          </a:lstStyle>
          <a:p>
            <a:pPr lvl="0"/>
            <a:r>
              <a:rPr lang="nb-NO"/>
              <a:t>Tittel / stilling</a:t>
            </a:r>
          </a:p>
        </p:txBody>
      </p:sp>
    </p:spTree>
    <p:extLst>
      <p:ext uri="{BB962C8B-B14F-4D97-AF65-F5344CB8AC3E}">
        <p14:creationId xmlns:p14="http://schemas.microsoft.com/office/powerpoint/2010/main" val="7614053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killeark/Pauseside (grønn)">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6AC6BCD4-94F5-4350-974A-43D2E6C9B9E2}"/>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nb-NO" sz="450"/>
          </a:p>
        </p:txBody>
      </p:sp>
      <p:sp>
        <p:nvSpPr>
          <p:cNvPr id="8" name="Plassholder for tekst 7">
            <a:extLst>
              <a:ext uri="{FF2B5EF4-FFF2-40B4-BE49-F238E27FC236}">
                <a16:creationId xmlns:a16="http://schemas.microsoft.com/office/drawing/2014/main" id="{DB879A10-FE03-4476-92A0-CB85E0039C21}"/>
              </a:ext>
            </a:extLst>
          </p:cNvPr>
          <p:cNvSpPr>
            <a:spLocks noGrp="1"/>
          </p:cNvSpPr>
          <p:nvPr>
            <p:ph type="body" sz="quarter" idx="13"/>
          </p:nvPr>
        </p:nvSpPr>
        <p:spPr>
          <a:xfrm>
            <a:off x="1237309" y="2356306"/>
            <a:ext cx="9717384" cy="2843856"/>
          </a:xfrm>
        </p:spPr>
        <p:txBody>
          <a:bodyPr>
            <a:noAutofit/>
          </a:bodyPr>
          <a:lstStyle>
            <a:lvl1pPr marL="0" indent="0">
              <a:buNone/>
              <a:defRPr sz="6160" b="1">
                <a:solidFill>
                  <a:schemeClr val="bg1"/>
                </a:solidFill>
                <a:latin typeface="+mj-lt"/>
              </a:defRPr>
            </a:lvl1pPr>
          </a:lstStyle>
          <a:p>
            <a:pPr lvl="0"/>
            <a:r>
              <a:rPr lang="nb-NO"/>
              <a:t>Rediger tekststiler i malen</a:t>
            </a:r>
          </a:p>
        </p:txBody>
      </p:sp>
      <p:grpSp>
        <p:nvGrpSpPr>
          <p:cNvPr id="20" name="Grafikk 18">
            <a:extLst>
              <a:ext uri="{FF2B5EF4-FFF2-40B4-BE49-F238E27FC236}">
                <a16:creationId xmlns:a16="http://schemas.microsoft.com/office/drawing/2014/main" id="{150F1BE0-FCE9-4385-B16C-A3DAA5F72571}"/>
              </a:ext>
            </a:extLst>
          </p:cNvPr>
          <p:cNvGrpSpPr/>
          <p:nvPr/>
        </p:nvGrpSpPr>
        <p:grpSpPr>
          <a:xfrm>
            <a:off x="11238521" y="422416"/>
            <a:ext cx="534947" cy="539611"/>
            <a:chOff x="22521631" y="489147"/>
            <a:chExt cx="809625" cy="809625"/>
          </a:xfrm>
        </p:grpSpPr>
        <p:sp>
          <p:nvSpPr>
            <p:cNvPr id="21" name="Frihåndsform: figur 20">
              <a:extLst>
                <a:ext uri="{FF2B5EF4-FFF2-40B4-BE49-F238E27FC236}">
                  <a16:creationId xmlns:a16="http://schemas.microsoft.com/office/drawing/2014/main" id="{C70841FD-CF72-41A4-9D16-044EDF671738}"/>
                </a:ext>
              </a:extLst>
            </p:cNvPr>
            <p:cNvSpPr/>
            <p:nvPr/>
          </p:nvSpPr>
          <p:spPr>
            <a:xfrm>
              <a:off x="22514487" y="482003"/>
              <a:ext cx="819150" cy="819150"/>
            </a:xfrm>
            <a:custGeom>
              <a:avLst/>
              <a:gdLst>
                <a:gd name="connsiteX0" fmla="*/ 7144 w 819150"/>
                <a:gd name="connsiteY0" fmla="*/ 7144 h 819150"/>
                <a:gd name="connsiteX1" fmla="*/ 816769 w 819150"/>
                <a:gd name="connsiteY1" fmla="*/ 7144 h 819150"/>
                <a:gd name="connsiteX2" fmla="*/ 816769 w 819150"/>
                <a:gd name="connsiteY2" fmla="*/ 816769 h 819150"/>
                <a:gd name="connsiteX3" fmla="*/ 7144 w 819150"/>
                <a:gd name="connsiteY3" fmla="*/ 816769 h 819150"/>
              </a:gdLst>
              <a:ahLst/>
              <a:cxnLst>
                <a:cxn ang="0">
                  <a:pos x="connsiteX0" y="connsiteY0"/>
                </a:cxn>
                <a:cxn ang="0">
                  <a:pos x="connsiteX1" y="connsiteY1"/>
                </a:cxn>
                <a:cxn ang="0">
                  <a:pos x="connsiteX2" y="connsiteY2"/>
                </a:cxn>
                <a:cxn ang="0">
                  <a:pos x="connsiteX3" y="connsiteY3"/>
                </a:cxn>
              </a:cxnLst>
              <a:rect l="l" t="t" r="r" b="b"/>
              <a:pathLst>
                <a:path w="819150" h="819150">
                  <a:moveTo>
                    <a:pt x="7144" y="7144"/>
                  </a:moveTo>
                  <a:lnTo>
                    <a:pt x="816769" y="7144"/>
                  </a:lnTo>
                  <a:lnTo>
                    <a:pt x="816769" y="816769"/>
                  </a:lnTo>
                  <a:lnTo>
                    <a:pt x="7144" y="816769"/>
                  </a:lnTo>
                  <a:close/>
                </a:path>
              </a:pathLst>
            </a:custGeom>
            <a:solidFill>
              <a:srgbClr val="FFFFFF"/>
            </a:solidFill>
            <a:ln w="9525" cap="flat">
              <a:noFill/>
              <a:prstDash val="solid"/>
              <a:miter/>
            </a:ln>
          </p:spPr>
          <p:txBody>
            <a:bodyPr rtlCol="0" anchor="ctr">
              <a:noAutofit/>
            </a:bodyPr>
            <a:lstStyle/>
            <a:p>
              <a:endParaRPr lang="nb-NO" sz="450"/>
            </a:p>
          </p:txBody>
        </p:sp>
        <p:sp>
          <p:nvSpPr>
            <p:cNvPr id="22" name="Frihåndsform: figur 21">
              <a:extLst>
                <a:ext uri="{FF2B5EF4-FFF2-40B4-BE49-F238E27FC236}">
                  <a16:creationId xmlns:a16="http://schemas.microsoft.com/office/drawing/2014/main" id="{CB82267A-7CE7-4AEE-B484-4AA971E4018A}"/>
                </a:ext>
              </a:extLst>
            </p:cNvPr>
            <p:cNvSpPr/>
            <p:nvPr/>
          </p:nvSpPr>
          <p:spPr>
            <a:xfrm>
              <a:off x="22720227" y="711556"/>
              <a:ext cx="409575" cy="342900"/>
            </a:xfrm>
            <a:custGeom>
              <a:avLst/>
              <a:gdLst>
                <a:gd name="connsiteX0" fmla="*/ 266224 w 409575"/>
                <a:gd name="connsiteY0" fmla="*/ 7144 h 342900"/>
                <a:gd name="connsiteX1" fmla="*/ 206216 w 409575"/>
                <a:gd name="connsiteY1" fmla="*/ 66199 h 342900"/>
                <a:gd name="connsiteX2" fmla="*/ 146209 w 409575"/>
                <a:gd name="connsiteY2" fmla="*/ 7144 h 342900"/>
                <a:gd name="connsiteX3" fmla="*/ 7144 w 409575"/>
                <a:gd name="connsiteY3" fmla="*/ 7144 h 342900"/>
                <a:gd name="connsiteX4" fmla="*/ 7144 w 409575"/>
                <a:gd name="connsiteY4" fmla="*/ 343376 h 342900"/>
                <a:gd name="connsiteX5" fmla="*/ 146209 w 409575"/>
                <a:gd name="connsiteY5" fmla="*/ 343376 h 342900"/>
                <a:gd name="connsiteX6" fmla="*/ 146209 w 409575"/>
                <a:gd name="connsiteY6" fmla="*/ 310039 h 342900"/>
                <a:gd name="connsiteX7" fmla="*/ 266224 w 409575"/>
                <a:gd name="connsiteY7" fmla="*/ 310039 h 342900"/>
                <a:gd name="connsiteX8" fmla="*/ 266224 w 409575"/>
                <a:gd name="connsiteY8" fmla="*/ 343376 h 342900"/>
                <a:gd name="connsiteX9" fmla="*/ 406241 w 409575"/>
                <a:gd name="connsiteY9" fmla="*/ 343376 h 342900"/>
                <a:gd name="connsiteX10" fmla="*/ 406241 w 409575"/>
                <a:gd name="connsiteY10" fmla="*/ 714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342900">
                  <a:moveTo>
                    <a:pt x="266224" y="7144"/>
                  </a:moveTo>
                  <a:lnTo>
                    <a:pt x="206216" y="66199"/>
                  </a:lnTo>
                  <a:lnTo>
                    <a:pt x="146209" y="7144"/>
                  </a:lnTo>
                  <a:lnTo>
                    <a:pt x="7144" y="7144"/>
                  </a:lnTo>
                  <a:lnTo>
                    <a:pt x="7144" y="343376"/>
                  </a:lnTo>
                  <a:lnTo>
                    <a:pt x="146209" y="343376"/>
                  </a:lnTo>
                  <a:lnTo>
                    <a:pt x="146209" y="310039"/>
                  </a:lnTo>
                  <a:lnTo>
                    <a:pt x="266224" y="310039"/>
                  </a:lnTo>
                  <a:lnTo>
                    <a:pt x="266224" y="343376"/>
                  </a:lnTo>
                  <a:lnTo>
                    <a:pt x="406241" y="343376"/>
                  </a:lnTo>
                  <a:lnTo>
                    <a:pt x="406241" y="7144"/>
                  </a:lnTo>
                  <a:close/>
                </a:path>
              </a:pathLst>
            </a:custGeom>
            <a:solidFill>
              <a:schemeClr val="accent1"/>
            </a:solidFill>
            <a:ln w="9525" cap="flat">
              <a:noFill/>
              <a:prstDash val="solid"/>
              <a:miter/>
            </a:ln>
          </p:spPr>
          <p:txBody>
            <a:bodyPr rtlCol="0" anchor="ctr">
              <a:noAutofit/>
            </a:bodyPr>
            <a:lstStyle/>
            <a:p>
              <a:endParaRPr lang="nb-NO" sz="450"/>
            </a:p>
          </p:txBody>
        </p:sp>
      </p:grpSp>
      <p:pic>
        <p:nvPicPr>
          <p:cNvPr id="14" name="Bilde 13">
            <a:extLst>
              <a:ext uri="{FF2B5EF4-FFF2-40B4-BE49-F238E27FC236}">
                <a16:creationId xmlns:a16="http://schemas.microsoft.com/office/drawing/2014/main" id="{3BEF2F94-34F8-4DED-A3A7-15DA614CB21B}"/>
              </a:ext>
            </a:extLst>
          </p:cNvPr>
          <p:cNvPicPr>
            <a:picLocks noChangeAspect="1"/>
          </p:cNvPicPr>
          <p:nvPr userDrawn="1"/>
        </p:nvPicPr>
        <p:blipFill>
          <a:blip r:embed="rId2"/>
          <a:stretch>
            <a:fillRect/>
          </a:stretch>
        </p:blipFill>
        <p:spPr>
          <a:xfrm>
            <a:off x="374892" y="6216177"/>
            <a:ext cx="11442215" cy="396241"/>
          </a:xfrm>
          <a:prstGeom prst="rect">
            <a:avLst/>
          </a:prstGeom>
        </p:spPr>
      </p:pic>
    </p:spTree>
    <p:extLst>
      <p:ext uri="{BB962C8B-B14F-4D97-AF65-F5344CB8AC3E}">
        <p14:creationId xmlns:p14="http://schemas.microsoft.com/office/powerpoint/2010/main" val="8531389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killeark/Pauseside (gråbrun)">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6AC6BCD4-94F5-4350-974A-43D2E6C9B9E2}"/>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nb-NO" sz="450"/>
          </a:p>
        </p:txBody>
      </p:sp>
      <p:sp>
        <p:nvSpPr>
          <p:cNvPr id="8" name="Plassholder for tekst 7">
            <a:extLst>
              <a:ext uri="{FF2B5EF4-FFF2-40B4-BE49-F238E27FC236}">
                <a16:creationId xmlns:a16="http://schemas.microsoft.com/office/drawing/2014/main" id="{DB879A10-FE03-4476-92A0-CB85E0039C21}"/>
              </a:ext>
            </a:extLst>
          </p:cNvPr>
          <p:cNvSpPr>
            <a:spLocks noGrp="1"/>
          </p:cNvSpPr>
          <p:nvPr>
            <p:ph type="body" sz="quarter" idx="13"/>
          </p:nvPr>
        </p:nvSpPr>
        <p:spPr>
          <a:xfrm>
            <a:off x="1237309" y="2356306"/>
            <a:ext cx="9717384" cy="2843856"/>
          </a:xfrm>
        </p:spPr>
        <p:txBody>
          <a:bodyPr>
            <a:noAutofit/>
          </a:bodyPr>
          <a:lstStyle>
            <a:lvl1pPr marL="0" indent="0">
              <a:buNone/>
              <a:defRPr sz="6160" b="1">
                <a:solidFill>
                  <a:schemeClr val="bg1"/>
                </a:solidFill>
                <a:latin typeface="+mj-lt"/>
              </a:defRPr>
            </a:lvl1pPr>
          </a:lstStyle>
          <a:p>
            <a:pPr lvl="0"/>
            <a:r>
              <a:rPr lang="nb-NO"/>
              <a:t>Rediger tekststiler i malen</a:t>
            </a:r>
          </a:p>
        </p:txBody>
      </p:sp>
      <p:grpSp>
        <p:nvGrpSpPr>
          <p:cNvPr id="5" name="Grafikk 18">
            <a:extLst>
              <a:ext uri="{FF2B5EF4-FFF2-40B4-BE49-F238E27FC236}">
                <a16:creationId xmlns:a16="http://schemas.microsoft.com/office/drawing/2014/main" id="{A27D4782-15DE-4F37-94A4-ACC53F25ED54}"/>
              </a:ext>
            </a:extLst>
          </p:cNvPr>
          <p:cNvGrpSpPr/>
          <p:nvPr userDrawn="1"/>
        </p:nvGrpSpPr>
        <p:grpSpPr>
          <a:xfrm>
            <a:off x="11238521" y="422416"/>
            <a:ext cx="534947" cy="539611"/>
            <a:chOff x="22521631" y="489147"/>
            <a:chExt cx="809625" cy="809625"/>
          </a:xfrm>
        </p:grpSpPr>
        <p:sp>
          <p:nvSpPr>
            <p:cNvPr id="6" name="Frihåndsform: figur 5">
              <a:extLst>
                <a:ext uri="{FF2B5EF4-FFF2-40B4-BE49-F238E27FC236}">
                  <a16:creationId xmlns:a16="http://schemas.microsoft.com/office/drawing/2014/main" id="{162E25CB-B721-4095-AC05-5166FEE8658E}"/>
                </a:ext>
              </a:extLst>
            </p:cNvPr>
            <p:cNvSpPr/>
            <p:nvPr/>
          </p:nvSpPr>
          <p:spPr>
            <a:xfrm>
              <a:off x="22514487" y="482003"/>
              <a:ext cx="819150" cy="819150"/>
            </a:xfrm>
            <a:custGeom>
              <a:avLst/>
              <a:gdLst>
                <a:gd name="connsiteX0" fmla="*/ 7144 w 819150"/>
                <a:gd name="connsiteY0" fmla="*/ 7144 h 819150"/>
                <a:gd name="connsiteX1" fmla="*/ 816769 w 819150"/>
                <a:gd name="connsiteY1" fmla="*/ 7144 h 819150"/>
                <a:gd name="connsiteX2" fmla="*/ 816769 w 819150"/>
                <a:gd name="connsiteY2" fmla="*/ 816769 h 819150"/>
                <a:gd name="connsiteX3" fmla="*/ 7144 w 819150"/>
                <a:gd name="connsiteY3" fmla="*/ 816769 h 819150"/>
              </a:gdLst>
              <a:ahLst/>
              <a:cxnLst>
                <a:cxn ang="0">
                  <a:pos x="connsiteX0" y="connsiteY0"/>
                </a:cxn>
                <a:cxn ang="0">
                  <a:pos x="connsiteX1" y="connsiteY1"/>
                </a:cxn>
                <a:cxn ang="0">
                  <a:pos x="connsiteX2" y="connsiteY2"/>
                </a:cxn>
                <a:cxn ang="0">
                  <a:pos x="connsiteX3" y="connsiteY3"/>
                </a:cxn>
              </a:cxnLst>
              <a:rect l="l" t="t" r="r" b="b"/>
              <a:pathLst>
                <a:path w="819150" h="819150">
                  <a:moveTo>
                    <a:pt x="7144" y="7144"/>
                  </a:moveTo>
                  <a:lnTo>
                    <a:pt x="816769" y="7144"/>
                  </a:lnTo>
                  <a:lnTo>
                    <a:pt x="816769" y="816769"/>
                  </a:lnTo>
                  <a:lnTo>
                    <a:pt x="7144" y="816769"/>
                  </a:lnTo>
                  <a:close/>
                </a:path>
              </a:pathLst>
            </a:custGeom>
            <a:solidFill>
              <a:srgbClr val="FFFFFF"/>
            </a:solidFill>
            <a:ln w="9525" cap="flat">
              <a:noFill/>
              <a:prstDash val="solid"/>
              <a:miter/>
            </a:ln>
          </p:spPr>
          <p:txBody>
            <a:bodyPr rtlCol="0" anchor="ctr">
              <a:noAutofit/>
            </a:bodyPr>
            <a:lstStyle/>
            <a:p>
              <a:endParaRPr lang="nb-NO" sz="450"/>
            </a:p>
          </p:txBody>
        </p:sp>
        <p:sp>
          <p:nvSpPr>
            <p:cNvPr id="7" name="Frihåndsform: figur 6">
              <a:extLst>
                <a:ext uri="{FF2B5EF4-FFF2-40B4-BE49-F238E27FC236}">
                  <a16:creationId xmlns:a16="http://schemas.microsoft.com/office/drawing/2014/main" id="{CD3ABA0B-E92A-4F7E-9DC9-0678C2DA9C13}"/>
                </a:ext>
              </a:extLst>
            </p:cNvPr>
            <p:cNvSpPr/>
            <p:nvPr/>
          </p:nvSpPr>
          <p:spPr>
            <a:xfrm>
              <a:off x="22720227" y="711556"/>
              <a:ext cx="409575" cy="342900"/>
            </a:xfrm>
            <a:custGeom>
              <a:avLst/>
              <a:gdLst>
                <a:gd name="connsiteX0" fmla="*/ 266224 w 409575"/>
                <a:gd name="connsiteY0" fmla="*/ 7144 h 342900"/>
                <a:gd name="connsiteX1" fmla="*/ 206216 w 409575"/>
                <a:gd name="connsiteY1" fmla="*/ 66199 h 342900"/>
                <a:gd name="connsiteX2" fmla="*/ 146209 w 409575"/>
                <a:gd name="connsiteY2" fmla="*/ 7144 h 342900"/>
                <a:gd name="connsiteX3" fmla="*/ 7144 w 409575"/>
                <a:gd name="connsiteY3" fmla="*/ 7144 h 342900"/>
                <a:gd name="connsiteX4" fmla="*/ 7144 w 409575"/>
                <a:gd name="connsiteY4" fmla="*/ 343376 h 342900"/>
                <a:gd name="connsiteX5" fmla="*/ 146209 w 409575"/>
                <a:gd name="connsiteY5" fmla="*/ 343376 h 342900"/>
                <a:gd name="connsiteX6" fmla="*/ 146209 w 409575"/>
                <a:gd name="connsiteY6" fmla="*/ 310039 h 342900"/>
                <a:gd name="connsiteX7" fmla="*/ 266224 w 409575"/>
                <a:gd name="connsiteY7" fmla="*/ 310039 h 342900"/>
                <a:gd name="connsiteX8" fmla="*/ 266224 w 409575"/>
                <a:gd name="connsiteY8" fmla="*/ 343376 h 342900"/>
                <a:gd name="connsiteX9" fmla="*/ 406241 w 409575"/>
                <a:gd name="connsiteY9" fmla="*/ 343376 h 342900"/>
                <a:gd name="connsiteX10" fmla="*/ 406241 w 409575"/>
                <a:gd name="connsiteY10" fmla="*/ 714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342900">
                  <a:moveTo>
                    <a:pt x="266224" y="7144"/>
                  </a:moveTo>
                  <a:lnTo>
                    <a:pt x="206216" y="66199"/>
                  </a:lnTo>
                  <a:lnTo>
                    <a:pt x="146209" y="7144"/>
                  </a:lnTo>
                  <a:lnTo>
                    <a:pt x="7144" y="7144"/>
                  </a:lnTo>
                  <a:lnTo>
                    <a:pt x="7144" y="343376"/>
                  </a:lnTo>
                  <a:lnTo>
                    <a:pt x="146209" y="343376"/>
                  </a:lnTo>
                  <a:lnTo>
                    <a:pt x="146209" y="310039"/>
                  </a:lnTo>
                  <a:lnTo>
                    <a:pt x="266224" y="310039"/>
                  </a:lnTo>
                  <a:lnTo>
                    <a:pt x="266224" y="343376"/>
                  </a:lnTo>
                  <a:lnTo>
                    <a:pt x="406241" y="343376"/>
                  </a:lnTo>
                  <a:lnTo>
                    <a:pt x="406241" y="7144"/>
                  </a:lnTo>
                  <a:close/>
                </a:path>
              </a:pathLst>
            </a:custGeom>
            <a:solidFill>
              <a:schemeClr val="accent4"/>
            </a:solidFill>
            <a:ln w="9525" cap="flat">
              <a:noFill/>
              <a:prstDash val="solid"/>
              <a:miter/>
            </a:ln>
          </p:spPr>
          <p:txBody>
            <a:bodyPr rtlCol="0" anchor="ctr">
              <a:noAutofit/>
            </a:bodyPr>
            <a:lstStyle/>
            <a:p>
              <a:endParaRPr lang="nb-NO" sz="450"/>
            </a:p>
          </p:txBody>
        </p:sp>
      </p:grpSp>
      <p:pic>
        <p:nvPicPr>
          <p:cNvPr id="9" name="Bilde 8">
            <a:extLst>
              <a:ext uri="{FF2B5EF4-FFF2-40B4-BE49-F238E27FC236}">
                <a16:creationId xmlns:a16="http://schemas.microsoft.com/office/drawing/2014/main" id="{1686550A-0926-4126-8DD8-D3D5442E280A}"/>
              </a:ext>
            </a:extLst>
          </p:cNvPr>
          <p:cNvPicPr>
            <a:picLocks noChangeAspect="1"/>
          </p:cNvPicPr>
          <p:nvPr userDrawn="1"/>
        </p:nvPicPr>
        <p:blipFill>
          <a:blip r:embed="rId2"/>
          <a:stretch>
            <a:fillRect/>
          </a:stretch>
        </p:blipFill>
        <p:spPr>
          <a:xfrm>
            <a:off x="374892" y="6216177"/>
            <a:ext cx="11442215" cy="396241"/>
          </a:xfrm>
          <a:prstGeom prst="rect">
            <a:avLst/>
          </a:prstGeom>
        </p:spPr>
      </p:pic>
    </p:spTree>
    <p:extLst>
      <p:ext uri="{BB962C8B-B14F-4D97-AF65-F5344CB8AC3E}">
        <p14:creationId xmlns:p14="http://schemas.microsoft.com/office/powerpoint/2010/main" val="2055750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C45B51-B59F-F541-C3FA-02D3F8E612B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5D0909B9-B105-B937-05EB-8ECB4CA011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A2D68AAB-8333-219A-35B8-0E9228F9A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BCC24AA-C694-9599-5437-DADF7964DB59}"/>
              </a:ext>
            </a:extLst>
          </p:cNvPr>
          <p:cNvSpPr>
            <a:spLocks noGrp="1"/>
          </p:cNvSpPr>
          <p:nvPr>
            <p:ph type="dt" sz="half" idx="10"/>
          </p:nvPr>
        </p:nvSpPr>
        <p:spPr/>
        <p:txBody>
          <a:bodyPr/>
          <a:lstStyle/>
          <a:p>
            <a:fld id="{65855736-AA95-4B78-BB5D-03E4AE243195}" type="datetimeFigureOut">
              <a:rPr lang="nb-NO" smtClean="0"/>
              <a:t>02.09.2024</a:t>
            </a:fld>
            <a:endParaRPr lang="nb-NO"/>
          </a:p>
        </p:txBody>
      </p:sp>
      <p:sp>
        <p:nvSpPr>
          <p:cNvPr id="6" name="Plassholder for bunntekst 5">
            <a:extLst>
              <a:ext uri="{FF2B5EF4-FFF2-40B4-BE49-F238E27FC236}">
                <a16:creationId xmlns:a16="http://schemas.microsoft.com/office/drawing/2014/main" id="{D3CA70E1-0474-6716-1E0C-AFE5B93AB31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E61C42A-09E1-5332-8A43-4AC5057B9837}"/>
              </a:ext>
            </a:extLst>
          </p:cNvPr>
          <p:cNvSpPr>
            <a:spLocks noGrp="1"/>
          </p:cNvSpPr>
          <p:nvPr>
            <p:ph type="sldNum" sz="quarter" idx="12"/>
          </p:nvPr>
        </p:nvSpPr>
        <p:spPr/>
        <p:txBody>
          <a:bodyPr/>
          <a:lstStyle/>
          <a:p>
            <a:fld id="{D315DCDB-9D38-4B27-9D83-6CC70E8626D2}" type="slidenum">
              <a:rPr lang="nb-NO" smtClean="0"/>
              <a:t>‹#›</a:t>
            </a:fld>
            <a:endParaRPr lang="nb-NO"/>
          </a:p>
        </p:txBody>
      </p:sp>
    </p:spTree>
    <p:extLst>
      <p:ext uri="{BB962C8B-B14F-4D97-AF65-F5344CB8AC3E}">
        <p14:creationId xmlns:p14="http://schemas.microsoft.com/office/powerpoint/2010/main" val="37335801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ide med rettstilt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0D9129C6-7858-4764-9686-C5FD78C57DA5}"/>
              </a:ext>
            </a:extLst>
          </p:cNvPr>
          <p:cNvSpPr>
            <a:spLocks noGrp="1"/>
          </p:cNvSpPr>
          <p:nvPr>
            <p:ph type="pic" sz="quarter" idx="13"/>
          </p:nvPr>
        </p:nvSpPr>
        <p:spPr>
          <a:xfrm>
            <a:off x="1" y="0"/>
            <a:ext cx="6103955" cy="6858000"/>
          </a:xfrm>
          <a:prstGeom prst="rect">
            <a:avLst/>
          </a:prstGeom>
          <a:solidFill>
            <a:schemeClr val="bg1">
              <a:lumMod val="50000"/>
            </a:schemeClr>
          </a:solidFill>
        </p:spPr>
        <p:txBody>
          <a:bodyPr wrap="square">
            <a:noAutofit/>
          </a:bodyPr>
          <a:lstStyle>
            <a:lvl1pPr>
              <a:defRPr>
                <a:solidFill>
                  <a:schemeClr val="bg1"/>
                </a:solidFill>
              </a:defRPr>
            </a:lvl1pPr>
          </a:lstStyle>
          <a:p>
            <a:r>
              <a:rPr lang="nb-NO"/>
              <a:t>Klikk på ikonet for å legge til et bilde</a:t>
            </a:r>
          </a:p>
        </p:txBody>
      </p:sp>
      <p:sp>
        <p:nvSpPr>
          <p:cNvPr id="2" name="Title 1"/>
          <p:cNvSpPr>
            <a:spLocks noGrp="1"/>
          </p:cNvSpPr>
          <p:nvPr>
            <p:ph type="title"/>
          </p:nvPr>
        </p:nvSpPr>
        <p:spPr>
          <a:xfrm>
            <a:off x="7058262" y="1203491"/>
            <a:ext cx="3874841" cy="1126462"/>
          </a:xfrm>
        </p:spPr>
        <p:txBody>
          <a:bodyPr/>
          <a:lstStyle>
            <a:lvl1pPr algn="l">
              <a:defRPr/>
            </a:lvl1pPr>
          </a:lstStyle>
          <a:p>
            <a:r>
              <a:rPr lang="nb-NO"/>
              <a:t>Klikk for å redigere tittelstil</a:t>
            </a:r>
            <a:endParaRPr lang="en-US"/>
          </a:p>
        </p:txBody>
      </p:sp>
      <p:sp>
        <p:nvSpPr>
          <p:cNvPr id="10" name="Plassholder for tekst 8">
            <a:extLst>
              <a:ext uri="{FF2B5EF4-FFF2-40B4-BE49-F238E27FC236}">
                <a16:creationId xmlns:a16="http://schemas.microsoft.com/office/drawing/2014/main" id="{DFB4C744-E07C-41B5-AE8F-985C080698A1}"/>
              </a:ext>
            </a:extLst>
          </p:cNvPr>
          <p:cNvSpPr>
            <a:spLocks noGrp="1"/>
          </p:cNvSpPr>
          <p:nvPr>
            <p:ph type="body" sz="quarter" idx="14"/>
          </p:nvPr>
        </p:nvSpPr>
        <p:spPr>
          <a:xfrm>
            <a:off x="7058263" y="2897545"/>
            <a:ext cx="3874841" cy="3084151"/>
          </a:xfrm>
        </p:spPr>
        <p:txBody>
          <a:bodyPr/>
          <a:lstStyle>
            <a:lvl1pPr marL="0" indent="0" algn="l">
              <a:buNone/>
              <a:defRPr/>
            </a:lvl1pPr>
            <a:lvl2pPr algn="r">
              <a:defRPr/>
            </a:lvl2pPr>
            <a:lvl3pPr algn="r">
              <a:defRPr/>
            </a:lvl3pPr>
            <a:lvl4pPr algn="r">
              <a:defRPr/>
            </a:lvl4pPr>
            <a:lvl5pPr algn="r">
              <a:defRPr/>
            </a:lvl5pPr>
          </a:lstStyle>
          <a:p>
            <a:pPr lvl="0"/>
            <a:r>
              <a:rPr lang="nb-NO"/>
              <a:t>Rediger tekststiler i malen</a:t>
            </a:r>
          </a:p>
        </p:txBody>
      </p:sp>
      <p:sp>
        <p:nvSpPr>
          <p:cNvPr id="8" name="Plassholder for tekst 10">
            <a:extLst>
              <a:ext uri="{FF2B5EF4-FFF2-40B4-BE49-F238E27FC236}">
                <a16:creationId xmlns:a16="http://schemas.microsoft.com/office/drawing/2014/main" id="{B51C76E5-A820-416C-A272-29FAFC5C72A0}"/>
              </a:ext>
            </a:extLst>
          </p:cNvPr>
          <p:cNvSpPr>
            <a:spLocks noGrp="1"/>
          </p:cNvSpPr>
          <p:nvPr>
            <p:ph type="body" sz="quarter" idx="15"/>
          </p:nvPr>
        </p:nvSpPr>
        <p:spPr>
          <a:xfrm>
            <a:off x="0" y="6686979"/>
            <a:ext cx="1309943" cy="171022"/>
          </a:xfrm>
          <a:solidFill>
            <a:srgbClr val="000000">
              <a:alpha val="50000"/>
            </a:srgbClr>
          </a:solidFill>
        </p:spPr>
        <p:txBody>
          <a:bodyPr wrap="square" lIns="126000" rIns="126000" anchor="ctr">
            <a:noAutofit/>
          </a:bodyPr>
          <a:lstStyle>
            <a:lvl1pPr marL="0" indent="0">
              <a:buNone/>
              <a:defRPr sz="700">
                <a:solidFill>
                  <a:schemeClr val="bg1"/>
                </a:solidFill>
              </a:defRPr>
            </a:lvl1pPr>
          </a:lstStyle>
          <a:p>
            <a:pPr lvl="0"/>
            <a:r>
              <a:rPr lang="nb-NO"/>
              <a:t>Rediger tekststiler i malen</a:t>
            </a:r>
          </a:p>
        </p:txBody>
      </p:sp>
      <p:pic>
        <p:nvPicPr>
          <p:cNvPr id="9" name="Bilde 8">
            <a:extLst>
              <a:ext uri="{FF2B5EF4-FFF2-40B4-BE49-F238E27FC236}">
                <a16:creationId xmlns:a16="http://schemas.microsoft.com/office/drawing/2014/main" id="{8EC6A23A-BB90-4AE5-A840-9661F596E64F}"/>
              </a:ext>
            </a:extLst>
          </p:cNvPr>
          <p:cNvPicPr>
            <a:picLocks noChangeAspect="1"/>
          </p:cNvPicPr>
          <p:nvPr userDrawn="1"/>
        </p:nvPicPr>
        <p:blipFill>
          <a:blip r:embed="rId2"/>
          <a:stretch>
            <a:fillRect/>
          </a:stretch>
        </p:blipFill>
        <p:spPr>
          <a:xfrm>
            <a:off x="11235599" y="417653"/>
            <a:ext cx="540105" cy="547249"/>
          </a:xfrm>
          <a:prstGeom prst="rect">
            <a:avLst/>
          </a:prstGeom>
        </p:spPr>
      </p:pic>
      <p:sp>
        <p:nvSpPr>
          <p:cNvPr id="12" name="Rektangel 11">
            <a:extLst>
              <a:ext uri="{FF2B5EF4-FFF2-40B4-BE49-F238E27FC236}">
                <a16:creationId xmlns:a16="http://schemas.microsoft.com/office/drawing/2014/main" id="{C1034739-D8D4-40BA-9112-4C67A5698C5C}"/>
              </a:ext>
            </a:extLst>
          </p:cNvPr>
          <p:cNvSpPr/>
          <p:nvPr userDrawn="1"/>
        </p:nvSpPr>
        <p:spPr>
          <a:xfrm>
            <a:off x="985734" y="-923582"/>
            <a:ext cx="10375900" cy="64633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1200" b="1">
                <a:solidFill>
                  <a:schemeClr val="tx1"/>
                </a:solidFill>
              </a:rPr>
              <a:t>OBS!</a:t>
            </a:r>
          </a:p>
          <a:p>
            <a:pPr algn="ctr"/>
            <a:r>
              <a:rPr lang="nb-NO" sz="1200">
                <a:solidFill>
                  <a:schemeClr val="tx1"/>
                </a:solidFill>
              </a:rPr>
              <a:t>Hvis du fjerner et bilde og setter inn et nytt, så vil det nye bildet legge seg over alt annet innhold på siden, som tekst, logo, nettadresse og linjen med "hakk" nederst. Slik løser du det: Høyreklikk på bildet og velg "plasser lengst bak".</a:t>
            </a:r>
          </a:p>
        </p:txBody>
      </p:sp>
    </p:spTree>
    <p:extLst>
      <p:ext uri="{BB962C8B-B14F-4D97-AF65-F5344CB8AC3E}">
        <p14:creationId xmlns:p14="http://schemas.microsoft.com/office/powerpoint/2010/main" val="36673294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ide med tekst og to bilder">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0D9129C6-7858-4764-9686-C5FD78C57DA5}"/>
              </a:ext>
            </a:extLst>
          </p:cNvPr>
          <p:cNvSpPr>
            <a:spLocks noGrp="1"/>
          </p:cNvSpPr>
          <p:nvPr>
            <p:ph type="pic" sz="quarter" idx="13"/>
          </p:nvPr>
        </p:nvSpPr>
        <p:spPr>
          <a:xfrm>
            <a:off x="315101" y="315041"/>
            <a:ext cx="4510438" cy="2997369"/>
          </a:xfrm>
          <a:prstGeom prst="rect">
            <a:avLst/>
          </a:prstGeom>
          <a:solidFill>
            <a:schemeClr val="bg1">
              <a:lumMod val="50000"/>
            </a:schemeClr>
          </a:solidFill>
        </p:spPr>
        <p:txBody>
          <a:bodyPr wrap="square">
            <a:noAutofit/>
          </a:bodyPr>
          <a:lstStyle>
            <a:lvl1pPr>
              <a:defRPr>
                <a:solidFill>
                  <a:schemeClr val="bg1"/>
                </a:solidFill>
              </a:defRPr>
            </a:lvl1pPr>
          </a:lstStyle>
          <a:p>
            <a:r>
              <a:rPr lang="nb-NO"/>
              <a:t>Klikk på ikonet for å legge til et bilde</a:t>
            </a:r>
          </a:p>
        </p:txBody>
      </p:sp>
      <p:sp>
        <p:nvSpPr>
          <p:cNvPr id="2" name="Title 1"/>
          <p:cNvSpPr>
            <a:spLocks noGrp="1"/>
          </p:cNvSpPr>
          <p:nvPr>
            <p:ph type="title"/>
          </p:nvPr>
        </p:nvSpPr>
        <p:spPr>
          <a:xfrm>
            <a:off x="5833868" y="1203491"/>
            <a:ext cx="5099234" cy="1126462"/>
          </a:xfrm>
        </p:spPr>
        <p:txBody>
          <a:bodyPr/>
          <a:lstStyle>
            <a:lvl1pPr algn="l">
              <a:defRPr/>
            </a:lvl1pPr>
          </a:lstStyle>
          <a:p>
            <a:r>
              <a:rPr lang="nb-NO"/>
              <a:t>Klikk for å redigere tittelstil</a:t>
            </a:r>
            <a:endParaRPr lang="en-US"/>
          </a:p>
        </p:txBody>
      </p:sp>
      <p:sp>
        <p:nvSpPr>
          <p:cNvPr id="10" name="Plassholder for tekst 8">
            <a:extLst>
              <a:ext uri="{FF2B5EF4-FFF2-40B4-BE49-F238E27FC236}">
                <a16:creationId xmlns:a16="http://schemas.microsoft.com/office/drawing/2014/main" id="{DFB4C744-E07C-41B5-AE8F-985C080698A1}"/>
              </a:ext>
            </a:extLst>
          </p:cNvPr>
          <p:cNvSpPr>
            <a:spLocks noGrp="1"/>
          </p:cNvSpPr>
          <p:nvPr>
            <p:ph type="body" sz="quarter" idx="14"/>
          </p:nvPr>
        </p:nvSpPr>
        <p:spPr>
          <a:xfrm>
            <a:off x="5833869" y="2897545"/>
            <a:ext cx="5099234" cy="3084151"/>
          </a:xfrm>
        </p:spPr>
        <p:txBody>
          <a:bodyPr/>
          <a:lstStyle>
            <a:lvl1pPr marL="0" indent="0" algn="l">
              <a:buNone/>
              <a:defRPr/>
            </a:lvl1pPr>
            <a:lvl2pPr algn="r">
              <a:defRPr/>
            </a:lvl2pPr>
            <a:lvl3pPr algn="r">
              <a:defRPr/>
            </a:lvl3pPr>
            <a:lvl4pPr algn="r">
              <a:defRPr/>
            </a:lvl4pPr>
            <a:lvl5pPr algn="r">
              <a:defRPr/>
            </a:lvl5pPr>
          </a:lstStyle>
          <a:p>
            <a:pPr lvl="0"/>
            <a:r>
              <a:rPr lang="nb-NO"/>
              <a:t>Rediger tekststiler i malen</a:t>
            </a:r>
          </a:p>
        </p:txBody>
      </p:sp>
      <p:sp>
        <p:nvSpPr>
          <p:cNvPr id="11" name="Plassholder for tekst 10">
            <a:extLst>
              <a:ext uri="{FF2B5EF4-FFF2-40B4-BE49-F238E27FC236}">
                <a16:creationId xmlns:a16="http://schemas.microsoft.com/office/drawing/2014/main" id="{5C7A2E2D-6B82-45D4-9112-B91735CEAA33}"/>
              </a:ext>
            </a:extLst>
          </p:cNvPr>
          <p:cNvSpPr>
            <a:spLocks noGrp="1"/>
          </p:cNvSpPr>
          <p:nvPr>
            <p:ph type="body" sz="quarter" idx="15"/>
          </p:nvPr>
        </p:nvSpPr>
        <p:spPr>
          <a:xfrm>
            <a:off x="315101" y="3141387"/>
            <a:ext cx="1309943" cy="171022"/>
          </a:xfrm>
          <a:solidFill>
            <a:srgbClr val="000000">
              <a:alpha val="50000"/>
            </a:srgbClr>
          </a:solidFill>
        </p:spPr>
        <p:txBody>
          <a:bodyPr wrap="square" lIns="126000" rIns="126000" anchor="ctr">
            <a:noAutofit/>
          </a:bodyPr>
          <a:lstStyle>
            <a:lvl1pPr marL="0" indent="0">
              <a:buNone/>
              <a:defRPr sz="700">
                <a:solidFill>
                  <a:schemeClr val="bg1"/>
                </a:solidFill>
              </a:defRPr>
            </a:lvl1pPr>
          </a:lstStyle>
          <a:p>
            <a:pPr lvl="0"/>
            <a:r>
              <a:rPr lang="nb-NO"/>
              <a:t>Rediger tekststiler i malen</a:t>
            </a:r>
          </a:p>
        </p:txBody>
      </p:sp>
      <p:sp>
        <p:nvSpPr>
          <p:cNvPr id="12" name="Plassholder for bilde 11">
            <a:extLst>
              <a:ext uri="{FF2B5EF4-FFF2-40B4-BE49-F238E27FC236}">
                <a16:creationId xmlns:a16="http://schemas.microsoft.com/office/drawing/2014/main" id="{BB21E12A-A2E6-4A90-9079-48DC3D2E68D1}"/>
              </a:ext>
            </a:extLst>
          </p:cNvPr>
          <p:cNvSpPr>
            <a:spLocks noGrp="1"/>
          </p:cNvSpPr>
          <p:nvPr>
            <p:ph type="pic" sz="quarter" idx="16"/>
          </p:nvPr>
        </p:nvSpPr>
        <p:spPr>
          <a:xfrm>
            <a:off x="315101" y="3573454"/>
            <a:ext cx="4510438" cy="2997369"/>
          </a:xfrm>
          <a:prstGeom prst="rect">
            <a:avLst/>
          </a:prstGeom>
          <a:solidFill>
            <a:schemeClr val="bg1">
              <a:lumMod val="50000"/>
            </a:schemeClr>
          </a:solidFill>
        </p:spPr>
        <p:txBody>
          <a:bodyPr wrap="square">
            <a:noAutofit/>
          </a:bodyPr>
          <a:lstStyle>
            <a:lvl1pPr>
              <a:defRPr>
                <a:solidFill>
                  <a:schemeClr val="bg1"/>
                </a:solidFill>
              </a:defRPr>
            </a:lvl1pPr>
          </a:lstStyle>
          <a:p>
            <a:r>
              <a:rPr lang="nb-NO"/>
              <a:t>Klikk på ikonet for å legge til et bilde</a:t>
            </a:r>
          </a:p>
        </p:txBody>
      </p:sp>
      <p:sp>
        <p:nvSpPr>
          <p:cNvPr id="13" name="Plassholder for tekst 10">
            <a:extLst>
              <a:ext uri="{FF2B5EF4-FFF2-40B4-BE49-F238E27FC236}">
                <a16:creationId xmlns:a16="http://schemas.microsoft.com/office/drawing/2014/main" id="{C890D682-C999-43A7-B026-A556E96A9805}"/>
              </a:ext>
            </a:extLst>
          </p:cNvPr>
          <p:cNvSpPr>
            <a:spLocks noGrp="1"/>
          </p:cNvSpPr>
          <p:nvPr>
            <p:ph type="body" sz="quarter" idx="17"/>
          </p:nvPr>
        </p:nvSpPr>
        <p:spPr>
          <a:xfrm>
            <a:off x="315101" y="6399800"/>
            <a:ext cx="1309943" cy="171022"/>
          </a:xfrm>
          <a:solidFill>
            <a:srgbClr val="000000">
              <a:alpha val="50000"/>
            </a:srgbClr>
          </a:solidFill>
        </p:spPr>
        <p:txBody>
          <a:bodyPr wrap="square" lIns="126000" rIns="126000" anchor="ctr">
            <a:noAutofit/>
          </a:bodyPr>
          <a:lstStyle>
            <a:lvl1pPr marL="0" indent="0">
              <a:buNone/>
              <a:defRPr sz="700">
                <a:solidFill>
                  <a:schemeClr val="bg1"/>
                </a:solidFill>
              </a:defRPr>
            </a:lvl1pPr>
          </a:lstStyle>
          <a:p>
            <a:pPr lvl="0"/>
            <a:r>
              <a:rPr lang="nb-NO"/>
              <a:t>Rediger tekststiler i malen</a:t>
            </a:r>
          </a:p>
        </p:txBody>
      </p:sp>
      <p:pic>
        <p:nvPicPr>
          <p:cNvPr id="16" name="Bilde 15">
            <a:extLst>
              <a:ext uri="{FF2B5EF4-FFF2-40B4-BE49-F238E27FC236}">
                <a16:creationId xmlns:a16="http://schemas.microsoft.com/office/drawing/2014/main" id="{561C935C-8D3B-4C67-8EB5-175A39DA1022}"/>
              </a:ext>
            </a:extLst>
          </p:cNvPr>
          <p:cNvPicPr>
            <a:picLocks noChangeAspect="1"/>
          </p:cNvPicPr>
          <p:nvPr userDrawn="1"/>
        </p:nvPicPr>
        <p:blipFill>
          <a:blip r:embed="rId2"/>
          <a:stretch>
            <a:fillRect/>
          </a:stretch>
        </p:blipFill>
        <p:spPr>
          <a:xfrm>
            <a:off x="11235599" y="417653"/>
            <a:ext cx="540105" cy="547249"/>
          </a:xfrm>
          <a:prstGeom prst="rect">
            <a:avLst/>
          </a:prstGeom>
        </p:spPr>
      </p:pic>
      <p:sp>
        <p:nvSpPr>
          <p:cNvPr id="15" name="Rektangel 14">
            <a:extLst>
              <a:ext uri="{FF2B5EF4-FFF2-40B4-BE49-F238E27FC236}">
                <a16:creationId xmlns:a16="http://schemas.microsoft.com/office/drawing/2014/main" id="{B8FA3FEA-7944-410D-8D3A-FBC6347F8A7D}"/>
              </a:ext>
            </a:extLst>
          </p:cNvPr>
          <p:cNvSpPr/>
          <p:nvPr userDrawn="1"/>
        </p:nvSpPr>
        <p:spPr>
          <a:xfrm>
            <a:off x="985734" y="-923582"/>
            <a:ext cx="10375900" cy="64633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1200" b="1">
                <a:solidFill>
                  <a:schemeClr val="tx1"/>
                </a:solidFill>
              </a:rPr>
              <a:t>OBS!</a:t>
            </a:r>
          </a:p>
          <a:p>
            <a:pPr algn="ctr"/>
            <a:r>
              <a:rPr lang="nb-NO" sz="1200">
                <a:solidFill>
                  <a:schemeClr val="tx1"/>
                </a:solidFill>
              </a:rPr>
              <a:t>Hvis du fjerner et bilde og setter inn et nytt, så vil det nye bildet legge seg over alt annet innhold på siden, som tekst, logo, nettadresse og linjen med "hakk" nederst. Slik løser du det: Høyreklikk på bildet og velg "plasser lengst bak".</a:t>
            </a:r>
          </a:p>
        </p:txBody>
      </p:sp>
    </p:spTree>
    <p:extLst>
      <p:ext uri="{BB962C8B-B14F-4D97-AF65-F5344CB8AC3E}">
        <p14:creationId xmlns:p14="http://schemas.microsoft.com/office/powerpoint/2010/main" val="25924047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Standard innholds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17627594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tandard innholdsside - to spalt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BD855E9-DDFE-4FE1-8910-F1D9863ABDD4}"/>
              </a:ext>
            </a:extLst>
          </p:cNvPr>
          <p:cNvSpPr>
            <a:spLocks noGrp="1"/>
          </p:cNvSpPr>
          <p:nvPr>
            <p:ph idx="1"/>
          </p:nvPr>
        </p:nvSpPr>
        <p:spPr>
          <a:xfrm>
            <a:off x="1638526" y="2897544"/>
            <a:ext cx="4413565" cy="3084151"/>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9" name="Tittel 8">
            <a:extLst>
              <a:ext uri="{FF2B5EF4-FFF2-40B4-BE49-F238E27FC236}">
                <a16:creationId xmlns:a16="http://schemas.microsoft.com/office/drawing/2014/main" id="{53E9E8FB-2D21-4974-8317-85124EBC28B2}"/>
              </a:ext>
            </a:extLst>
          </p:cNvPr>
          <p:cNvSpPr>
            <a:spLocks noGrp="1"/>
          </p:cNvSpPr>
          <p:nvPr>
            <p:ph type="title"/>
          </p:nvPr>
        </p:nvSpPr>
        <p:spPr/>
        <p:txBody>
          <a:bodyPr/>
          <a:lstStyle/>
          <a:p>
            <a:r>
              <a:rPr lang="nb-NO"/>
              <a:t>Klikk for å redigere tittelstil</a:t>
            </a:r>
          </a:p>
        </p:txBody>
      </p:sp>
      <p:sp>
        <p:nvSpPr>
          <p:cNvPr id="11" name="Content Placeholder 2">
            <a:extLst>
              <a:ext uri="{FF2B5EF4-FFF2-40B4-BE49-F238E27FC236}">
                <a16:creationId xmlns:a16="http://schemas.microsoft.com/office/drawing/2014/main" id="{2AD790DC-5F52-49B5-8790-957252D85319}"/>
              </a:ext>
            </a:extLst>
          </p:cNvPr>
          <p:cNvSpPr>
            <a:spLocks noGrp="1"/>
          </p:cNvSpPr>
          <p:nvPr>
            <p:ph idx="13"/>
          </p:nvPr>
        </p:nvSpPr>
        <p:spPr>
          <a:xfrm>
            <a:off x="6519538" y="2897544"/>
            <a:ext cx="4413565" cy="3084151"/>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3164100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ide med tekst og bilde, to spalter">
    <p:spTree>
      <p:nvGrpSpPr>
        <p:cNvPr id="1" name=""/>
        <p:cNvGrpSpPr/>
        <p:nvPr/>
      </p:nvGrpSpPr>
      <p:grpSpPr>
        <a:xfrm>
          <a:off x="0" y="0"/>
          <a:ext cx="0" cy="0"/>
          <a:chOff x="0" y="0"/>
          <a:chExt cx="0" cy="0"/>
        </a:xfrm>
      </p:grpSpPr>
      <p:sp>
        <p:nvSpPr>
          <p:cNvPr id="9" name="Tittel 8">
            <a:extLst>
              <a:ext uri="{FF2B5EF4-FFF2-40B4-BE49-F238E27FC236}">
                <a16:creationId xmlns:a16="http://schemas.microsoft.com/office/drawing/2014/main" id="{53E9E8FB-2D21-4974-8317-85124EBC28B2}"/>
              </a:ext>
            </a:extLst>
          </p:cNvPr>
          <p:cNvSpPr>
            <a:spLocks noGrp="1"/>
          </p:cNvSpPr>
          <p:nvPr>
            <p:ph type="title"/>
          </p:nvPr>
        </p:nvSpPr>
        <p:spPr/>
        <p:txBody>
          <a:bodyPr/>
          <a:lstStyle/>
          <a:p>
            <a:r>
              <a:rPr lang="nb-NO"/>
              <a:t>Klikk for å redigere tittelstil</a:t>
            </a:r>
          </a:p>
        </p:txBody>
      </p:sp>
      <p:sp>
        <p:nvSpPr>
          <p:cNvPr id="10" name="Plassholder for bilde 9">
            <a:extLst>
              <a:ext uri="{FF2B5EF4-FFF2-40B4-BE49-F238E27FC236}">
                <a16:creationId xmlns:a16="http://schemas.microsoft.com/office/drawing/2014/main" id="{241FD7E8-E654-463B-B9AF-81ED4880CD0D}"/>
              </a:ext>
            </a:extLst>
          </p:cNvPr>
          <p:cNvSpPr>
            <a:spLocks noGrp="1"/>
          </p:cNvSpPr>
          <p:nvPr>
            <p:ph type="pic" sz="quarter" idx="13"/>
          </p:nvPr>
        </p:nvSpPr>
        <p:spPr>
          <a:xfrm>
            <a:off x="6519538" y="2950296"/>
            <a:ext cx="4413565" cy="3031399"/>
          </a:xfrm>
          <a:prstGeom prst="rect">
            <a:avLst/>
          </a:prstGeom>
          <a:solidFill>
            <a:schemeClr val="bg1">
              <a:lumMod val="50000"/>
            </a:schemeClr>
          </a:solidFill>
        </p:spPr>
        <p:txBody>
          <a:bodyPr wrap="square">
            <a:noAutofit/>
          </a:bodyPr>
          <a:lstStyle>
            <a:lvl1pPr>
              <a:defRPr>
                <a:solidFill>
                  <a:schemeClr val="bg1"/>
                </a:solidFill>
              </a:defRPr>
            </a:lvl1pPr>
          </a:lstStyle>
          <a:p>
            <a:r>
              <a:rPr lang="nb-NO"/>
              <a:t>Klikk på ikonet for å legge til et bilde</a:t>
            </a:r>
          </a:p>
        </p:txBody>
      </p:sp>
      <p:sp>
        <p:nvSpPr>
          <p:cNvPr id="12" name="Plassholder for tekst 10">
            <a:extLst>
              <a:ext uri="{FF2B5EF4-FFF2-40B4-BE49-F238E27FC236}">
                <a16:creationId xmlns:a16="http://schemas.microsoft.com/office/drawing/2014/main" id="{5D996B9E-48AB-4784-B01D-31008624862A}"/>
              </a:ext>
            </a:extLst>
          </p:cNvPr>
          <p:cNvSpPr>
            <a:spLocks noGrp="1"/>
          </p:cNvSpPr>
          <p:nvPr>
            <p:ph type="body" sz="quarter" idx="15"/>
          </p:nvPr>
        </p:nvSpPr>
        <p:spPr>
          <a:xfrm>
            <a:off x="6519538" y="5810674"/>
            <a:ext cx="1309943" cy="171022"/>
          </a:xfrm>
          <a:solidFill>
            <a:srgbClr val="000000">
              <a:alpha val="50000"/>
            </a:srgbClr>
          </a:solidFill>
        </p:spPr>
        <p:txBody>
          <a:bodyPr wrap="square" lIns="126000" rIns="126000" anchor="ctr">
            <a:noAutofit/>
          </a:bodyPr>
          <a:lstStyle>
            <a:lvl1pPr marL="0" indent="0">
              <a:buNone/>
              <a:defRPr sz="700">
                <a:solidFill>
                  <a:schemeClr val="bg1"/>
                </a:solidFill>
              </a:defRPr>
            </a:lvl1pPr>
          </a:lstStyle>
          <a:p>
            <a:pPr lvl="0"/>
            <a:r>
              <a:rPr lang="nb-NO"/>
              <a:t>Rediger tekststiler i malen</a:t>
            </a:r>
          </a:p>
        </p:txBody>
      </p:sp>
      <p:sp>
        <p:nvSpPr>
          <p:cNvPr id="15" name="Plassholder for tekst 13">
            <a:extLst>
              <a:ext uri="{FF2B5EF4-FFF2-40B4-BE49-F238E27FC236}">
                <a16:creationId xmlns:a16="http://schemas.microsoft.com/office/drawing/2014/main" id="{709C9FBE-8EAB-4757-9148-9E3414CAD81A}"/>
              </a:ext>
            </a:extLst>
          </p:cNvPr>
          <p:cNvSpPr>
            <a:spLocks noGrp="1"/>
          </p:cNvSpPr>
          <p:nvPr>
            <p:ph type="body" sz="quarter" idx="16"/>
          </p:nvPr>
        </p:nvSpPr>
        <p:spPr>
          <a:xfrm>
            <a:off x="1638526" y="2897544"/>
            <a:ext cx="4413565" cy="3084151"/>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8" name="Rektangel 7">
            <a:extLst>
              <a:ext uri="{FF2B5EF4-FFF2-40B4-BE49-F238E27FC236}">
                <a16:creationId xmlns:a16="http://schemas.microsoft.com/office/drawing/2014/main" id="{6B9197AE-000A-4C1E-A845-B9EC326149AD}"/>
              </a:ext>
            </a:extLst>
          </p:cNvPr>
          <p:cNvSpPr/>
          <p:nvPr userDrawn="1"/>
        </p:nvSpPr>
        <p:spPr>
          <a:xfrm>
            <a:off x="985734" y="-923582"/>
            <a:ext cx="10375900" cy="64633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1200" b="1">
                <a:solidFill>
                  <a:schemeClr val="tx1"/>
                </a:solidFill>
              </a:rPr>
              <a:t>OBS!</a:t>
            </a:r>
          </a:p>
          <a:p>
            <a:pPr algn="ctr"/>
            <a:r>
              <a:rPr lang="nb-NO" sz="1200">
                <a:solidFill>
                  <a:schemeClr val="tx1"/>
                </a:solidFill>
              </a:rPr>
              <a:t>Hvis du fjerner et bilde og setter inn et nytt, så vil det nye bildet legge seg over alt annet innhold på siden, som tekst, logo, nettadresse og linjen med "hakk" nederst. Slik løser du det: Høyreklikk på bildet og velg "plasser lengst bak".</a:t>
            </a:r>
          </a:p>
        </p:txBody>
      </p:sp>
    </p:spTree>
    <p:extLst>
      <p:ext uri="{BB962C8B-B14F-4D97-AF65-F5344CB8AC3E}">
        <p14:creationId xmlns:p14="http://schemas.microsoft.com/office/powerpoint/2010/main" val="8695681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tort bilde med headin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C2620883-96E9-4786-9F2D-8BEF214A1A3A}"/>
              </a:ext>
            </a:extLst>
          </p:cNvPr>
          <p:cNvSpPr>
            <a:spLocks noGrp="1"/>
          </p:cNvSpPr>
          <p:nvPr>
            <p:ph type="pic" sz="quarter" idx="13"/>
          </p:nvPr>
        </p:nvSpPr>
        <p:spPr>
          <a:xfrm>
            <a:off x="0" y="1670609"/>
            <a:ext cx="12192000" cy="5187391"/>
          </a:xfrm>
          <a:prstGeom prst="rect">
            <a:avLst/>
          </a:prstGeom>
          <a:solidFill>
            <a:schemeClr val="bg1">
              <a:lumMod val="50000"/>
            </a:schemeClr>
          </a:solidFill>
        </p:spPr>
        <p:txBody>
          <a:bodyPr wrap="square">
            <a:noAutofit/>
          </a:bodyPr>
          <a:lstStyle>
            <a:lvl1pPr>
              <a:defRPr>
                <a:solidFill>
                  <a:schemeClr val="bg1"/>
                </a:solidFill>
              </a:defRPr>
            </a:lvl1pPr>
          </a:lstStyle>
          <a:p>
            <a:r>
              <a:rPr lang="nb-NO"/>
              <a:t>Klikk på ikonet for å legge til et bilde</a:t>
            </a:r>
          </a:p>
        </p:txBody>
      </p:sp>
      <p:sp>
        <p:nvSpPr>
          <p:cNvPr id="6" name="Plassholder for tekst 10">
            <a:extLst>
              <a:ext uri="{FF2B5EF4-FFF2-40B4-BE49-F238E27FC236}">
                <a16:creationId xmlns:a16="http://schemas.microsoft.com/office/drawing/2014/main" id="{D8727AE8-401D-4D5A-AD13-EF8ABC50C0C0}"/>
              </a:ext>
            </a:extLst>
          </p:cNvPr>
          <p:cNvSpPr>
            <a:spLocks noGrp="1"/>
          </p:cNvSpPr>
          <p:nvPr>
            <p:ph type="body" sz="quarter" idx="15"/>
          </p:nvPr>
        </p:nvSpPr>
        <p:spPr>
          <a:xfrm>
            <a:off x="1" y="1670609"/>
            <a:ext cx="171055" cy="1310564"/>
          </a:xfrm>
          <a:solidFill>
            <a:srgbClr val="000000">
              <a:alpha val="50000"/>
            </a:srgbClr>
          </a:solidFill>
        </p:spPr>
        <p:txBody>
          <a:bodyPr vert="vert" wrap="square" lIns="0" tIns="126000" rIns="0" bIns="126000" anchor="ctr">
            <a:noAutofit/>
          </a:bodyPr>
          <a:lstStyle>
            <a:lvl1pPr marL="0" indent="0">
              <a:buNone/>
              <a:defRPr sz="700">
                <a:solidFill>
                  <a:schemeClr val="bg1"/>
                </a:solidFill>
              </a:defRPr>
            </a:lvl1pPr>
          </a:lstStyle>
          <a:p>
            <a:pPr lvl="0"/>
            <a:r>
              <a:rPr lang="nb-NO"/>
              <a:t>Rediger tekststiler i malen</a:t>
            </a:r>
          </a:p>
        </p:txBody>
      </p:sp>
      <p:sp>
        <p:nvSpPr>
          <p:cNvPr id="8" name="Plassholder for tekst 7">
            <a:extLst>
              <a:ext uri="{FF2B5EF4-FFF2-40B4-BE49-F238E27FC236}">
                <a16:creationId xmlns:a16="http://schemas.microsoft.com/office/drawing/2014/main" id="{E6D5F5CB-515C-4751-A437-A4B8AA701830}"/>
              </a:ext>
            </a:extLst>
          </p:cNvPr>
          <p:cNvSpPr>
            <a:spLocks noGrp="1"/>
          </p:cNvSpPr>
          <p:nvPr>
            <p:ph type="body" sz="quarter" idx="16" hasCustomPrompt="1"/>
          </p:nvPr>
        </p:nvSpPr>
        <p:spPr>
          <a:xfrm>
            <a:off x="11235599" y="417653"/>
            <a:ext cx="540105" cy="547249"/>
          </a:xfrm>
          <a:prstGeom prst="rect">
            <a:avLst/>
          </a:prstGeom>
          <a:blipFill>
            <a:blip r:embed="rId2"/>
            <a:stretch>
              <a:fillRect/>
            </a:stretch>
          </a:blipFill>
        </p:spPr>
        <p:txBody>
          <a:bodyPr/>
          <a:lstStyle>
            <a:lvl1pPr>
              <a:defRPr sz="100">
                <a:solidFill>
                  <a:schemeClr val="bg1"/>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9" name="Tittel 1">
            <a:extLst>
              <a:ext uri="{FF2B5EF4-FFF2-40B4-BE49-F238E27FC236}">
                <a16:creationId xmlns:a16="http://schemas.microsoft.com/office/drawing/2014/main" id="{A35CA546-DAFA-4B95-BE89-4B1884D5DC0A}"/>
              </a:ext>
            </a:extLst>
          </p:cNvPr>
          <p:cNvSpPr>
            <a:spLocks noGrp="1"/>
          </p:cNvSpPr>
          <p:nvPr>
            <p:ph type="title"/>
          </p:nvPr>
        </p:nvSpPr>
        <p:spPr>
          <a:xfrm>
            <a:off x="1638526" y="401671"/>
            <a:ext cx="9294577" cy="1126462"/>
          </a:xfrm>
        </p:spPr>
        <p:txBody>
          <a:bodyPr/>
          <a:lstStyle/>
          <a:p>
            <a:r>
              <a:rPr lang="nb-NO"/>
              <a:t>Klikk for å redigere tittelstil</a:t>
            </a:r>
          </a:p>
        </p:txBody>
      </p:sp>
      <p:sp>
        <p:nvSpPr>
          <p:cNvPr id="12" name="Rektangel 11">
            <a:extLst>
              <a:ext uri="{FF2B5EF4-FFF2-40B4-BE49-F238E27FC236}">
                <a16:creationId xmlns:a16="http://schemas.microsoft.com/office/drawing/2014/main" id="{24C37702-5A9F-4528-A9AA-FC9BDEC0B9E4}"/>
              </a:ext>
            </a:extLst>
          </p:cNvPr>
          <p:cNvSpPr/>
          <p:nvPr userDrawn="1"/>
        </p:nvSpPr>
        <p:spPr>
          <a:xfrm>
            <a:off x="985734" y="-923582"/>
            <a:ext cx="10375900" cy="64633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1200" b="1">
                <a:solidFill>
                  <a:schemeClr val="tx1"/>
                </a:solidFill>
              </a:rPr>
              <a:t>OBS!</a:t>
            </a:r>
          </a:p>
          <a:p>
            <a:pPr algn="ctr"/>
            <a:r>
              <a:rPr lang="nb-NO" sz="1200">
                <a:solidFill>
                  <a:schemeClr val="tx1"/>
                </a:solidFill>
              </a:rPr>
              <a:t>Hvis du fjerner et bilde og setter inn et nytt, så vil det nye bildet legge seg over alt annet innhold på siden, som tekst, logo, nettadresse og linjen med "hakk" nederst. Slik løser du det: Høyreklikk på bildet og velg "plasser lengst bak".</a:t>
            </a:r>
          </a:p>
        </p:txBody>
      </p:sp>
      <p:sp>
        <p:nvSpPr>
          <p:cNvPr id="2" name="Plassholder for tekst 1">
            <a:extLst>
              <a:ext uri="{FF2B5EF4-FFF2-40B4-BE49-F238E27FC236}">
                <a16:creationId xmlns:a16="http://schemas.microsoft.com/office/drawing/2014/main" id="{BC7A13EF-16FD-4245-ACD7-94C51B78E173}"/>
              </a:ext>
            </a:extLst>
          </p:cNvPr>
          <p:cNvSpPr>
            <a:spLocks noGrp="1"/>
          </p:cNvSpPr>
          <p:nvPr>
            <p:ph type="body" sz="quarter" idx="17" hasCustomPrompt="1"/>
          </p:nvPr>
        </p:nvSpPr>
        <p:spPr>
          <a:xfrm>
            <a:off x="374892" y="6216178"/>
            <a:ext cx="11442215" cy="396241"/>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6883803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Hel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C2620883-96E9-4786-9F2D-8BEF214A1A3A}"/>
              </a:ext>
            </a:extLst>
          </p:cNvPr>
          <p:cNvSpPr>
            <a:spLocks noGrp="1"/>
          </p:cNvSpPr>
          <p:nvPr>
            <p:ph type="pic" sz="quarter" idx="13"/>
          </p:nvPr>
        </p:nvSpPr>
        <p:spPr>
          <a:xfrm>
            <a:off x="0" y="0"/>
            <a:ext cx="12192000" cy="6858000"/>
          </a:xfrm>
          <a:prstGeom prst="rect">
            <a:avLst/>
          </a:prstGeom>
          <a:solidFill>
            <a:schemeClr val="bg1">
              <a:lumMod val="50000"/>
            </a:schemeClr>
          </a:solidFill>
        </p:spPr>
        <p:txBody>
          <a:bodyPr wrap="square">
            <a:noAutofit/>
          </a:bodyPr>
          <a:lstStyle>
            <a:lvl1pPr>
              <a:defRPr>
                <a:solidFill>
                  <a:schemeClr val="bg1"/>
                </a:solidFill>
              </a:defRPr>
            </a:lvl1pPr>
          </a:lstStyle>
          <a:p>
            <a:r>
              <a:rPr lang="nb-NO"/>
              <a:t>Klikk på ikonet for å legge til et bilde</a:t>
            </a:r>
          </a:p>
        </p:txBody>
      </p:sp>
      <p:sp>
        <p:nvSpPr>
          <p:cNvPr id="6" name="Plassholder for tekst 10">
            <a:extLst>
              <a:ext uri="{FF2B5EF4-FFF2-40B4-BE49-F238E27FC236}">
                <a16:creationId xmlns:a16="http://schemas.microsoft.com/office/drawing/2014/main" id="{D8727AE8-401D-4D5A-AD13-EF8ABC50C0C0}"/>
              </a:ext>
            </a:extLst>
          </p:cNvPr>
          <p:cNvSpPr>
            <a:spLocks noGrp="1"/>
          </p:cNvSpPr>
          <p:nvPr>
            <p:ph type="body" sz="quarter" idx="15"/>
          </p:nvPr>
        </p:nvSpPr>
        <p:spPr>
          <a:xfrm>
            <a:off x="1" y="-1"/>
            <a:ext cx="171055" cy="1310564"/>
          </a:xfrm>
          <a:solidFill>
            <a:srgbClr val="000000">
              <a:alpha val="50000"/>
            </a:srgbClr>
          </a:solidFill>
        </p:spPr>
        <p:txBody>
          <a:bodyPr vert="vert" wrap="square" lIns="0" tIns="126000" rIns="0" bIns="126000" anchor="ctr">
            <a:noAutofit/>
          </a:bodyPr>
          <a:lstStyle>
            <a:lvl1pPr marL="0" indent="0">
              <a:buNone/>
              <a:defRPr sz="700">
                <a:solidFill>
                  <a:schemeClr val="bg1"/>
                </a:solidFill>
              </a:defRPr>
            </a:lvl1pPr>
          </a:lstStyle>
          <a:p>
            <a:pPr lvl="0"/>
            <a:r>
              <a:rPr lang="nb-NO"/>
              <a:t>Rediger tekststiler i malen</a:t>
            </a:r>
          </a:p>
        </p:txBody>
      </p:sp>
      <p:sp>
        <p:nvSpPr>
          <p:cNvPr id="8" name="Plassholder for tekst 7">
            <a:extLst>
              <a:ext uri="{FF2B5EF4-FFF2-40B4-BE49-F238E27FC236}">
                <a16:creationId xmlns:a16="http://schemas.microsoft.com/office/drawing/2014/main" id="{E6D5F5CB-515C-4751-A437-A4B8AA701830}"/>
              </a:ext>
            </a:extLst>
          </p:cNvPr>
          <p:cNvSpPr>
            <a:spLocks noGrp="1"/>
          </p:cNvSpPr>
          <p:nvPr>
            <p:ph type="body" sz="quarter" idx="16" hasCustomPrompt="1"/>
          </p:nvPr>
        </p:nvSpPr>
        <p:spPr>
          <a:xfrm>
            <a:off x="11235599" y="417653"/>
            <a:ext cx="540105" cy="547249"/>
          </a:xfrm>
          <a:prstGeom prst="rect">
            <a:avLst/>
          </a:prstGeom>
          <a:blipFill>
            <a:blip r:embed="rId2"/>
            <a:stretch>
              <a:fillRect/>
            </a:stretch>
          </a:blipFill>
        </p:spPr>
        <p:txBody>
          <a:bodyPr/>
          <a:lstStyle>
            <a:lvl1pPr>
              <a:defRPr sz="100">
                <a:solidFill>
                  <a:schemeClr val="bg1"/>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9" name="Rektangel 8">
            <a:extLst>
              <a:ext uri="{FF2B5EF4-FFF2-40B4-BE49-F238E27FC236}">
                <a16:creationId xmlns:a16="http://schemas.microsoft.com/office/drawing/2014/main" id="{498A8208-C752-4A27-B7EB-7C7D4FA11135}"/>
              </a:ext>
            </a:extLst>
          </p:cNvPr>
          <p:cNvSpPr/>
          <p:nvPr userDrawn="1"/>
        </p:nvSpPr>
        <p:spPr>
          <a:xfrm>
            <a:off x="985734" y="-923582"/>
            <a:ext cx="10375900" cy="64633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1200" b="1">
                <a:solidFill>
                  <a:schemeClr val="tx1"/>
                </a:solidFill>
              </a:rPr>
              <a:t>OBS!</a:t>
            </a:r>
          </a:p>
          <a:p>
            <a:pPr algn="ctr"/>
            <a:r>
              <a:rPr lang="nb-NO" sz="1200">
                <a:solidFill>
                  <a:schemeClr val="tx1"/>
                </a:solidFill>
              </a:rPr>
              <a:t>Hvis du fjerner et bilde og setter inn et nytt, så vil det nye bildet legge seg over alt annet innhold på siden, som tekst, logo, nettadresse og linjen med "hakk" nederst. Slik løser du det: Høyreklikk på bildet og velg "plasser lengst bak".</a:t>
            </a:r>
          </a:p>
        </p:txBody>
      </p:sp>
      <p:sp>
        <p:nvSpPr>
          <p:cNvPr id="2" name="Plassholder for tekst 1">
            <a:extLst>
              <a:ext uri="{FF2B5EF4-FFF2-40B4-BE49-F238E27FC236}">
                <a16:creationId xmlns:a16="http://schemas.microsoft.com/office/drawing/2014/main" id="{FB90495A-C967-49C7-8647-3C4446336797}"/>
              </a:ext>
            </a:extLst>
          </p:cNvPr>
          <p:cNvSpPr>
            <a:spLocks noGrp="1"/>
          </p:cNvSpPr>
          <p:nvPr>
            <p:ph type="body" sz="quarter" idx="17" hasCustomPrompt="1"/>
          </p:nvPr>
        </p:nvSpPr>
        <p:spPr>
          <a:xfrm>
            <a:off x="374892" y="6216178"/>
            <a:ext cx="11442215" cy="396241"/>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1215636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Avslutningsside (grønn footer)">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C2620883-96E9-4786-9F2D-8BEF214A1A3A}"/>
              </a:ext>
            </a:extLst>
          </p:cNvPr>
          <p:cNvSpPr>
            <a:spLocks noGrp="1"/>
          </p:cNvSpPr>
          <p:nvPr>
            <p:ph type="pic" sz="quarter" idx="13"/>
          </p:nvPr>
        </p:nvSpPr>
        <p:spPr>
          <a:xfrm>
            <a:off x="0" y="0"/>
            <a:ext cx="12192000" cy="6858000"/>
          </a:xfrm>
          <a:prstGeom prst="rect">
            <a:avLst/>
          </a:prstGeom>
          <a:solidFill>
            <a:schemeClr val="bg1">
              <a:lumMod val="50000"/>
            </a:schemeClr>
          </a:solidFill>
        </p:spPr>
        <p:txBody>
          <a:bodyPr wrap="square">
            <a:noAutofit/>
          </a:bodyPr>
          <a:lstStyle>
            <a:lvl1pPr>
              <a:defRPr>
                <a:solidFill>
                  <a:schemeClr val="bg1"/>
                </a:solidFill>
              </a:defRPr>
            </a:lvl1pPr>
          </a:lstStyle>
          <a:p>
            <a:r>
              <a:rPr lang="nb-NO"/>
              <a:t>Klikk på ikonet for å legge til et bilde</a:t>
            </a:r>
          </a:p>
        </p:txBody>
      </p:sp>
      <p:sp>
        <p:nvSpPr>
          <p:cNvPr id="6" name="Plassholder for tekst 10">
            <a:extLst>
              <a:ext uri="{FF2B5EF4-FFF2-40B4-BE49-F238E27FC236}">
                <a16:creationId xmlns:a16="http://schemas.microsoft.com/office/drawing/2014/main" id="{D8727AE8-401D-4D5A-AD13-EF8ABC50C0C0}"/>
              </a:ext>
            </a:extLst>
          </p:cNvPr>
          <p:cNvSpPr>
            <a:spLocks noGrp="1"/>
          </p:cNvSpPr>
          <p:nvPr>
            <p:ph type="body" sz="quarter" idx="15"/>
          </p:nvPr>
        </p:nvSpPr>
        <p:spPr>
          <a:xfrm>
            <a:off x="1" y="-1"/>
            <a:ext cx="171055" cy="1310564"/>
          </a:xfrm>
          <a:solidFill>
            <a:schemeClr val="tx1">
              <a:alpha val="50000"/>
            </a:schemeClr>
          </a:solidFill>
        </p:spPr>
        <p:txBody>
          <a:bodyPr vert="vert" wrap="square" lIns="0" tIns="126000" rIns="0" bIns="126000" anchor="ctr">
            <a:noAutofit/>
          </a:bodyPr>
          <a:lstStyle>
            <a:lvl1pPr marL="0" indent="0">
              <a:buNone/>
              <a:defRPr sz="700">
                <a:solidFill>
                  <a:schemeClr val="bg1"/>
                </a:solidFill>
              </a:defRPr>
            </a:lvl1pPr>
          </a:lstStyle>
          <a:p>
            <a:pPr lvl="0"/>
            <a:r>
              <a:rPr lang="nb-NO"/>
              <a:t>Rediger tekststiler i malen</a:t>
            </a:r>
          </a:p>
        </p:txBody>
      </p:sp>
      <p:sp>
        <p:nvSpPr>
          <p:cNvPr id="11" name="Plassholder for tekst 10">
            <a:extLst>
              <a:ext uri="{FF2B5EF4-FFF2-40B4-BE49-F238E27FC236}">
                <a16:creationId xmlns:a16="http://schemas.microsoft.com/office/drawing/2014/main" id="{CCC3A595-7921-4812-A796-532C37F96FF1}"/>
              </a:ext>
            </a:extLst>
          </p:cNvPr>
          <p:cNvSpPr>
            <a:spLocks noGrp="1"/>
          </p:cNvSpPr>
          <p:nvPr>
            <p:ph type="body" sz="quarter" idx="17" hasCustomPrompt="1"/>
          </p:nvPr>
        </p:nvSpPr>
        <p:spPr>
          <a:xfrm>
            <a:off x="10182394" y="417652"/>
            <a:ext cx="1593311" cy="1593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8" name="Rektangel 7">
            <a:extLst>
              <a:ext uri="{FF2B5EF4-FFF2-40B4-BE49-F238E27FC236}">
                <a16:creationId xmlns:a16="http://schemas.microsoft.com/office/drawing/2014/main" id="{180077B1-D06A-4277-8FDB-46DD8E57D039}"/>
              </a:ext>
            </a:extLst>
          </p:cNvPr>
          <p:cNvSpPr/>
          <p:nvPr userDrawn="1"/>
        </p:nvSpPr>
        <p:spPr>
          <a:xfrm>
            <a:off x="985734" y="-923582"/>
            <a:ext cx="10375900" cy="64633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1200" b="1">
                <a:solidFill>
                  <a:schemeClr val="tx1"/>
                </a:solidFill>
              </a:rPr>
              <a:t>OBS!</a:t>
            </a:r>
          </a:p>
          <a:p>
            <a:pPr algn="ctr"/>
            <a:r>
              <a:rPr lang="nb-NO" sz="1200">
                <a:solidFill>
                  <a:schemeClr val="tx1"/>
                </a:solidFill>
              </a:rPr>
              <a:t>Hvis du fjerner et bilde og setter inn et nytt, så vil det nye bildet legge seg over alt annet innhold på siden, som tekst, logo, nettadresse og linjen med "hakk" nederst. Slik løser du det: Høyreklikk på bildet og velg "plasser lengst bak".</a:t>
            </a:r>
          </a:p>
        </p:txBody>
      </p:sp>
      <p:sp>
        <p:nvSpPr>
          <p:cNvPr id="4" name="Plassholder for tekst 3">
            <a:extLst>
              <a:ext uri="{FF2B5EF4-FFF2-40B4-BE49-F238E27FC236}">
                <a16:creationId xmlns:a16="http://schemas.microsoft.com/office/drawing/2014/main" id="{996033F5-2CF2-47C5-96E0-8ED8DB8230BA}"/>
              </a:ext>
            </a:extLst>
          </p:cNvPr>
          <p:cNvSpPr>
            <a:spLocks noGrp="1"/>
          </p:cNvSpPr>
          <p:nvPr>
            <p:ph type="body" sz="quarter" idx="18" hasCustomPrompt="1"/>
          </p:nvPr>
        </p:nvSpPr>
        <p:spPr>
          <a:xfrm>
            <a:off x="367317" y="6216177"/>
            <a:ext cx="11449790" cy="397250"/>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4139158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Avslutningsside (hvit footer)">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C2620883-96E9-4786-9F2D-8BEF214A1A3A}"/>
              </a:ext>
            </a:extLst>
          </p:cNvPr>
          <p:cNvSpPr>
            <a:spLocks noGrp="1"/>
          </p:cNvSpPr>
          <p:nvPr>
            <p:ph type="pic" sz="quarter" idx="13"/>
          </p:nvPr>
        </p:nvSpPr>
        <p:spPr>
          <a:xfrm>
            <a:off x="0" y="0"/>
            <a:ext cx="12192000" cy="6858000"/>
          </a:xfrm>
          <a:prstGeom prst="rect">
            <a:avLst/>
          </a:prstGeom>
          <a:solidFill>
            <a:schemeClr val="bg1">
              <a:lumMod val="50000"/>
            </a:schemeClr>
          </a:solidFill>
        </p:spPr>
        <p:txBody>
          <a:bodyPr wrap="square">
            <a:noAutofit/>
          </a:bodyPr>
          <a:lstStyle>
            <a:lvl1pPr>
              <a:defRPr>
                <a:solidFill>
                  <a:schemeClr val="bg1"/>
                </a:solidFill>
              </a:defRPr>
            </a:lvl1pPr>
          </a:lstStyle>
          <a:p>
            <a:r>
              <a:rPr lang="nb-NO"/>
              <a:t>Klikk på ikonet for å legge til et bilde</a:t>
            </a:r>
          </a:p>
        </p:txBody>
      </p:sp>
      <p:sp>
        <p:nvSpPr>
          <p:cNvPr id="7" name="Plassholder for tekst 10">
            <a:extLst>
              <a:ext uri="{FF2B5EF4-FFF2-40B4-BE49-F238E27FC236}">
                <a16:creationId xmlns:a16="http://schemas.microsoft.com/office/drawing/2014/main" id="{B66A4D71-8C75-47B1-823B-189C7BD57CE7}"/>
              </a:ext>
            </a:extLst>
          </p:cNvPr>
          <p:cNvSpPr>
            <a:spLocks noGrp="1"/>
          </p:cNvSpPr>
          <p:nvPr>
            <p:ph type="body" sz="quarter" idx="17" hasCustomPrompt="1"/>
          </p:nvPr>
        </p:nvSpPr>
        <p:spPr>
          <a:xfrm>
            <a:off x="10182394" y="417652"/>
            <a:ext cx="1593311" cy="1593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9" name="Rektangel 8">
            <a:extLst>
              <a:ext uri="{FF2B5EF4-FFF2-40B4-BE49-F238E27FC236}">
                <a16:creationId xmlns:a16="http://schemas.microsoft.com/office/drawing/2014/main" id="{680064DC-166C-475A-9F6B-A593DFE029BD}"/>
              </a:ext>
            </a:extLst>
          </p:cNvPr>
          <p:cNvSpPr/>
          <p:nvPr userDrawn="1"/>
        </p:nvSpPr>
        <p:spPr>
          <a:xfrm>
            <a:off x="985734" y="-923582"/>
            <a:ext cx="10375900" cy="64633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1200" b="1">
                <a:solidFill>
                  <a:schemeClr val="tx1"/>
                </a:solidFill>
              </a:rPr>
              <a:t>OBS!</a:t>
            </a:r>
          </a:p>
          <a:p>
            <a:pPr algn="ctr"/>
            <a:r>
              <a:rPr lang="nb-NO" sz="1200">
                <a:solidFill>
                  <a:schemeClr val="tx1"/>
                </a:solidFill>
              </a:rPr>
              <a:t>Hvis du fjerner et bilde og setter inn et nytt, så vil det nye bildet legge seg over alt annet innhold på siden, som tekst, logo, nettadresse og linjen med "hakk" nederst. Slik løser du det: Høyreklikk på bildet og velg "plasser lengst bak".</a:t>
            </a:r>
          </a:p>
        </p:txBody>
      </p:sp>
      <p:sp>
        <p:nvSpPr>
          <p:cNvPr id="10" name="Plassholder for tekst 10">
            <a:extLst>
              <a:ext uri="{FF2B5EF4-FFF2-40B4-BE49-F238E27FC236}">
                <a16:creationId xmlns:a16="http://schemas.microsoft.com/office/drawing/2014/main" id="{A658C0AF-BF43-48D1-8763-5FD2EB443778}"/>
              </a:ext>
            </a:extLst>
          </p:cNvPr>
          <p:cNvSpPr>
            <a:spLocks noGrp="1"/>
          </p:cNvSpPr>
          <p:nvPr>
            <p:ph type="body" sz="quarter" idx="15"/>
          </p:nvPr>
        </p:nvSpPr>
        <p:spPr>
          <a:xfrm>
            <a:off x="1" y="-1"/>
            <a:ext cx="171055" cy="1310564"/>
          </a:xfrm>
          <a:solidFill>
            <a:schemeClr val="tx1">
              <a:alpha val="50000"/>
            </a:schemeClr>
          </a:solidFill>
        </p:spPr>
        <p:txBody>
          <a:bodyPr vert="vert" wrap="square" lIns="0" tIns="126000" rIns="0" bIns="126000" anchor="ctr">
            <a:noAutofit/>
          </a:bodyPr>
          <a:lstStyle>
            <a:lvl1pPr marL="0" indent="0">
              <a:buNone/>
              <a:defRPr sz="700">
                <a:solidFill>
                  <a:schemeClr val="bg1"/>
                </a:solidFill>
              </a:defRPr>
            </a:lvl1pPr>
          </a:lstStyle>
          <a:p>
            <a:pPr lvl="0"/>
            <a:r>
              <a:rPr lang="nb-NO"/>
              <a:t>Rediger tekststiler i malen</a:t>
            </a:r>
          </a:p>
        </p:txBody>
      </p:sp>
      <p:sp>
        <p:nvSpPr>
          <p:cNvPr id="11" name="Plassholder for tekst 1">
            <a:extLst>
              <a:ext uri="{FF2B5EF4-FFF2-40B4-BE49-F238E27FC236}">
                <a16:creationId xmlns:a16="http://schemas.microsoft.com/office/drawing/2014/main" id="{9DB72CB3-B0FC-4262-BD32-AC1027A211C3}"/>
              </a:ext>
            </a:extLst>
          </p:cNvPr>
          <p:cNvSpPr>
            <a:spLocks noGrp="1"/>
          </p:cNvSpPr>
          <p:nvPr>
            <p:ph type="body" sz="quarter" idx="18" hasCustomPrompt="1"/>
          </p:nvPr>
        </p:nvSpPr>
        <p:spPr>
          <a:xfrm>
            <a:off x="374892" y="6216178"/>
            <a:ext cx="11442215" cy="396241"/>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37851167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18" name="grafikk">
            <a:extLst>
              <a:ext uri="{FF2B5EF4-FFF2-40B4-BE49-F238E27FC236}">
                <a16:creationId xmlns:a16="http://schemas.microsoft.com/office/drawing/2014/main" id="{36A72C8F-C33A-45AB-91BF-D23C7D50EEE5}"/>
              </a:ext>
            </a:extLst>
          </p:cNvPr>
          <p:cNvSpPr/>
          <p:nvPr userDrawn="1"/>
        </p:nvSpPr>
        <p:spPr>
          <a:xfrm>
            <a:off x="1" y="1548194"/>
            <a:ext cx="12193524" cy="53098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rgbClr val="FFFFFF"/>
              </a:solidFill>
            </a:endParaRPr>
          </a:p>
        </p:txBody>
      </p:sp>
      <p:sp>
        <p:nvSpPr>
          <p:cNvPr id="2" name="Title 1"/>
          <p:cNvSpPr>
            <a:spLocks noGrp="1"/>
          </p:cNvSpPr>
          <p:nvPr>
            <p:ph type="ctrTitle"/>
          </p:nvPr>
        </p:nvSpPr>
        <p:spPr>
          <a:xfrm>
            <a:off x="914400" y="2535896"/>
            <a:ext cx="10363200" cy="1121846"/>
          </a:xfrm>
        </p:spPr>
        <p:txBody>
          <a:bodyPr anchor="b">
            <a:normAutofit/>
          </a:bodyPr>
          <a:lstStyle>
            <a:lvl1pPr algn="ctr">
              <a:defRPr sz="4050">
                <a:solidFill>
                  <a:srgbClr val="FFFFFF"/>
                </a:solidFill>
              </a:defRPr>
            </a:lvl1pPr>
          </a:lstStyle>
          <a:p>
            <a:r>
              <a:rPr lang="nb-NO"/>
              <a:t>Klikk for å redigere tittelstil</a:t>
            </a:r>
            <a:endParaRPr lang="en-US"/>
          </a:p>
        </p:txBody>
      </p:sp>
      <p:sp>
        <p:nvSpPr>
          <p:cNvPr id="3" name="Subtitle 2"/>
          <p:cNvSpPr>
            <a:spLocks noGrp="1"/>
          </p:cNvSpPr>
          <p:nvPr>
            <p:ph type="subTitle" idx="1"/>
          </p:nvPr>
        </p:nvSpPr>
        <p:spPr>
          <a:xfrm>
            <a:off x="914400" y="3795998"/>
            <a:ext cx="10363200" cy="984885"/>
          </a:xfrm>
        </p:spPr>
        <p:txBody>
          <a:bodyPr>
            <a:normAutofit/>
          </a:bodyPr>
          <a:lstStyle>
            <a:lvl1pPr marL="0" indent="0" algn="ctr">
              <a:buNone/>
              <a:defRPr sz="32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tittelside" hidden="1">
            <a:extLst>
              <a:ext uri="{FF2B5EF4-FFF2-40B4-BE49-F238E27FC236}">
                <a16:creationId xmlns:a16="http://schemas.microsoft.com/office/drawing/2014/main" id="{42594168-4B05-4509-8809-6558E9660824}"/>
              </a:ext>
            </a:extLst>
          </p:cNvPr>
          <p:cNvSpPr/>
          <p:nvPr userDrawn="1"/>
        </p:nvSpPr>
        <p:spPr>
          <a:xfrm>
            <a:off x="449705" y="97436"/>
            <a:ext cx="779488" cy="232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rgbClr val="FFFFFF"/>
              </a:solidFill>
            </a:endParaRPr>
          </a:p>
        </p:txBody>
      </p:sp>
      <p:pic>
        <p:nvPicPr>
          <p:cNvPr id="7" name="Bilde 6">
            <a:extLst>
              <a:ext uri="{FF2B5EF4-FFF2-40B4-BE49-F238E27FC236}">
                <a16:creationId xmlns:a16="http://schemas.microsoft.com/office/drawing/2014/main" id="{53C00A96-9228-4E6E-AE76-CA1B57587F0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0089" y="471764"/>
            <a:ext cx="2431899" cy="580999"/>
          </a:xfrm>
          <a:prstGeom prst="rect">
            <a:avLst/>
          </a:prstGeom>
        </p:spPr>
      </p:pic>
    </p:spTree>
    <p:extLst>
      <p:ext uri="{BB962C8B-B14F-4D97-AF65-F5344CB8AC3E}">
        <p14:creationId xmlns:p14="http://schemas.microsoft.com/office/powerpoint/2010/main" val="1633490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23BF1D-3A6A-3360-6B1A-BA5F99A64B7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64881FA2-659D-32B3-3C9D-2ABD37C6A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162A32A9-0161-E704-7FE6-505D3AAA5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D6A8E5CF-4687-AAE1-DB7E-12C0F1A34C15}"/>
              </a:ext>
            </a:extLst>
          </p:cNvPr>
          <p:cNvSpPr>
            <a:spLocks noGrp="1"/>
          </p:cNvSpPr>
          <p:nvPr>
            <p:ph type="dt" sz="half" idx="10"/>
          </p:nvPr>
        </p:nvSpPr>
        <p:spPr/>
        <p:txBody>
          <a:bodyPr/>
          <a:lstStyle/>
          <a:p>
            <a:fld id="{65855736-AA95-4B78-BB5D-03E4AE243195}" type="datetimeFigureOut">
              <a:rPr lang="nb-NO" smtClean="0"/>
              <a:t>02.09.2024</a:t>
            </a:fld>
            <a:endParaRPr lang="nb-NO"/>
          </a:p>
        </p:txBody>
      </p:sp>
      <p:sp>
        <p:nvSpPr>
          <p:cNvPr id="6" name="Plassholder for bunntekst 5">
            <a:extLst>
              <a:ext uri="{FF2B5EF4-FFF2-40B4-BE49-F238E27FC236}">
                <a16:creationId xmlns:a16="http://schemas.microsoft.com/office/drawing/2014/main" id="{4C73754E-7CD7-C2AC-FE14-AD086BDA100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9B8AA64-3AEE-FDD5-7B16-E5B07FCF2818}"/>
              </a:ext>
            </a:extLst>
          </p:cNvPr>
          <p:cNvSpPr>
            <a:spLocks noGrp="1"/>
          </p:cNvSpPr>
          <p:nvPr>
            <p:ph type="sldNum" sz="quarter" idx="12"/>
          </p:nvPr>
        </p:nvSpPr>
        <p:spPr/>
        <p:txBody>
          <a:bodyPr/>
          <a:lstStyle/>
          <a:p>
            <a:fld id="{D315DCDB-9D38-4B27-9D83-6CC70E8626D2}" type="slidenum">
              <a:rPr lang="nb-NO" smtClean="0"/>
              <a:t>‹#›</a:t>
            </a:fld>
            <a:endParaRPr lang="nb-NO"/>
          </a:p>
        </p:txBody>
      </p:sp>
    </p:spTree>
    <p:extLst>
      <p:ext uri="{BB962C8B-B14F-4D97-AF65-F5344CB8AC3E}">
        <p14:creationId xmlns:p14="http://schemas.microsoft.com/office/powerpoint/2010/main" val="33798633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eloverskrift">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6E293DF4-167E-4F98-9D9A-566E0E9752FB}"/>
              </a:ext>
            </a:extLst>
          </p:cNvPr>
          <p:cNvSpPr>
            <a:spLocks noGrp="1"/>
          </p:cNvSpPr>
          <p:nvPr>
            <p:ph type="pic" sz="quarter" idx="10"/>
          </p:nvPr>
        </p:nvSpPr>
        <p:spPr>
          <a:xfrm>
            <a:off x="0" y="0"/>
            <a:ext cx="12192000" cy="4734592"/>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2" name="Title 1"/>
          <p:cNvSpPr>
            <a:spLocks noGrp="1"/>
          </p:cNvSpPr>
          <p:nvPr>
            <p:ph type="title"/>
          </p:nvPr>
        </p:nvSpPr>
        <p:spPr>
          <a:xfrm>
            <a:off x="831851" y="4977980"/>
            <a:ext cx="10515600" cy="775597"/>
          </a:xfrm>
        </p:spPr>
        <p:txBody>
          <a:bodyPr anchor="ctr" anchorCtr="0">
            <a:normAutofit/>
          </a:bodyPr>
          <a:lstStyle>
            <a:lvl1pPr algn="ctr">
              <a:defRPr sz="2800" baseline="0"/>
            </a:lvl1pPr>
          </a:lstStyle>
          <a:p>
            <a:r>
              <a:rPr lang="nb-NO"/>
              <a:t>Klikk for å redigere tittelstil</a:t>
            </a:r>
            <a:endParaRPr lang="en-US"/>
          </a:p>
        </p:txBody>
      </p:sp>
      <p:sp>
        <p:nvSpPr>
          <p:cNvPr id="3" name="Text Placeholder 2"/>
          <p:cNvSpPr>
            <a:spLocks noGrp="1"/>
          </p:cNvSpPr>
          <p:nvPr>
            <p:ph type="body" idx="1"/>
          </p:nvPr>
        </p:nvSpPr>
        <p:spPr>
          <a:xfrm>
            <a:off x="831851" y="5800962"/>
            <a:ext cx="10515600" cy="553998"/>
          </a:xfrm>
        </p:spPr>
        <p:txBody>
          <a:bodyP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Tree>
    <p:extLst>
      <p:ext uri="{BB962C8B-B14F-4D97-AF65-F5344CB8AC3E}">
        <p14:creationId xmlns:p14="http://schemas.microsoft.com/office/powerpoint/2010/main" val="1398596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9" name="grafikk">
            <a:extLst>
              <a:ext uri="{FF2B5EF4-FFF2-40B4-BE49-F238E27FC236}">
                <a16:creationId xmlns:a16="http://schemas.microsoft.com/office/drawing/2014/main" id="{442E5E1F-5E54-4B09-9810-9D1AFB1B9578}"/>
              </a:ext>
            </a:extLst>
          </p:cNvPr>
          <p:cNvSpPr/>
          <p:nvPr userDrawn="1"/>
        </p:nvSpPr>
        <p:spPr>
          <a:xfrm>
            <a:off x="1"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6457444-737A-4256-A71F-2C8225BFF095}" type="slidenum">
              <a:rPr lang="nb-NO" smtClean="0"/>
              <a:t>‹#›</a:t>
            </a:fld>
            <a:endParaRPr lang="nb-NO"/>
          </a:p>
        </p:txBody>
      </p:sp>
      <p:sp>
        <p:nvSpPr>
          <p:cNvPr id="8" name="Tittel 7">
            <a:extLst>
              <a:ext uri="{FF2B5EF4-FFF2-40B4-BE49-F238E27FC236}">
                <a16:creationId xmlns:a16="http://schemas.microsoft.com/office/drawing/2014/main" id="{ECCF3988-3131-4965-BFAC-2EF8935A2312}"/>
              </a:ext>
            </a:extLst>
          </p:cNvPr>
          <p:cNvSpPr>
            <a:spLocks noGrp="1"/>
          </p:cNvSpPr>
          <p:nvPr>
            <p:ph type="title"/>
          </p:nvPr>
        </p:nvSpPr>
        <p:spPr/>
        <p:txBody>
          <a:bodyPr>
            <a:normAutofit/>
          </a:bodyPr>
          <a:lstStyle>
            <a:lvl1pPr>
              <a:defRPr sz="3600" cap="none" baseline="0"/>
            </a:lvl1pPr>
          </a:lstStyle>
          <a:p>
            <a:r>
              <a:rPr lang="nb-NO"/>
              <a:t>Klikk for å redigere tittelstil</a:t>
            </a:r>
          </a:p>
        </p:txBody>
      </p:sp>
    </p:spTree>
    <p:extLst>
      <p:ext uri="{BB962C8B-B14F-4D97-AF65-F5344CB8AC3E}">
        <p14:creationId xmlns:p14="http://schemas.microsoft.com/office/powerpoint/2010/main" val="5876486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9" name="grafikk">
            <a:extLst>
              <a:ext uri="{FF2B5EF4-FFF2-40B4-BE49-F238E27FC236}">
                <a16:creationId xmlns:a16="http://schemas.microsoft.com/office/drawing/2014/main" id="{D8C7FABD-B60D-4278-8B7A-4CE212162DD1}"/>
              </a:ext>
            </a:extLst>
          </p:cNvPr>
          <p:cNvSpPr/>
          <p:nvPr userDrawn="1"/>
        </p:nvSpPr>
        <p:spPr>
          <a:xfrm>
            <a:off x="1"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2" name="Title 1"/>
          <p:cNvSpPr>
            <a:spLocks noGrp="1"/>
          </p:cNvSpPr>
          <p:nvPr>
            <p:ph type="title"/>
          </p:nvPr>
        </p:nvSpPr>
        <p:spPr/>
        <p:txBody>
          <a:bodyPr>
            <a:normAutofit/>
          </a:bodyPr>
          <a:lstStyle>
            <a:lvl1pPr>
              <a:defRPr sz="3600" cap="none" baseline="0"/>
            </a:lvl1pPr>
          </a:lstStyle>
          <a:p>
            <a:r>
              <a:rPr lang="nb-NO"/>
              <a:t>Klikk for å redigere tittelstil</a:t>
            </a:r>
            <a:endParaRPr lang="en-US"/>
          </a:p>
        </p:txBody>
      </p:sp>
      <p:sp>
        <p:nvSpPr>
          <p:cNvPr id="5" name="Date Placeholder 4"/>
          <p:cNvSpPr>
            <a:spLocks noGrp="1"/>
          </p:cNvSpPr>
          <p:nvPr>
            <p:ph type="dt" sz="half" idx="10"/>
          </p:nvPr>
        </p:nvSpPr>
        <p:spPr/>
        <p:txBody>
          <a:bodyPr/>
          <a:lstStyle/>
          <a:p>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sp>
        <p:nvSpPr>
          <p:cNvPr id="8" name="Content Placeholder 2">
            <a:extLst>
              <a:ext uri="{FF2B5EF4-FFF2-40B4-BE49-F238E27FC236}">
                <a16:creationId xmlns:a16="http://schemas.microsoft.com/office/drawing/2014/main" id="{E768D46C-2C47-41CD-86BA-93183D68605A}"/>
              </a:ext>
            </a:extLst>
          </p:cNvPr>
          <p:cNvSpPr>
            <a:spLocks noGrp="1"/>
          </p:cNvSpPr>
          <p:nvPr>
            <p:ph idx="1"/>
          </p:nvPr>
        </p:nvSpPr>
        <p:spPr>
          <a:xfrm>
            <a:off x="6254893" y="2115183"/>
            <a:ext cx="5184648" cy="395310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0" name="Content Placeholder 2">
            <a:extLst>
              <a:ext uri="{FF2B5EF4-FFF2-40B4-BE49-F238E27FC236}">
                <a16:creationId xmlns:a16="http://schemas.microsoft.com/office/drawing/2014/main" id="{4239B1D9-21EF-47DC-9EB0-171837799AF0}"/>
              </a:ext>
            </a:extLst>
          </p:cNvPr>
          <p:cNvSpPr>
            <a:spLocks noGrp="1"/>
          </p:cNvSpPr>
          <p:nvPr>
            <p:ph idx="13"/>
          </p:nvPr>
        </p:nvSpPr>
        <p:spPr>
          <a:xfrm>
            <a:off x="753693" y="2115183"/>
            <a:ext cx="5184648" cy="395310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971304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13" name="grafikk">
            <a:extLst>
              <a:ext uri="{FF2B5EF4-FFF2-40B4-BE49-F238E27FC236}">
                <a16:creationId xmlns:a16="http://schemas.microsoft.com/office/drawing/2014/main" id="{40C17E66-2E97-4F81-8F6E-EF36FBE47B27}"/>
              </a:ext>
            </a:extLst>
          </p:cNvPr>
          <p:cNvSpPr/>
          <p:nvPr userDrawn="1"/>
        </p:nvSpPr>
        <p:spPr>
          <a:xfrm>
            <a:off x="1"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11" name="Content Placeholder 2">
            <a:extLst>
              <a:ext uri="{FF2B5EF4-FFF2-40B4-BE49-F238E27FC236}">
                <a16:creationId xmlns:a16="http://schemas.microsoft.com/office/drawing/2014/main" id="{0290DF0D-5186-43A8-9F17-7965A23969C6}"/>
              </a:ext>
            </a:extLst>
          </p:cNvPr>
          <p:cNvSpPr>
            <a:spLocks noGrp="1"/>
          </p:cNvSpPr>
          <p:nvPr>
            <p:ph idx="13"/>
          </p:nvPr>
        </p:nvSpPr>
        <p:spPr>
          <a:xfrm>
            <a:off x="6254893" y="2583181"/>
            <a:ext cx="5184648" cy="3485110"/>
          </a:xfrm>
        </p:spPr>
        <p:txBody>
          <a:bodyPr>
            <a:normAutofit/>
          </a:bodyPr>
          <a:lstStyle>
            <a:lvl1pPr>
              <a:defRPr sz="2400"/>
            </a:lvl1pPr>
            <a:lvl2pPr>
              <a:defRPr sz="2000"/>
            </a:lvl2pPr>
            <a:lvl3pPr>
              <a:defRPr sz="1800"/>
            </a:lvl3pPr>
            <a:lvl4pPr>
              <a:defRPr sz="1600"/>
            </a:lvl4pPr>
            <a:lvl5pPr>
              <a:defRPr sz="1400"/>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Content Placeholder 2">
            <a:extLst>
              <a:ext uri="{FF2B5EF4-FFF2-40B4-BE49-F238E27FC236}">
                <a16:creationId xmlns:a16="http://schemas.microsoft.com/office/drawing/2014/main" id="{B24674BD-61C0-4B57-8F0A-E639D160D1D6}"/>
              </a:ext>
            </a:extLst>
          </p:cNvPr>
          <p:cNvSpPr>
            <a:spLocks noGrp="1"/>
          </p:cNvSpPr>
          <p:nvPr>
            <p:ph idx="14"/>
          </p:nvPr>
        </p:nvSpPr>
        <p:spPr>
          <a:xfrm>
            <a:off x="753693" y="2583181"/>
            <a:ext cx="5184648" cy="3485110"/>
          </a:xfrm>
        </p:spPr>
        <p:txBody>
          <a:bodyPr>
            <a:normAutofit/>
          </a:bodyPr>
          <a:lstStyle>
            <a:lvl1pPr>
              <a:defRPr sz="2400"/>
            </a:lvl1pPr>
            <a:lvl2pPr>
              <a:defRPr sz="2000"/>
            </a:lvl2pPr>
            <a:lvl3pPr>
              <a:defRPr sz="1800"/>
            </a:lvl3pPr>
            <a:lvl4pPr>
              <a:defRPr sz="1600"/>
            </a:lvl4pPr>
            <a:lvl5pPr>
              <a:defRPr sz="1400"/>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3" name="Text Placeholder 2"/>
          <p:cNvSpPr>
            <a:spLocks noGrp="1"/>
          </p:cNvSpPr>
          <p:nvPr>
            <p:ph type="body" idx="1"/>
          </p:nvPr>
        </p:nvSpPr>
        <p:spPr>
          <a:xfrm>
            <a:off x="753693" y="2115183"/>
            <a:ext cx="5184648" cy="36933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5" name="Text Placeholder 4"/>
          <p:cNvSpPr>
            <a:spLocks noGrp="1"/>
          </p:cNvSpPr>
          <p:nvPr>
            <p:ph type="body" sz="quarter" idx="3"/>
          </p:nvPr>
        </p:nvSpPr>
        <p:spPr>
          <a:xfrm>
            <a:off x="6254892" y="2115183"/>
            <a:ext cx="5184648" cy="36933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7" name="Date Placeholder 6"/>
          <p:cNvSpPr>
            <a:spLocks noGrp="1"/>
          </p:cNvSpPr>
          <p:nvPr>
            <p:ph type="dt" sz="half" idx="10"/>
          </p:nvPr>
        </p:nvSpPr>
        <p:spPr/>
        <p:txBody>
          <a:bodyPr/>
          <a:lstStyle/>
          <a:p>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36457444-737A-4256-A71F-2C8225BFF095}" type="slidenum">
              <a:rPr lang="nb-NO" smtClean="0"/>
              <a:t>‹#›</a:t>
            </a:fld>
            <a:endParaRPr lang="nb-NO"/>
          </a:p>
        </p:txBody>
      </p:sp>
      <p:sp>
        <p:nvSpPr>
          <p:cNvPr id="10" name="Tittel 9">
            <a:extLst>
              <a:ext uri="{FF2B5EF4-FFF2-40B4-BE49-F238E27FC236}">
                <a16:creationId xmlns:a16="http://schemas.microsoft.com/office/drawing/2014/main" id="{C82FA1FD-E97A-4C0F-AA26-530A2E5063FD}"/>
              </a:ext>
            </a:extLst>
          </p:cNvPr>
          <p:cNvSpPr>
            <a:spLocks noGrp="1"/>
          </p:cNvSpPr>
          <p:nvPr>
            <p:ph type="title"/>
          </p:nvPr>
        </p:nvSpPr>
        <p:spPr/>
        <p:txBody>
          <a:bodyPr>
            <a:normAutofit/>
          </a:bodyPr>
          <a:lstStyle>
            <a:lvl1pPr>
              <a:defRPr sz="3600" cap="none" baseline="0"/>
            </a:lvl1pPr>
          </a:lstStyle>
          <a:p>
            <a:r>
              <a:rPr lang="nb-NO"/>
              <a:t>Klikk for å redigere tittelstil</a:t>
            </a:r>
          </a:p>
        </p:txBody>
      </p:sp>
    </p:spTree>
    <p:extLst>
      <p:ext uri="{BB962C8B-B14F-4D97-AF65-F5344CB8AC3E}">
        <p14:creationId xmlns:p14="http://schemas.microsoft.com/office/powerpoint/2010/main" val="11760879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HØYR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5ACCAEB8-6144-42EB-BBDC-F55020068F26}"/>
              </a:ext>
            </a:extLst>
          </p:cNvPr>
          <p:cNvSpPr>
            <a:spLocks noGrp="1"/>
          </p:cNvSpPr>
          <p:nvPr>
            <p:ph type="pic" sz="quarter" idx="13"/>
          </p:nvPr>
        </p:nvSpPr>
        <p:spPr>
          <a:xfrm>
            <a:off x="5303139" y="0"/>
            <a:ext cx="6888861" cy="6858000"/>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5" name="Date Placeholder 4"/>
          <p:cNvSpPr>
            <a:spLocks noGrp="1"/>
          </p:cNvSpPr>
          <p:nvPr>
            <p:ph type="dt" sz="half" idx="10"/>
          </p:nvPr>
        </p:nvSpPr>
        <p:spPr/>
        <p:txBody>
          <a:bodyPr/>
          <a:lstStyle/>
          <a:p>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pic>
        <p:nvPicPr>
          <p:cNvPr id="8" name="logo_gul" hidden="1">
            <a:extLst>
              <a:ext uri="{FF2B5EF4-FFF2-40B4-BE49-F238E27FC236}">
                <a16:creationId xmlns:a16="http://schemas.microsoft.com/office/drawing/2014/main" id="{FC393D3E-C050-40F9-816F-B6EA7FC3FB3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pic>
        <p:nvPicPr>
          <p:cNvPr id="9" name="logo_beige" descr="Et bilde som inneholder verktøy, skrunøkkel&#10;&#10;Beskrivelse som er generert med høy visshet" hidden="1">
            <a:extLst>
              <a:ext uri="{FF2B5EF4-FFF2-40B4-BE49-F238E27FC236}">
                <a16:creationId xmlns:a16="http://schemas.microsoft.com/office/drawing/2014/main" id="{ABE5CBE6-E2D6-4553-A491-4D45E48597A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pic>
        <p:nvPicPr>
          <p:cNvPr id="10" name="logo_bla" descr="Et bilde som inneholder objekt&#10;&#10;Beskrivelse som er generert med høy visshet">
            <a:extLst>
              <a:ext uri="{FF2B5EF4-FFF2-40B4-BE49-F238E27FC236}">
                <a16:creationId xmlns:a16="http://schemas.microsoft.com/office/drawing/2014/main" id="{810A30F1-52BB-4D05-9919-9D60AECB773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sp>
        <p:nvSpPr>
          <p:cNvPr id="15" name="Plassholder for tekst 14">
            <a:extLst>
              <a:ext uri="{FF2B5EF4-FFF2-40B4-BE49-F238E27FC236}">
                <a16:creationId xmlns:a16="http://schemas.microsoft.com/office/drawing/2014/main" id="{110E2EE2-CC4E-47F3-AABC-347A7D985C8A}"/>
              </a:ext>
            </a:extLst>
          </p:cNvPr>
          <p:cNvSpPr>
            <a:spLocks noGrp="1"/>
          </p:cNvSpPr>
          <p:nvPr>
            <p:ph type="body" sz="quarter" idx="14"/>
          </p:nvPr>
        </p:nvSpPr>
        <p:spPr>
          <a:xfrm>
            <a:off x="752460" y="1480991"/>
            <a:ext cx="4155149" cy="4695972"/>
          </a:xfrm>
        </p:spPr>
        <p:txBody>
          <a:bodyPr>
            <a:normAutofit/>
          </a:bodyPr>
          <a:lstStyle>
            <a:lvl1pPr marL="0" indent="0">
              <a:buNone/>
              <a:defRPr sz="1400"/>
            </a:lvl1pPr>
          </a:lstStyle>
          <a:p>
            <a:pPr lvl="0"/>
            <a:r>
              <a:rPr lang="nb-NO"/>
              <a:t>Rediger tekststiler i malen</a:t>
            </a:r>
          </a:p>
        </p:txBody>
      </p:sp>
      <p:sp>
        <p:nvSpPr>
          <p:cNvPr id="12" name="Title 1">
            <a:extLst>
              <a:ext uri="{FF2B5EF4-FFF2-40B4-BE49-F238E27FC236}">
                <a16:creationId xmlns:a16="http://schemas.microsoft.com/office/drawing/2014/main" id="{D054E4EC-00C2-4E18-90E6-EF2CA9475D8F}"/>
              </a:ext>
            </a:extLst>
          </p:cNvPr>
          <p:cNvSpPr>
            <a:spLocks noGrp="1"/>
          </p:cNvSpPr>
          <p:nvPr>
            <p:ph type="title"/>
          </p:nvPr>
        </p:nvSpPr>
        <p:spPr>
          <a:xfrm>
            <a:off x="752459" y="288398"/>
            <a:ext cx="3326055"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7609752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tel, tekst og bilde VENSTR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5ACCAEB8-6144-42EB-BBDC-F55020068F26}"/>
              </a:ext>
            </a:extLst>
          </p:cNvPr>
          <p:cNvSpPr>
            <a:spLocks noGrp="1"/>
          </p:cNvSpPr>
          <p:nvPr>
            <p:ph type="pic" sz="quarter" idx="13"/>
          </p:nvPr>
        </p:nvSpPr>
        <p:spPr>
          <a:xfrm>
            <a:off x="2" y="0"/>
            <a:ext cx="5280660" cy="6858000"/>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5" name="Date Placeholder 4"/>
          <p:cNvSpPr>
            <a:spLocks noGrp="1"/>
          </p:cNvSpPr>
          <p:nvPr>
            <p:ph type="dt" sz="half" idx="10"/>
          </p:nvPr>
        </p:nvSpPr>
        <p:spPr/>
        <p:txBody>
          <a:bodyPr/>
          <a:lstStyle/>
          <a:p>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sp>
        <p:nvSpPr>
          <p:cNvPr id="15" name="Plassholder for tekst 14">
            <a:extLst>
              <a:ext uri="{FF2B5EF4-FFF2-40B4-BE49-F238E27FC236}">
                <a16:creationId xmlns:a16="http://schemas.microsoft.com/office/drawing/2014/main" id="{110E2EE2-CC4E-47F3-AABC-347A7D985C8A}"/>
              </a:ext>
            </a:extLst>
          </p:cNvPr>
          <p:cNvSpPr>
            <a:spLocks noGrp="1"/>
          </p:cNvSpPr>
          <p:nvPr>
            <p:ph type="body" sz="quarter" idx="14"/>
          </p:nvPr>
        </p:nvSpPr>
        <p:spPr>
          <a:xfrm>
            <a:off x="6144768" y="1480991"/>
            <a:ext cx="5294773" cy="4695972"/>
          </a:xfrm>
        </p:spPr>
        <p:txBody>
          <a:bodyPr>
            <a:normAutofit/>
          </a:bodyPr>
          <a:lstStyle>
            <a:lvl1pPr marL="0" indent="0">
              <a:buNone/>
              <a:defRPr sz="1400"/>
            </a:lvl1pPr>
          </a:lstStyle>
          <a:p>
            <a:pPr lvl="0"/>
            <a:r>
              <a:rPr lang="nb-NO"/>
              <a:t>Rediger tekststiler i malen</a:t>
            </a:r>
          </a:p>
        </p:txBody>
      </p:sp>
      <p:sp>
        <p:nvSpPr>
          <p:cNvPr id="10" name="Title 1">
            <a:extLst>
              <a:ext uri="{FF2B5EF4-FFF2-40B4-BE49-F238E27FC236}">
                <a16:creationId xmlns:a16="http://schemas.microsoft.com/office/drawing/2014/main" id="{51F5788C-2F9F-421F-A3B1-5E4BD0F8017D}"/>
              </a:ext>
            </a:extLst>
          </p:cNvPr>
          <p:cNvSpPr>
            <a:spLocks noGrp="1"/>
          </p:cNvSpPr>
          <p:nvPr>
            <p:ph type="title"/>
          </p:nvPr>
        </p:nvSpPr>
        <p:spPr>
          <a:xfrm>
            <a:off x="6144768" y="288398"/>
            <a:ext cx="4334653"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34571129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tel, bilde og teks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36457444-737A-4256-A71F-2C8225BFF095}" type="slidenum">
              <a:rPr lang="nb-NO" smtClean="0"/>
              <a:t>‹#›</a:t>
            </a:fld>
            <a:endParaRPr lang="nb-NO"/>
          </a:p>
        </p:txBody>
      </p:sp>
      <p:sp>
        <p:nvSpPr>
          <p:cNvPr id="6" name="Plassholder for bilde 9">
            <a:extLst>
              <a:ext uri="{FF2B5EF4-FFF2-40B4-BE49-F238E27FC236}">
                <a16:creationId xmlns:a16="http://schemas.microsoft.com/office/drawing/2014/main" id="{E4C9F498-6F44-4CA2-AF18-37B16BED12C0}"/>
              </a:ext>
            </a:extLst>
          </p:cNvPr>
          <p:cNvSpPr>
            <a:spLocks noGrp="1" noChangeAspect="1"/>
          </p:cNvSpPr>
          <p:nvPr>
            <p:ph type="pic" sz="quarter" idx="13"/>
          </p:nvPr>
        </p:nvSpPr>
        <p:spPr>
          <a:xfrm>
            <a:off x="720082" y="1847023"/>
            <a:ext cx="6248810" cy="3514958"/>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8" name="Plassholder for tekst 14">
            <a:extLst>
              <a:ext uri="{FF2B5EF4-FFF2-40B4-BE49-F238E27FC236}">
                <a16:creationId xmlns:a16="http://schemas.microsoft.com/office/drawing/2014/main" id="{0F42FF05-9A5C-42EA-96C3-47171AE49D66}"/>
              </a:ext>
            </a:extLst>
          </p:cNvPr>
          <p:cNvSpPr>
            <a:spLocks noGrp="1"/>
          </p:cNvSpPr>
          <p:nvPr>
            <p:ph type="body" sz="quarter" idx="14"/>
          </p:nvPr>
        </p:nvSpPr>
        <p:spPr>
          <a:xfrm>
            <a:off x="7536943" y="1847032"/>
            <a:ext cx="3902599" cy="4329930"/>
          </a:xfrm>
        </p:spPr>
        <p:txBody>
          <a:bodyPr>
            <a:normAutofit/>
          </a:bodyPr>
          <a:lstStyle>
            <a:lvl1pPr marL="0" indent="0">
              <a:buNone/>
              <a:defRPr sz="1400"/>
            </a:lvl1pPr>
          </a:lstStyle>
          <a:p>
            <a:pPr lvl="0"/>
            <a:r>
              <a:rPr lang="nb-NO"/>
              <a:t>Rediger tekststiler i malen</a:t>
            </a:r>
          </a:p>
        </p:txBody>
      </p:sp>
      <p:sp>
        <p:nvSpPr>
          <p:cNvPr id="10" name="Title 1">
            <a:extLst>
              <a:ext uri="{FF2B5EF4-FFF2-40B4-BE49-F238E27FC236}">
                <a16:creationId xmlns:a16="http://schemas.microsoft.com/office/drawing/2014/main" id="{DADD6478-91A1-4964-ACA2-E26D9F4BD632}"/>
              </a:ext>
            </a:extLst>
          </p:cNvPr>
          <p:cNvSpPr>
            <a:spLocks noGrp="1"/>
          </p:cNvSpPr>
          <p:nvPr>
            <p:ph type="title"/>
          </p:nvPr>
        </p:nvSpPr>
        <p:spPr>
          <a:xfrm>
            <a:off x="7536943" y="681038"/>
            <a:ext cx="3902598"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41478927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tor tekst">
    <p:spTree>
      <p:nvGrpSpPr>
        <p:cNvPr id="1" name=""/>
        <p:cNvGrpSpPr/>
        <p:nvPr/>
      </p:nvGrpSpPr>
      <p:grpSpPr>
        <a:xfrm>
          <a:off x="0" y="0"/>
          <a:ext cx="0" cy="0"/>
          <a:chOff x="0" y="0"/>
          <a:chExt cx="0" cy="0"/>
        </a:xfrm>
      </p:grpSpPr>
      <p:sp>
        <p:nvSpPr>
          <p:cNvPr id="12" name="Plassholder for tekst 7">
            <a:extLst>
              <a:ext uri="{FF2B5EF4-FFF2-40B4-BE49-F238E27FC236}">
                <a16:creationId xmlns:a16="http://schemas.microsoft.com/office/drawing/2014/main" id="{E63E4E42-00DC-4CD8-8D2A-A2ED1C35DDD0}"/>
              </a:ext>
            </a:extLst>
          </p:cNvPr>
          <p:cNvSpPr>
            <a:spLocks noGrp="1"/>
          </p:cNvSpPr>
          <p:nvPr>
            <p:ph type="body" sz="quarter" idx="15"/>
          </p:nvPr>
        </p:nvSpPr>
        <p:spPr>
          <a:xfrm>
            <a:off x="1479550" y="2438271"/>
            <a:ext cx="8999871" cy="3738692"/>
          </a:xfrm>
        </p:spPr>
        <p:txBody>
          <a:bodyPr anchor="t" anchorCtr="0">
            <a:normAutofit/>
          </a:bodyPr>
          <a:lstStyle>
            <a:lvl1pPr marL="0" indent="0">
              <a:buNone/>
              <a:defRPr sz="1800"/>
            </a:lvl1pPr>
          </a:lstStyle>
          <a:p>
            <a:pPr lvl="0"/>
            <a:r>
              <a:rPr lang="nb-NO"/>
              <a:t>Rediger tekststiler i malen</a:t>
            </a:r>
          </a:p>
        </p:txBody>
      </p:sp>
      <p:sp>
        <p:nvSpPr>
          <p:cNvPr id="3" name="Date Placeholder 2"/>
          <p:cNvSpPr>
            <a:spLocks noGrp="1"/>
          </p:cNvSpPr>
          <p:nvPr>
            <p:ph type="dt" sz="half" idx="10"/>
          </p:nvPr>
        </p:nvSpPr>
        <p:spPr/>
        <p:txBody>
          <a:bodyPr/>
          <a:lstStyle/>
          <a:p>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6457444-737A-4256-A71F-2C8225BFF095}" type="slidenum">
              <a:rPr lang="nb-NO" smtClean="0"/>
              <a:t>‹#›</a:t>
            </a:fld>
            <a:endParaRPr lang="nb-NO"/>
          </a:p>
        </p:txBody>
      </p:sp>
      <p:sp>
        <p:nvSpPr>
          <p:cNvPr id="8" name="Plassholder for tekst 7">
            <a:extLst>
              <a:ext uri="{FF2B5EF4-FFF2-40B4-BE49-F238E27FC236}">
                <a16:creationId xmlns:a16="http://schemas.microsoft.com/office/drawing/2014/main" id="{4FBCB943-AE00-4825-843E-FE156C6BDC30}"/>
              </a:ext>
            </a:extLst>
          </p:cNvPr>
          <p:cNvSpPr>
            <a:spLocks noGrp="1"/>
          </p:cNvSpPr>
          <p:nvPr>
            <p:ph type="body" sz="quarter" idx="13"/>
          </p:nvPr>
        </p:nvSpPr>
        <p:spPr>
          <a:xfrm>
            <a:off x="1479550" y="1212534"/>
            <a:ext cx="8999871" cy="984885"/>
          </a:xfrm>
        </p:spPr>
        <p:txBody>
          <a:bodyPr anchor="b" anchorCtr="0">
            <a:normAutofit/>
          </a:bodyPr>
          <a:lstStyle>
            <a:lvl1pPr marL="0" indent="0">
              <a:buNone/>
              <a:defRPr sz="3200"/>
            </a:lvl1pPr>
          </a:lstStyle>
          <a:p>
            <a:pPr lvl="0"/>
            <a:r>
              <a:rPr lang="nb-NO"/>
              <a:t>Rediger tekststiler i malen</a:t>
            </a:r>
          </a:p>
        </p:txBody>
      </p:sp>
      <p:pic>
        <p:nvPicPr>
          <p:cNvPr id="6" name="Bilde 5">
            <a:extLst>
              <a:ext uri="{FF2B5EF4-FFF2-40B4-BE49-F238E27FC236}">
                <a16:creationId xmlns:a16="http://schemas.microsoft.com/office/drawing/2014/main" id="{3F609443-9AE4-46E7-8FE7-2CE88496B03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0090" y="471764"/>
            <a:ext cx="2179324" cy="520657"/>
          </a:xfrm>
          <a:prstGeom prst="rect">
            <a:avLst/>
          </a:prstGeom>
        </p:spPr>
      </p:pic>
    </p:spTree>
    <p:extLst>
      <p:ext uri="{BB962C8B-B14F-4D97-AF65-F5344CB8AC3E}">
        <p14:creationId xmlns:p14="http://schemas.microsoft.com/office/powerpoint/2010/main" val="22545353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cap="none" baseline="0"/>
            </a:lvl1pPr>
          </a:lstStyle>
          <a:p>
            <a:r>
              <a:rPr lang="nb-NO"/>
              <a:t>Klikk for å redigere tittelstil</a:t>
            </a:r>
            <a:endParaRPr lang="en-US"/>
          </a:p>
        </p:txBody>
      </p:sp>
      <p:sp>
        <p:nvSpPr>
          <p:cNvPr id="3" name="Date Placeholder 2"/>
          <p:cNvSpPr>
            <a:spLocks noGrp="1"/>
          </p:cNvSpPr>
          <p:nvPr>
            <p:ph type="dt" sz="half" idx="10"/>
          </p:nvPr>
        </p:nvSpPr>
        <p:spPr/>
        <p:txBody>
          <a:bodyPr/>
          <a:lstStyle/>
          <a:p>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6457444-737A-4256-A71F-2C8225BFF095}" type="slidenum">
              <a:rPr lang="nb-NO" smtClean="0"/>
              <a:t>‹#›</a:t>
            </a:fld>
            <a:endParaRPr lang="nb-NO"/>
          </a:p>
        </p:txBody>
      </p:sp>
    </p:spTree>
    <p:extLst>
      <p:ext uri="{BB962C8B-B14F-4D97-AF65-F5344CB8AC3E}">
        <p14:creationId xmlns:p14="http://schemas.microsoft.com/office/powerpoint/2010/main" val="20565535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36457444-737A-4256-A71F-2C8225BFF095}" type="slidenum">
              <a:rPr lang="nb-NO" smtClean="0"/>
              <a:t>‹#›</a:t>
            </a:fld>
            <a:endParaRPr lang="nb-NO"/>
          </a:p>
        </p:txBody>
      </p:sp>
    </p:spTree>
    <p:extLst>
      <p:ext uri="{BB962C8B-B14F-4D97-AF65-F5344CB8AC3E}">
        <p14:creationId xmlns:p14="http://schemas.microsoft.com/office/powerpoint/2010/main" val="1141199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image" Target="../media/image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3.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image" Target="../media/image9.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8.pn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theme" Target="../theme/theme4.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image" Target="../media/image14.png"/><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image" Target="../media/image1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image" Target="../media/image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image" Target="../media/image1.png"/><Relationship Id="rId2" Type="http://schemas.openxmlformats.org/officeDocument/2006/relationships/slideLayout" Target="../slideLayouts/slideLayout90.xml"/><Relationship Id="rId16" Type="http://schemas.openxmlformats.org/officeDocument/2006/relationships/theme" Target="../theme/theme5.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19" Type="http://schemas.openxmlformats.org/officeDocument/2006/relationships/image" Target="../media/image3.png"/><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6" Type="http://schemas.openxmlformats.org/officeDocument/2006/relationships/image" Target="../media/image3.png"/><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image" Target="../media/image2.png"/><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F01F5DA8-8BF2-762D-F823-0656D44A8B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50103CC6-2356-35E2-E00A-C99F549911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CC27642-C6BF-06F5-5BE1-461E576558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855736-AA95-4B78-BB5D-03E4AE243195}" type="datetimeFigureOut">
              <a:rPr lang="nb-NO" smtClean="0"/>
              <a:t>02.09.2024</a:t>
            </a:fld>
            <a:endParaRPr lang="nb-NO"/>
          </a:p>
        </p:txBody>
      </p:sp>
      <p:sp>
        <p:nvSpPr>
          <p:cNvPr id="5" name="Plassholder for bunntekst 4">
            <a:extLst>
              <a:ext uri="{FF2B5EF4-FFF2-40B4-BE49-F238E27FC236}">
                <a16:creationId xmlns:a16="http://schemas.microsoft.com/office/drawing/2014/main" id="{7C61F72E-FBC6-82DE-AEE1-8AD2C9F644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DE03CFCF-53D8-F704-A5A2-17C4B022F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5DCDB-9D38-4B27-9D83-6CC70E8626D2}" type="slidenum">
              <a:rPr lang="nb-NO" smtClean="0"/>
              <a:t>‹#›</a:t>
            </a:fld>
            <a:endParaRPr lang="nb-NO"/>
          </a:p>
        </p:txBody>
      </p:sp>
    </p:spTree>
    <p:extLst>
      <p:ext uri="{BB962C8B-B14F-4D97-AF65-F5344CB8AC3E}">
        <p14:creationId xmlns:p14="http://schemas.microsoft.com/office/powerpoint/2010/main" val="199937919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3693" y="326129"/>
            <a:ext cx="9601200" cy="1107996"/>
          </a:xfrm>
          <a:prstGeom prst="rect">
            <a:avLst/>
          </a:prstGeom>
        </p:spPr>
        <p:txBody>
          <a:bodyPr vert="horz" lIns="0" tIns="0" rIns="0" bIns="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753693" y="2115183"/>
            <a:ext cx="10685848" cy="3953108"/>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52459" y="6446580"/>
            <a:ext cx="1920240" cy="184666"/>
          </a:xfrm>
          <a:prstGeom prst="rect">
            <a:avLst/>
          </a:prstGeom>
        </p:spPr>
        <p:txBody>
          <a:bodyPr vert="horz" lIns="0" tIns="0" rIns="0" bIns="0" rtlCol="0" anchor="ctr">
            <a:spAutoFit/>
          </a:bodyPr>
          <a:lstStyle>
            <a:lvl1pPr algn="l">
              <a:lnSpc>
                <a:spcPct val="100000"/>
              </a:lnSpc>
              <a:spcBef>
                <a:spcPts val="0"/>
              </a:spcBef>
              <a:defRPr sz="1200">
                <a:solidFill>
                  <a:schemeClr val="tx1"/>
                </a:solidFill>
              </a:defRPr>
            </a:lvl1pPr>
          </a:lstStyle>
          <a:p>
            <a:fld id="{6A1A0E74-B8A8-4360-A367-9FF538085BF2}" type="datetimeFigureOut">
              <a:rPr lang="nb-NO" smtClean="0"/>
              <a:pPr/>
              <a:t>02.09.2024</a:t>
            </a:fld>
            <a:endParaRPr lang="nb-NO"/>
          </a:p>
        </p:txBody>
      </p:sp>
      <p:sp>
        <p:nvSpPr>
          <p:cNvPr id="5" name="Footer Placeholder 4"/>
          <p:cNvSpPr>
            <a:spLocks noGrp="1"/>
          </p:cNvSpPr>
          <p:nvPr>
            <p:ph type="ftr" sz="quarter" idx="3"/>
          </p:nvPr>
        </p:nvSpPr>
        <p:spPr>
          <a:xfrm>
            <a:off x="3215640" y="6446580"/>
            <a:ext cx="5760720" cy="184666"/>
          </a:xfrm>
          <a:prstGeom prst="rect">
            <a:avLst/>
          </a:prstGeom>
        </p:spPr>
        <p:txBody>
          <a:bodyPr vert="horz" lIns="0" tIns="0" rIns="0" bIns="0" rtlCol="0" anchor="ctr">
            <a:spAutoFit/>
          </a:bodyPr>
          <a:lstStyle>
            <a:lvl1pPr algn="ctr">
              <a:lnSpc>
                <a:spcPct val="100000"/>
              </a:lnSpc>
              <a:spcBef>
                <a:spcPts val="0"/>
              </a:spcBef>
              <a:defRPr sz="1200">
                <a:solidFill>
                  <a:schemeClr val="tx1"/>
                </a:solidFill>
              </a:defRPr>
            </a:lvl1pPr>
          </a:lstStyle>
          <a:p>
            <a:endParaRPr lang="nb-NO"/>
          </a:p>
        </p:txBody>
      </p:sp>
      <p:sp>
        <p:nvSpPr>
          <p:cNvPr id="6" name="Slide Number Placeholder 5"/>
          <p:cNvSpPr>
            <a:spLocks noGrp="1"/>
          </p:cNvSpPr>
          <p:nvPr>
            <p:ph type="sldNum" sz="quarter" idx="4"/>
          </p:nvPr>
        </p:nvSpPr>
        <p:spPr>
          <a:xfrm>
            <a:off x="10479421" y="6446580"/>
            <a:ext cx="960120" cy="184666"/>
          </a:xfrm>
          <a:prstGeom prst="rect">
            <a:avLst/>
          </a:prstGeom>
        </p:spPr>
        <p:txBody>
          <a:bodyPr vert="horz" wrap="square" lIns="0" tIns="0" rIns="0" bIns="0" rtlCol="0" anchor="ctr">
            <a:spAutoFit/>
          </a:bodyPr>
          <a:lstStyle>
            <a:lvl1pPr algn="r">
              <a:lnSpc>
                <a:spcPct val="100000"/>
              </a:lnSpc>
              <a:spcBef>
                <a:spcPts val="0"/>
              </a:spcBef>
              <a:defRPr sz="1200">
                <a:solidFill>
                  <a:schemeClr val="tx1"/>
                </a:solidFill>
              </a:defRPr>
            </a:lvl1pPr>
          </a:lstStyle>
          <a:p>
            <a:fld id="{36457444-737A-4256-A71F-2C8225BFF095}" type="slidenum">
              <a:rPr lang="nb-NO" smtClean="0"/>
              <a:pPr/>
              <a:t>‹#›</a:t>
            </a:fld>
            <a:endParaRPr lang="nb-NO"/>
          </a:p>
        </p:txBody>
      </p:sp>
      <p:pic>
        <p:nvPicPr>
          <p:cNvPr id="10" name="logo_gul" hidden="1">
            <a:extLst>
              <a:ext uri="{FF2B5EF4-FFF2-40B4-BE49-F238E27FC236}">
                <a16:creationId xmlns:a16="http://schemas.microsoft.com/office/drawing/2014/main" id="{568E141C-BC32-4EA7-B2A0-38340A669A35}"/>
              </a:ext>
            </a:extLst>
          </p:cNvPr>
          <p:cNvPicPr>
            <a:picLocks noChangeAspect="1"/>
          </p:cNvPicPr>
          <p:nvPr userDrawn="1"/>
        </p:nvPicPr>
        <p:blipFill>
          <a:blip r:embed="rId42" cstate="hqprint">
            <a:extLst>
              <a:ext uri="{28A0092B-C50C-407E-A947-70E740481C1C}">
                <a14:useLocalDpi xmlns:a14="http://schemas.microsoft.com/office/drawing/2010/main" val="0"/>
              </a:ext>
            </a:extLst>
          </a:blip>
          <a:stretch>
            <a:fillRect/>
          </a:stretch>
        </p:blipFill>
        <p:spPr>
          <a:xfrm>
            <a:off x="10923270" y="396050"/>
            <a:ext cx="548640" cy="612362"/>
          </a:xfrm>
          <a:prstGeom prst="rect">
            <a:avLst/>
          </a:prstGeom>
        </p:spPr>
      </p:pic>
      <p:pic>
        <p:nvPicPr>
          <p:cNvPr id="11" name="logo_beige" descr="Et bilde som inneholder verktøy, skrunøkkel&#10;&#10;Beskrivelse som er generert med høy visshet" hidden="1">
            <a:extLst>
              <a:ext uri="{FF2B5EF4-FFF2-40B4-BE49-F238E27FC236}">
                <a16:creationId xmlns:a16="http://schemas.microsoft.com/office/drawing/2014/main" id="{413738F4-4345-4546-B6AE-0A137D4FB7E2}"/>
              </a:ext>
            </a:extLst>
          </p:cNvPr>
          <p:cNvPicPr>
            <a:picLocks noChangeAspect="1"/>
          </p:cNvPicPr>
          <p:nvPr userDrawn="1"/>
        </p:nvPicPr>
        <p:blipFill>
          <a:blip r:embed="rId43" cstate="hqprint">
            <a:extLst>
              <a:ext uri="{28A0092B-C50C-407E-A947-70E740481C1C}">
                <a14:useLocalDpi xmlns:a14="http://schemas.microsoft.com/office/drawing/2010/main" val="0"/>
              </a:ext>
            </a:extLst>
          </a:blip>
          <a:stretch>
            <a:fillRect/>
          </a:stretch>
        </p:blipFill>
        <p:spPr>
          <a:xfrm>
            <a:off x="10923270" y="396050"/>
            <a:ext cx="548640" cy="612362"/>
          </a:xfrm>
          <a:prstGeom prst="rect">
            <a:avLst/>
          </a:prstGeom>
        </p:spPr>
      </p:pic>
      <p:pic>
        <p:nvPicPr>
          <p:cNvPr id="9" name="logo_bla" descr="Et bilde som inneholder objekt&#10;&#10;Beskrivelse som er generert med høy visshet">
            <a:extLst>
              <a:ext uri="{FF2B5EF4-FFF2-40B4-BE49-F238E27FC236}">
                <a16:creationId xmlns:a16="http://schemas.microsoft.com/office/drawing/2014/main" id="{F439C0E1-1A3C-408E-87BE-8917EC33988C}"/>
              </a:ext>
            </a:extLst>
          </p:cNvPr>
          <p:cNvPicPr>
            <a:picLocks noChangeAspect="1"/>
          </p:cNvPicPr>
          <p:nvPr userDrawn="1"/>
        </p:nvPicPr>
        <p:blipFill>
          <a:blip r:embed="rId44" cstate="hqprint">
            <a:extLst>
              <a:ext uri="{28A0092B-C50C-407E-A947-70E740481C1C}">
                <a14:useLocalDpi xmlns:a14="http://schemas.microsoft.com/office/drawing/2010/main" val="0"/>
              </a:ext>
            </a:extLst>
          </a:blip>
          <a:stretch>
            <a:fillRect/>
          </a:stretch>
        </p:blipFill>
        <p:spPr>
          <a:xfrm>
            <a:off x="10923270" y="396050"/>
            <a:ext cx="548640" cy="612362"/>
          </a:xfrm>
          <a:prstGeom prst="rect">
            <a:avLst/>
          </a:prstGeom>
        </p:spPr>
      </p:pic>
    </p:spTree>
    <p:extLst>
      <p:ext uri="{BB962C8B-B14F-4D97-AF65-F5344CB8AC3E}">
        <p14:creationId xmlns:p14="http://schemas.microsoft.com/office/powerpoint/2010/main" val="1599132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p:txStyles>
    <p:titleStyle>
      <a:lvl1pPr algn="l" defTabSz="914400" rtl="0" eaLnBrk="1" latinLnBrk="0" hangingPunct="1">
        <a:lnSpc>
          <a:spcPct val="90000"/>
        </a:lnSpc>
        <a:spcBef>
          <a:spcPts val="0"/>
        </a:spcBef>
        <a:buNone/>
        <a:defRPr sz="3600" b="1" kern="1200" cap="none" baseline="0">
          <a:solidFill>
            <a:schemeClr val="tx1"/>
          </a:solidFill>
          <a:latin typeface="+mj-lt"/>
          <a:ea typeface="+mj-ea"/>
          <a:cs typeface="+mj-cs"/>
        </a:defRPr>
      </a:lvl1pPr>
    </p:titleStyle>
    <p:bodyStyle>
      <a:lvl1pPr marL="324000" indent="-324000" algn="l" defTabSz="914400" rtl="0" eaLnBrk="1" latinLnBrk="0" hangingPunct="1">
        <a:lnSpc>
          <a:spcPct val="100000"/>
        </a:lnSpc>
        <a:spcBef>
          <a:spcPts val="0"/>
        </a:spcBef>
        <a:buClr>
          <a:schemeClr val="tx2"/>
        </a:buClr>
        <a:buFont typeface="Arial" panose="020B0604020202020204" pitchFamily="34" charset="0"/>
        <a:buChar char="•"/>
        <a:defRPr sz="2800" kern="1200">
          <a:solidFill>
            <a:schemeClr val="tx1"/>
          </a:solidFill>
          <a:latin typeface="+mn-lt"/>
          <a:ea typeface="+mn-ea"/>
          <a:cs typeface="+mn-cs"/>
        </a:defRPr>
      </a:lvl1pPr>
      <a:lvl2pPr marL="648000" indent="-324000" algn="l" defTabSz="914400" rtl="0" eaLnBrk="1" latinLnBrk="0" hangingPunct="1">
        <a:lnSpc>
          <a:spcPct val="100000"/>
        </a:lnSpc>
        <a:spcBef>
          <a:spcPts val="0"/>
        </a:spcBef>
        <a:buClr>
          <a:schemeClr val="tx2"/>
        </a:buClr>
        <a:buFont typeface="Arial" panose="020B0604020202020204" pitchFamily="34" charset="0"/>
        <a:buChar char="•"/>
        <a:defRPr sz="2400" kern="1200">
          <a:solidFill>
            <a:schemeClr val="tx1"/>
          </a:solidFill>
          <a:latin typeface="+mn-lt"/>
          <a:ea typeface="+mn-ea"/>
          <a:cs typeface="+mn-cs"/>
        </a:defRPr>
      </a:lvl2pPr>
      <a:lvl3pPr marL="972000" indent="-324000" algn="l" defTabSz="914400" rtl="0" eaLnBrk="1" latinLnBrk="0" hangingPunct="1">
        <a:lnSpc>
          <a:spcPct val="100000"/>
        </a:lnSpc>
        <a:spcBef>
          <a:spcPts val="0"/>
        </a:spcBef>
        <a:buClr>
          <a:schemeClr val="tx2"/>
        </a:buClr>
        <a:buFont typeface="Arial" panose="020B0604020202020204" pitchFamily="34" charset="0"/>
        <a:buChar char="•"/>
        <a:defRPr sz="2000" kern="1200">
          <a:solidFill>
            <a:schemeClr val="tx1"/>
          </a:solidFill>
          <a:latin typeface="+mn-lt"/>
          <a:ea typeface="+mn-ea"/>
          <a:cs typeface="+mn-cs"/>
        </a:defRPr>
      </a:lvl3pPr>
      <a:lvl4pPr marL="1296000" indent="-324000" algn="l" defTabSz="914400" rtl="0" eaLnBrk="1" latinLnBrk="0" hangingPunct="1">
        <a:lnSpc>
          <a:spcPct val="100000"/>
        </a:lnSpc>
        <a:spcBef>
          <a:spcPts val="0"/>
        </a:spcBef>
        <a:buClr>
          <a:schemeClr val="tx2"/>
        </a:buClr>
        <a:buFont typeface="Arial" panose="020B0604020202020204" pitchFamily="34" charset="0"/>
        <a:buChar char="•"/>
        <a:defRPr sz="1800" kern="1200">
          <a:solidFill>
            <a:schemeClr val="tx1"/>
          </a:solidFill>
          <a:latin typeface="+mn-lt"/>
          <a:ea typeface="+mn-ea"/>
          <a:cs typeface="+mn-cs"/>
        </a:defRPr>
      </a:lvl4pPr>
      <a:lvl5pPr marL="1620000" indent="-324000" algn="l" defTabSz="914400" rtl="0" eaLnBrk="1" latinLnBrk="0" hangingPunct="1">
        <a:lnSpc>
          <a:spcPct val="100000"/>
        </a:lnSpc>
        <a:spcBef>
          <a:spcPts val="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3693" y="326129"/>
            <a:ext cx="9601200" cy="1107996"/>
          </a:xfrm>
          <a:prstGeom prst="rect">
            <a:avLst/>
          </a:prstGeom>
        </p:spPr>
        <p:txBody>
          <a:bodyPr vert="horz" lIns="0" tIns="0" rIns="0" bIns="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753693" y="2115183"/>
            <a:ext cx="10685848" cy="3953108"/>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52459" y="6446580"/>
            <a:ext cx="1920240" cy="184666"/>
          </a:xfrm>
          <a:prstGeom prst="rect">
            <a:avLst/>
          </a:prstGeom>
        </p:spPr>
        <p:txBody>
          <a:bodyPr vert="horz" lIns="0" tIns="0" rIns="0" bIns="0" rtlCol="0" anchor="ctr">
            <a:spAutoFit/>
          </a:bodyPr>
          <a:lstStyle>
            <a:lvl1pPr algn="l">
              <a:lnSpc>
                <a:spcPct val="100000"/>
              </a:lnSpc>
              <a:spcBef>
                <a:spcPts val="0"/>
              </a:spcBef>
              <a:defRPr sz="1200">
                <a:solidFill>
                  <a:schemeClr val="tx1"/>
                </a:solidFill>
              </a:defRPr>
            </a:lvl1pPr>
          </a:lstStyle>
          <a:p>
            <a:fld id="{6A1A0E74-B8A8-4360-A367-9FF538085BF2}" type="datetimeFigureOut">
              <a:rPr lang="nb-NO" smtClean="0"/>
              <a:pPr/>
              <a:t>02.09.2024</a:t>
            </a:fld>
            <a:endParaRPr lang="nb-NO"/>
          </a:p>
        </p:txBody>
      </p:sp>
      <p:sp>
        <p:nvSpPr>
          <p:cNvPr id="5" name="Footer Placeholder 4"/>
          <p:cNvSpPr>
            <a:spLocks noGrp="1"/>
          </p:cNvSpPr>
          <p:nvPr>
            <p:ph type="ftr" sz="quarter" idx="3"/>
          </p:nvPr>
        </p:nvSpPr>
        <p:spPr>
          <a:xfrm>
            <a:off x="3215640" y="6446580"/>
            <a:ext cx="5760720" cy="184666"/>
          </a:xfrm>
          <a:prstGeom prst="rect">
            <a:avLst/>
          </a:prstGeom>
        </p:spPr>
        <p:txBody>
          <a:bodyPr vert="horz" lIns="0" tIns="0" rIns="0" bIns="0" rtlCol="0" anchor="ctr">
            <a:spAutoFit/>
          </a:bodyPr>
          <a:lstStyle>
            <a:lvl1pPr algn="ctr">
              <a:lnSpc>
                <a:spcPct val="100000"/>
              </a:lnSpc>
              <a:spcBef>
                <a:spcPts val="0"/>
              </a:spcBef>
              <a:defRPr sz="1200">
                <a:solidFill>
                  <a:schemeClr val="tx1"/>
                </a:solidFill>
              </a:defRPr>
            </a:lvl1pPr>
          </a:lstStyle>
          <a:p>
            <a:endParaRPr lang="nb-NO"/>
          </a:p>
        </p:txBody>
      </p:sp>
      <p:sp>
        <p:nvSpPr>
          <p:cNvPr id="6" name="Slide Number Placeholder 5"/>
          <p:cNvSpPr>
            <a:spLocks noGrp="1"/>
          </p:cNvSpPr>
          <p:nvPr>
            <p:ph type="sldNum" sz="quarter" idx="4"/>
          </p:nvPr>
        </p:nvSpPr>
        <p:spPr>
          <a:xfrm>
            <a:off x="10479421" y="6446580"/>
            <a:ext cx="960120" cy="184666"/>
          </a:xfrm>
          <a:prstGeom prst="rect">
            <a:avLst/>
          </a:prstGeom>
        </p:spPr>
        <p:txBody>
          <a:bodyPr vert="horz" wrap="square" lIns="0" tIns="0" rIns="0" bIns="0" rtlCol="0" anchor="ctr">
            <a:spAutoFit/>
          </a:bodyPr>
          <a:lstStyle>
            <a:lvl1pPr algn="r">
              <a:lnSpc>
                <a:spcPct val="100000"/>
              </a:lnSpc>
              <a:spcBef>
                <a:spcPts val="0"/>
              </a:spcBef>
              <a:defRPr sz="1200">
                <a:solidFill>
                  <a:schemeClr val="tx1"/>
                </a:solidFill>
              </a:defRPr>
            </a:lvl1pPr>
          </a:lstStyle>
          <a:p>
            <a:fld id="{36457444-737A-4256-A71F-2C8225BFF095}" type="slidenum">
              <a:rPr lang="nb-NO" smtClean="0"/>
              <a:pPr/>
              <a:t>‹#›</a:t>
            </a:fld>
            <a:endParaRPr lang="nb-NO"/>
          </a:p>
        </p:txBody>
      </p:sp>
      <p:pic>
        <p:nvPicPr>
          <p:cNvPr id="10" name="logo_gul" hidden="1">
            <a:extLst>
              <a:ext uri="{FF2B5EF4-FFF2-40B4-BE49-F238E27FC236}">
                <a16:creationId xmlns:a16="http://schemas.microsoft.com/office/drawing/2014/main" id="{568E141C-BC32-4EA7-B2A0-38340A669A3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23270" y="396050"/>
            <a:ext cx="548640" cy="612362"/>
          </a:xfrm>
          <a:prstGeom prst="rect">
            <a:avLst/>
          </a:prstGeom>
        </p:spPr>
      </p:pic>
      <p:pic>
        <p:nvPicPr>
          <p:cNvPr id="11" name="logo_beige" descr="Et bilde som inneholder verktøy, skrunøkkel&#10;&#10;Beskrivelse som er generert med høy visshet" hidden="1">
            <a:extLst>
              <a:ext uri="{FF2B5EF4-FFF2-40B4-BE49-F238E27FC236}">
                <a16:creationId xmlns:a16="http://schemas.microsoft.com/office/drawing/2014/main" id="{413738F4-4345-4546-B6AE-0A137D4FB7E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923270" y="396050"/>
            <a:ext cx="548640" cy="612362"/>
          </a:xfrm>
          <a:prstGeom prst="rect">
            <a:avLst/>
          </a:prstGeom>
        </p:spPr>
      </p:pic>
      <p:pic>
        <p:nvPicPr>
          <p:cNvPr id="9" name="logo_bla" descr="Et bilde som inneholder objekt&#10;&#10;Beskrivelse som er generert med høy visshet">
            <a:extLst>
              <a:ext uri="{FF2B5EF4-FFF2-40B4-BE49-F238E27FC236}">
                <a16:creationId xmlns:a16="http://schemas.microsoft.com/office/drawing/2014/main" id="{F439C0E1-1A3C-408E-87BE-8917EC33988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23270" y="396050"/>
            <a:ext cx="548640" cy="612362"/>
          </a:xfrm>
          <a:prstGeom prst="rect">
            <a:avLst/>
          </a:prstGeom>
        </p:spPr>
      </p:pic>
    </p:spTree>
    <p:extLst>
      <p:ext uri="{BB962C8B-B14F-4D97-AF65-F5344CB8AC3E}">
        <p14:creationId xmlns:p14="http://schemas.microsoft.com/office/powerpoint/2010/main" val="402804675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l" defTabSz="914400" rtl="0" eaLnBrk="1" latinLnBrk="0" hangingPunct="1">
        <a:lnSpc>
          <a:spcPct val="90000"/>
        </a:lnSpc>
        <a:spcBef>
          <a:spcPts val="0"/>
        </a:spcBef>
        <a:buNone/>
        <a:defRPr sz="3600" b="1" kern="1200" cap="none" baseline="0">
          <a:solidFill>
            <a:schemeClr val="tx1"/>
          </a:solidFill>
          <a:latin typeface="+mj-lt"/>
          <a:ea typeface="+mj-ea"/>
          <a:cs typeface="+mj-cs"/>
        </a:defRPr>
      </a:lvl1pPr>
    </p:titleStyle>
    <p:bodyStyle>
      <a:lvl1pPr marL="324000" indent="-324000" algn="l" defTabSz="914400" rtl="0" eaLnBrk="1" latinLnBrk="0" hangingPunct="1">
        <a:lnSpc>
          <a:spcPct val="100000"/>
        </a:lnSpc>
        <a:spcBef>
          <a:spcPts val="0"/>
        </a:spcBef>
        <a:buClr>
          <a:schemeClr val="tx2"/>
        </a:buClr>
        <a:buFont typeface="Arial" panose="020B0604020202020204" pitchFamily="34" charset="0"/>
        <a:buChar char="•"/>
        <a:defRPr sz="2800" kern="1200">
          <a:solidFill>
            <a:schemeClr val="tx1"/>
          </a:solidFill>
          <a:latin typeface="+mn-lt"/>
          <a:ea typeface="+mn-ea"/>
          <a:cs typeface="+mn-cs"/>
        </a:defRPr>
      </a:lvl1pPr>
      <a:lvl2pPr marL="648000" indent="-324000" algn="l" defTabSz="914400" rtl="0" eaLnBrk="1" latinLnBrk="0" hangingPunct="1">
        <a:lnSpc>
          <a:spcPct val="100000"/>
        </a:lnSpc>
        <a:spcBef>
          <a:spcPts val="0"/>
        </a:spcBef>
        <a:buClr>
          <a:schemeClr val="tx2"/>
        </a:buClr>
        <a:buFont typeface="Arial" panose="020B0604020202020204" pitchFamily="34" charset="0"/>
        <a:buChar char="•"/>
        <a:defRPr sz="2400" kern="1200">
          <a:solidFill>
            <a:schemeClr val="tx1"/>
          </a:solidFill>
          <a:latin typeface="+mn-lt"/>
          <a:ea typeface="+mn-ea"/>
          <a:cs typeface="+mn-cs"/>
        </a:defRPr>
      </a:lvl2pPr>
      <a:lvl3pPr marL="972000" indent="-324000" algn="l" defTabSz="914400" rtl="0" eaLnBrk="1" latinLnBrk="0" hangingPunct="1">
        <a:lnSpc>
          <a:spcPct val="100000"/>
        </a:lnSpc>
        <a:spcBef>
          <a:spcPts val="0"/>
        </a:spcBef>
        <a:buClr>
          <a:schemeClr val="tx2"/>
        </a:buClr>
        <a:buFont typeface="Arial" panose="020B0604020202020204" pitchFamily="34" charset="0"/>
        <a:buChar char="•"/>
        <a:defRPr sz="2000" kern="1200">
          <a:solidFill>
            <a:schemeClr val="tx1"/>
          </a:solidFill>
          <a:latin typeface="+mn-lt"/>
          <a:ea typeface="+mn-ea"/>
          <a:cs typeface="+mn-cs"/>
        </a:defRPr>
      </a:lvl3pPr>
      <a:lvl4pPr marL="1296000" indent="-324000" algn="l" defTabSz="914400" rtl="0" eaLnBrk="1" latinLnBrk="0" hangingPunct="1">
        <a:lnSpc>
          <a:spcPct val="100000"/>
        </a:lnSpc>
        <a:spcBef>
          <a:spcPts val="0"/>
        </a:spcBef>
        <a:buClr>
          <a:schemeClr val="tx2"/>
        </a:buClr>
        <a:buFont typeface="Arial" panose="020B0604020202020204" pitchFamily="34" charset="0"/>
        <a:buChar char="•"/>
        <a:defRPr sz="1800" kern="1200">
          <a:solidFill>
            <a:schemeClr val="tx1"/>
          </a:solidFill>
          <a:latin typeface="+mn-lt"/>
          <a:ea typeface="+mn-ea"/>
          <a:cs typeface="+mn-cs"/>
        </a:defRPr>
      </a:lvl4pPr>
      <a:lvl5pPr marL="1620000" indent="-324000" algn="l" defTabSz="914400" rtl="0" eaLnBrk="1" latinLnBrk="0" hangingPunct="1">
        <a:lnSpc>
          <a:spcPct val="100000"/>
        </a:lnSpc>
        <a:spcBef>
          <a:spcPts val="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BFE55D14-FD33-4210-A182-039EC8403096}"/>
              </a:ext>
            </a:extLst>
          </p:cNvPr>
          <p:cNvPicPr>
            <a:picLocks noChangeAspect="1"/>
          </p:cNvPicPr>
          <p:nvPr userDrawn="1"/>
        </p:nvPicPr>
        <p:blipFill>
          <a:blip r:embed="rId27"/>
          <a:stretch>
            <a:fillRect/>
          </a:stretch>
        </p:blipFill>
        <p:spPr>
          <a:xfrm>
            <a:off x="367317" y="6216177"/>
            <a:ext cx="11449790" cy="397250"/>
          </a:xfrm>
          <a:prstGeom prst="rect">
            <a:avLst/>
          </a:prstGeom>
        </p:spPr>
      </p:pic>
      <p:pic>
        <p:nvPicPr>
          <p:cNvPr id="17" name="Bilde 16">
            <a:extLst>
              <a:ext uri="{FF2B5EF4-FFF2-40B4-BE49-F238E27FC236}">
                <a16:creationId xmlns:a16="http://schemas.microsoft.com/office/drawing/2014/main" id="{1BE53846-E1DA-49F9-AB4E-14DE055269AE}"/>
              </a:ext>
            </a:extLst>
          </p:cNvPr>
          <p:cNvPicPr>
            <a:picLocks noChangeAspect="1"/>
          </p:cNvPicPr>
          <p:nvPr userDrawn="1"/>
        </p:nvPicPr>
        <p:blipFill>
          <a:blip r:embed="rId28"/>
          <a:stretch>
            <a:fillRect/>
          </a:stretch>
        </p:blipFill>
        <p:spPr>
          <a:xfrm>
            <a:off x="11235599" y="417653"/>
            <a:ext cx="540105" cy="547249"/>
          </a:xfrm>
          <a:prstGeom prst="rect">
            <a:avLst/>
          </a:prstGeom>
        </p:spPr>
      </p:pic>
      <p:sp>
        <p:nvSpPr>
          <p:cNvPr id="2" name="Title Placeholder 1"/>
          <p:cNvSpPr>
            <a:spLocks noGrp="1"/>
          </p:cNvSpPr>
          <p:nvPr>
            <p:ph type="title"/>
          </p:nvPr>
        </p:nvSpPr>
        <p:spPr>
          <a:xfrm>
            <a:off x="1638526" y="1203491"/>
            <a:ext cx="9294577" cy="1126462"/>
          </a:xfrm>
          <a:prstGeom prst="rect">
            <a:avLst/>
          </a:prstGeom>
        </p:spPr>
        <p:txBody>
          <a:bodyPr vert="horz" lIns="0" tIns="0" rIns="0" bIns="0" rtlCol="0" anchor="t" anchorCtr="0">
            <a:noAutofit/>
          </a:bodyPr>
          <a:lstStyle/>
          <a:p>
            <a:r>
              <a:rPr lang="nb-NO"/>
              <a:t>Klikk for å redigere tittelstil</a:t>
            </a:r>
            <a:endParaRPr lang="en-US"/>
          </a:p>
        </p:txBody>
      </p:sp>
      <p:sp>
        <p:nvSpPr>
          <p:cNvPr id="3" name="Text Placeholder 2"/>
          <p:cNvSpPr>
            <a:spLocks noGrp="1"/>
          </p:cNvSpPr>
          <p:nvPr>
            <p:ph type="body" idx="1"/>
          </p:nvPr>
        </p:nvSpPr>
        <p:spPr>
          <a:xfrm>
            <a:off x="1638526" y="2897544"/>
            <a:ext cx="9294577" cy="3084151"/>
          </a:xfrm>
          <a:prstGeom prst="rect">
            <a:avLst/>
          </a:prstGeom>
        </p:spPr>
        <p:txBody>
          <a:bodyPr vert="horz" lIns="0" tIns="0" rIns="0" bIns="0" rtlCol="0" anchor="t" anchorCtr="0">
            <a:no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369119" y="6382595"/>
            <a:ext cx="1017267" cy="230833"/>
          </a:xfrm>
          <a:prstGeom prst="rect">
            <a:avLst/>
          </a:prstGeom>
        </p:spPr>
        <p:txBody>
          <a:bodyPr vert="horz" wrap="square" lIns="0" tIns="0" rIns="0" bIns="0" rtlCol="0" anchor="t" anchorCtr="0">
            <a:noAutofit/>
          </a:bodyPr>
          <a:lstStyle>
            <a:lvl1pPr algn="l">
              <a:lnSpc>
                <a:spcPct val="100000"/>
              </a:lnSpc>
              <a:spcBef>
                <a:spcPts val="0"/>
              </a:spcBef>
              <a:defRPr sz="1500" spc="40" baseline="0">
                <a:solidFill>
                  <a:schemeClr val="accent1"/>
                </a:solidFill>
                <a:latin typeface="+mj-lt"/>
              </a:defRPr>
            </a:lvl1pPr>
          </a:lstStyle>
          <a:p>
            <a:fld id="{41058D3D-9EB2-4BC5-A3C0-B90C79201A11}" type="datetimeFigureOut">
              <a:rPr lang="nb-NO" smtClean="0"/>
              <a:pPr/>
              <a:t>02.09.2024</a:t>
            </a:fld>
            <a:endParaRPr lang="nb-NO"/>
          </a:p>
        </p:txBody>
      </p:sp>
      <p:sp>
        <p:nvSpPr>
          <p:cNvPr id="5" name="Footer Placeholder 4"/>
          <p:cNvSpPr>
            <a:spLocks noGrp="1"/>
          </p:cNvSpPr>
          <p:nvPr>
            <p:ph type="ftr" sz="quarter" idx="3"/>
          </p:nvPr>
        </p:nvSpPr>
        <p:spPr>
          <a:xfrm>
            <a:off x="2090466" y="6382595"/>
            <a:ext cx="4545142" cy="230833"/>
          </a:xfrm>
          <a:prstGeom prst="rect">
            <a:avLst/>
          </a:prstGeom>
        </p:spPr>
        <p:txBody>
          <a:bodyPr vert="horz" lIns="0" tIns="0" rIns="0" bIns="0" rtlCol="0" anchor="t" anchorCtr="0">
            <a:noAutofit/>
          </a:bodyPr>
          <a:lstStyle>
            <a:lvl1pPr algn="l">
              <a:lnSpc>
                <a:spcPct val="100000"/>
              </a:lnSpc>
              <a:spcBef>
                <a:spcPts val="0"/>
              </a:spcBef>
              <a:defRPr sz="1500" spc="40" baseline="0">
                <a:solidFill>
                  <a:schemeClr val="accent1"/>
                </a:solidFill>
                <a:latin typeface="+mj-lt"/>
              </a:defRPr>
            </a:lvl1pPr>
          </a:lstStyle>
          <a:p>
            <a:endParaRPr lang="nb-NO"/>
          </a:p>
        </p:txBody>
      </p:sp>
      <p:sp>
        <p:nvSpPr>
          <p:cNvPr id="6" name="Slide Number Placeholder 5"/>
          <p:cNvSpPr>
            <a:spLocks noGrp="1"/>
          </p:cNvSpPr>
          <p:nvPr>
            <p:ph type="sldNum" sz="quarter" idx="4"/>
          </p:nvPr>
        </p:nvSpPr>
        <p:spPr>
          <a:xfrm>
            <a:off x="8934728" y="6382595"/>
            <a:ext cx="583706" cy="230833"/>
          </a:xfrm>
          <a:prstGeom prst="rect">
            <a:avLst/>
          </a:prstGeom>
        </p:spPr>
        <p:txBody>
          <a:bodyPr vert="horz" wrap="square" lIns="0" tIns="0" rIns="0" bIns="0" rtlCol="0" anchor="t" anchorCtr="0">
            <a:noAutofit/>
          </a:bodyPr>
          <a:lstStyle>
            <a:lvl1pPr algn="r">
              <a:lnSpc>
                <a:spcPct val="100000"/>
              </a:lnSpc>
              <a:spcBef>
                <a:spcPts val="0"/>
              </a:spcBef>
              <a:defRPr sz="1500" spc="40" baseline="0">
                <a:solidFill>
                  <a:schemeClr val="accent1"/>
                </a:solidFill>
                <a:latin typeface="+mj-lt"/>
              </a:defRPr>
            </a:lvl1pPr>
          </a:lstStyle>
          <a:p>
            <a:fld id="{6EE66BF0-08DA-48A3-94C3-7F6DF7B061C6}" type="slidenum">
              <a:rPr lang="nb-NO" smtClean="0"/>
              <a:pPr/>
              <a:t>‹#›</a:t>
            </a:fld>
            <a:endParaRPr lang="nb-NO"/>
          </a:p>
        </p:txBody>
      </p:sp>
    </p:spTree>
    <p:extLst>
      <p:ext uri="{BB962C8B-B14F-4D97-AF65-F5344CB8AC3E}">
        <p14:creationId xmlns:p14="http://schemas.microsoft.com/office/powerpoint/2010/main" val="238485504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Lst>
  <p:txStyles>
    <p:titleStyle>
      <a:lvl1pPr algn="l" defTabSz="914217" rtl="0" eaLnBrk="1" latinLnBrk="0" hangingPunct="1">
        <a:lnSpc>
          <a:spcPct val="100000"/>
        </a:lnSpc>
        <a:spcBef>
          <a:spcPts val="0"/>
        </a:spcBef>
        <a:buNone/>
        <a:defRPr sz="3660" b="1" kern="1200">
          <a:solidFill>
            <a:schemeClr val="accent1"/>
          </a:solidFill>
          <a:latin typeface="+mj-lt"/>
          <a:ea typeface="+mj-ea"/>
          <a:cs typeface="+mj-cs"/>
        </a:defRPr>
      </a:lvl1pPr>
    </p:titleStyle>
    <p:bodyStyle>
      <a:lvl1pPr marL="228555" indent="-228555" algn="l" defTabSz="914217" rtl="0" eaLnBrk="1" latinLnBrk="0" hangingPunct="1">
        <a:lnSpc>
          <a:spcPct val="110000"/>
        </a:lnSpc>
        <a:spcBef>
          <a:spcPts val="0"/>
        </a:spcBef>
        <a:buFont typeface="Arial" panose="020B0604020202020204" pitchFamily="34" charset="0"/>
        <a:buChar char="•"/>
        <a:defRPr sz="2000" kern="1200">
          <a:solidFill>
            <a:schemeClr val="tx2"/>
          </a:solidFill>
          <a:latin typeface="+mn-lt"/>
          <a:ea typeface="+mn-ea"/>
          <a:cs typeface="+mn-cs"/>
        </a:defRPr>
      </a:lvl1pPr>
      <a:lvl2pPr marL="685663" indent="-228555" algn="l" defTabSz="914217" rtl="0" eaLnBrk="1" latinLnBrk="0" hangingPunct="1">
        <a:lnSpc>
          <a:spcPct val="110000"/>
        </a:lnSpc>
        <a:spcBef>
          <a:spcPts val="0"/>
        </a:spcBef>
        <a:buFont typeface="Arial" panose="020B0604020202020204" pitchFamily="34" charset="0"/>
        <a:buChar char="•"/>
        <a:defRPr sz="2000" kern="1200">
          <a:solidFill>
            <a:schemeClr val="tx2"/>
          </a:solidFill>
          <a:latin typeface="+mn-lt"/>
          <a:ea typeface="+mn-ea"/>
          <a:cs typeface="+mn-cs"/>
        </a:defRPr>
      </a:lvl2pPr>
      <a:lvl3pPr marL="1142772" indent="-228555" algn="l" defTabSz="914217" rtl="0" eaLnBrk="1" latinLnBrk="0" hangingPunct="1">
        <a:lnSpc>
          <a:spcPct val="110000"/>
        </a:lnSpc>
        <a:spcBef>
          <a:spcPts val="0"/>
        </a:spcBef>
        <a:buFont typeface="Arial" panose="020B0604020202020204" pitchFamily="34" charset="0"/>
        <a:buChar char="•"/>
        <a:defRPr sz="2000" kern="1200">
          <a:solidFill>
            <a:schemeClr val="tx2"/>
          </a:solidFill>
          <a:latin typeface="+mn-lt"/>
          <a:ea typeface="+mn-ea"/>
          <a:cs typeface="+mn-cs"/>
        </a:defRPr>
      </a:lvl3pPr>
      <a:lvl4pPr marL="1599880" indent="-228555" algn="l" defTabSz="914217" rtl="0" eaLnBrk="1" latinLnBrk="0" hangingPunct="1">
        <a:lnSpc>
          <a:spcPct val="110000"/>
        </a:lnSpc>
        <a:spcBef>
          <a:spcPts val="0"/>
        </a:spcBef>
        <a:buFont typeface="Arial" panose="020B0604020202020204" pitchFamily="34" charset="0"/>
        <a:buChar char="•"/>
        <a:defRPr sz="2000" kern="1200">
          <a:solidFill>
            <a:schemeClr val="tx2"/>
          </a:solidFill>
          <a:latin typeface="+mn-lt"/>
          <a:ea typeface="+mn-ea"/>
          <a:cs typeface="+mn-cs"/>
        </a:defRPr>
      </a:lvl4pPr>
      <a:lvl5pPr marL="2056989" indent="-228555" algn="l" defTabSz="914217" rtl="0" eaLnBrk="1" latinLnBrk="0" hangingPunct="1">
        <a:lnSpc>
          <a:spcPct val="110000"/>
        </a:lnSpc>
        <a:spcBef>
          <a:spcPts val="0"/>
        </a:spcBef>
        <a:buFont typeface="Arial" panose="020B0604020202020204" pitchFamily="34" charset="0"/>
        <a:buChar char="•"/>
        <a:defRPr sz="2000" kern="1200">
          <a:solidFill>
            <a:schemeClr val="tx2"/>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3693" y="326129"/>
            <a:ext cx="9601200" cy="1107996"/>
          </a:xfrm>
          <a:prstGeom prst="rect">
            <a:avLst/>
          </a:prstGeom>
        </p:spPr>
        <p:txBody>
          <a:bodyPr vert="horz" lIns="0" tIns="0" rIns="0" bIns="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753693" y="2115183"/>
            <a:ext cx="10685848" cy="3953108"/>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52459" y="6446580"/>
            <a:ext cx="1920240" cy="184666"/>
          </a:xfrm>
          <a:prstGeom prst="rect">
            <a:avLst/>
          </a:prstGeom>
        </p:spPr>
        <p:txBody>
          <a:bodyPr vert="horz" lIns="0" tIns="0" rIns="0" bIns="0" rtlCol="0" anchor="ctr">
            <a:spAutoFit/>
          </a:bodyPr>
          <a:lstStyle>
            <a:lvl1pPr algn="l">
              <a:lnSpc>
                <a:spcPct val="100000"/>
              </a:lnSpc>
              <a:spcBef>
                <a:spcPts val="0"/>
              </a:spcBef>
              <a:defRPr sz="1200">
                <a:solidFill>
                  <a:schemeClr val="tx1"/>
                </a:solidFill>
              </a:defRPr>
            </a:lvl1pPr>
          </a:lstStyle>
          <a:p>
            <a:endParaRPr lang="nb-NO"/>
          </a:p>
        </p:txBody>
      </p:sp>
      <p:sp>
        <p:nvSpPr>
          <p:cNvPr id="5" name="Footer Placeholder 4"/>
          <p:cNvSpPr>
            <a:spLocks noGrp="1"/>
          </p:cNvSpPr>
          <p:nvPr>
            <p:ph type="ftr" sz="quarter" idx="3"/>
          </p:nvPr>
        </p:nvSpPr>
        <p:spPr>
          <a:xfrm>
            <a:off x="3215640" y="6446580"/>
            <a:ext cx="5760720" cy="184666"/>
          </a:xfrm>
          <a:prstGeom prst="rect">
            <a:avLst/>
          </a:prstGeom>
        </p:spPr>
        <p:txBody>
          <a:bodyPr vert="horz" lIns="0" tIns="0" rIns="0" bIns="0" rtlCol="0" anchor="ctr">
            <a:spAutoFit/>
          </a:bodyPr>
          <a:lstStyle>
            <a:lvl1pPr algn="ctr">
              <a:lnSpc>
                <a:spcPct val="100000"/>
              </a:lnSpc>
              <a:spcBef>
                <a:spcPts val="0"/>
              </a:spcBef>
              <a:defRPr sz="1200">
                <a:solidFill>
                  <a:schemeClr val="tx1"/>
                </a:solidFill>
              </a:defRPr>
            </a:lvl1pPr>
          </a:lstStyle>
          <a:p>
            <a:endParaRPr lang="nb-NO"/>
          </a:p>
        </p:txBody>
      </p:sp>
      <p:sp>
        <p:nvSpPr>
          <p:cNvPr id="6" name="Slide Number Placeholder 5"/>
          <p:cNvSpPr>
            <a:spLocks noGrp="1"/>
          </p:cNvSpPr>
          <p:nvPr>
            <p:ph type="sldNum" sz="quarter" idx="4"/>
          </p:nvPr>
        </p:nvSpPr>
        <p:spPr>
          <a:xfrm>
            <a:off x="10479421" y="6446580"/>
            <a:ext cx="960120" cy="184666"/>
          </a:xfrm>
          <a:prstGeom prst="rect">
            <a:avLst/>
          </a:prstGeom>
        </p:spPr>
        <p:txBody>
          <a:bodyPr vert="horz" wrap="square" lIns="0" tIns="0" rIns="0" bIns="0" rtlCol="0" anchor="ctr">
            <a:spAutoFit/>
          </a:bodyPr>
          <a:lstStyle>
            <a:lvl1pPr algn="r">
              <a:lnSpc>
                <a:spcPct val="100000"/>
              </a:lnSpc>
              <a:spcBef>
                <a:spcPts val="0"/>
              </a:spcBef>
              <a:defRPr sz="1200">
                <a:solidFill>
                  <a:schemeClr val="tx1"/>
                </a:solidFill>
              </a:defRPr>
            </a:lvl1pPr>
          </a:lstStyle>
          <a:p>
            <a:fld id="{36457444-737A-4256-A71F-2C8225BFF095}" type="slidenum">
              <a:rPr lang="nb-NO" smtClean="0"/>
              <a:pPr/>
              <a:t>‹#›</a:t>
            </a:fld>
            <a:endParaRPr lang="nb-NO"/>
          </a:p>
        </p:txBody>
      </p:sp>
      <p:pic>
        <p:nvPicPr>
          <p:cNvPr id="10" name="logo_gul" hidden="1">
            <a:extLst>
              <a:ext uri="{FF2B5EF4-FFF2-40B4-BE49-F238E27FC236}">
                <a16:creationId xmlns:a16="http://schemas.microsoft.com/office/drawing/2014/main" id="{568E141C-BC32-4EA7-B2A0-38340A669A35}"/>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0923270" y="396050"/>
            <a:ext cx="548640" cy="612362"/>
          </a:xfrm>
          <a:prstGeom prst="rect">
            <a:avLst/>
          </a:prstGeom>
        </p:spPr>
      </p:pic>
      <p:pic>
        <p:nvPicPr>
          <p:cNvPr id="11" name="logo_beige" descr="Et bilde som inneholder verktøy, skrunøkkel&#10;&#10;Beskrivelse som er generert med høy visshet" hidden="1">
            <a:extLst>
              <a:ext uri="{FF2B5EF4-FFF2-40B4-BE49-F238E27FC236}">
                <a16:creationId xmlns:a16="http://schemas.microsoft.com/office/drawing/2014/main" id="{413738F4-4345-4546-B6AE-0A137D4FB7E2}"/>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10923270" y="396050"/>
            <a:ext cx="548640" cy="612362"/>
          </a:xfrm>
          <a:prstGeom prst="rect">
            <a:avLst/>
          </a:prstGeom>
        </p:spPr>
      </p:pic>
      <p:pic>
        <p:nvPicPr>
          <p:cNvPr id="9" name="logo_bla" descr="Et bilde som inneholder objekt&#10;&#10;Beskrivelse som er generert med høy visshet">
            <a:extLst>
              <a:ext uri="{FF2B5EF4-FFF2-40B4-BE49-F238E27FC236}">
                <a16:creationId xmlns:a16="http://schemas.microsoft.com/office/drawing/2014/main" id="{F439C0E1-1A3C-408E-87BE-8917EC33988C}"/>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10923270" y="396050"/>
            <a:ext cx="548640" cy="612362"/>
          </a:xfrm>
          <a:prstGeom prst="rect">
            <a:avLst/>
          </a:prstGeom>
        </p:spPr>
      </p:pic>
    </p:spTree>
    <p:extLst>
      <p:ext uri="{BB962C8B-B14F-4D97-AF65-F5344CB8AC3E}">
        <p14:creationId xmlns:p14="http://schemas.microsoft.com/office/powerpoint/2010/main" val="162335178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Lst>
  <p:hf hdr="0" ftr="0" dt="0"/>
  <p:txStyles>
    <p:titleStyle>
      <a:lvl1pPr algn="l" defTabSz="914400" rtl="0" eaLnBrk="1" latinLnBrk="0" hangingPunct="1">
        <a:lnSpc>
          <a:spcPct val="90000"/>
        </a:lnSpc>
        <a:spcBef>
          <a:spcPts val="0"/>
        </a:spcBef>
        <a:buNone/>
        <a:defRPr sz="3600" b="1" kern="1200" cap="none" baseline="0">
          <a:solidFill>
            <a:schemeClr val="tx1"/>
          </a:solidFill>
          <a:latin typeface="+mj-lt"/>
          <a:ea typeface="+mj-ea"/>
          <a:cs typeface="+mj-cs"/>
        </a:defRPr>
      </a:lvl1pPr>
    </p:titleStyle>
    <p:bodyStyle>
      <a:lvl1pPr marL="324000" indent="-324000" algn="l" defTabSz="914400" rtl="0" eaLnBrk="1" latinLnBrk="0" hangingPunct="1">
        <a:lnSpc>
          <a:spcPct val="100000"/>
        </a:lnSpc>
        <a:spcBef>
          <a:spcPts val="0"/>
        </a:spcBef>
        <a:buClr>
          <a:schemeClr val="tx2"/>
        </a:buClr>
        <a:buFont typeface="Arial" panose="020B0604020202020204" pitchFamily="34" charset="0"/>
        <a:buChar char="•"/>
        <a:defRPr sz="2800" kern="1200">
          <a:solidFill>
            <a:schemeClr val="tx1"/>
          </a:solidFill>
          <a:latin typeface="+mn-lt"/>
          <a:ea typeface="+mn-ea"/>
          <a:cs typeface="+mn-cs"/>
        </a:defRPr>
      </a:lvl1pPr>
      <a:lvl2pPr marL="648000" indent="-324000" algn="l" defTabSz="914400" rtl="0" eaLnBrk="1" latinLnBrk="0" hangingPunct="1">
        <a:lnSpc>
          <a:spcPct val="100000"/>
        </a:lnSpc>
        <a:spcBef>
          <a:spcPts val="0"/>
        </a:spcBef>
        <a:buClr>
          <a:schemeClr val="tx2"/>
        </a:buClr>
        <a:buFont typeface="Arial" panose="020B0604020202020204" pitchFamily="34" charset="0"/>
        <a:buChar char="•"/>
        <a:defRPr sz="2400" kern="1200">
          <a:solidFill>
            <a:schemeClr val="tx1"/>
          </a:solidFill>
          <a:latin typeface="+mn-lt"/>
          <a:ea typeface="+mn-ea"/>
          <a:cs typeface="+mn-cs"/>
        </a:defRPr>
      </a:lvl2pPr>
      <a:lvl3pPr marL="972000" indent="-324000" algn="l" defTabSz="914400" rtl="0" eaLnBrk="1" latinLnBrk="0" hangingPunct="1">
        <a:lnSpc>
          <a:spcPct val="100000"/>
        </a:lnSpc>
        <a:spcBef>
          <a:spcPts val="0"/>
        </a:spcBef>
        <a:buClr>
          <a:schemeClr val="tx2"/>
        </a:buClr>
        <a:buFont typeface="Arial" panose="020B0604020202020204" pitchFamily="34" charset="0"/>
        <a:buChar char="•"/>
        <a:defRPr sz="2000" kern="1200">
          <a:solidFill>
            <a:schemeClr val="tx1"/>
          </a:solidFill>
          <a:latin typeface="+mn-lt"/>
          <a:ea typeface="+mn-ea"/>
          <a:cs typeface="+mn-cs"/>
        </a:defRPr>
      </a:lvl3pPr>
      <a:lvl4pPr marL="1296000" indent="-324000" algn="l" defTabSz="914400" rtl="0" eaLnBrk="1" latinLnBrk="0" hangingPunct="1">
        <a:lnSpc>
          <a:spcPct val="100000"/>
        </a:lnSpc>
        <a:spcBef>
          <a:spcPts val="0"/>
        </a:spcBef>
        <a:buClr>
          <a:schemeClr val="tx2"/>
        </a:buClr>
        <a:buFont typeface="Arial" panose="020B0604020202020204" pitchFamily="34" charset="0"/>
        <a:buChar char="•"/>
        <a:defRPr sz="1800" kern="1200">
          <a:solidFill>
            <a:schemeClr val="tx1"/>
          </a:solidFill>
          <a:latin typeface="+mn-lt"/>
          <a:ea typeface="+mn-ea"/>
          <a:cs typeface="+mn-cs"/>
        </a:defRPr>
      </a:lvl4pPr>
      <a:lvl5pPr marL="1620000" indent="-324000" algn="l" defTabSz="914400" rtl="0" eaLnBrk="1" latinLnBrk="0" hangingPunct="1">
        <a:lnSpc>
          <a:spcPct val="100000"/>
        </a:lnSpc>
        <a:spcBef>
          <a:spcPts val="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3693" y="326129"/>
            <a:ext cx="9601200" cy="1107996"/>
          </a:xfrm>
          <a:prstGeom prst="rect">
            <a:avLst/>
          </a:prstGeom>
        </p:spPr>
        <p:txBody>
          <a:bodyPr vert="horz" lIns="0" tIns="0" rIns="0" bIns="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753693" y="2115183"/>
            <a:ext cx="10685848" cy="3953108"/>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52459" y="6446580"/>
            <a:ext cx="1920240" cy="184666"/>
          </a:xfrm>
          <a:prstGeom prst="rect">
            <a:avLst/>
          </a:prstGeom>
        </p:spPr>
        <p:txBody>
          <a:bodyPr vert="horz" lIns="0" tIns="0" rIns="0" bIns="0" rtlCol="0" anchor="ctr">
            <a:spAutoFit/>
          </a:bodyPr>
          <a:lstStyle>
            <a:lvl1pPr algn="l">
              <a:lnSpc>
                <a:spcPct val="100000"/>
              </a:lnSpc>
              <a:spcBef>
                <a:spcPts val="0"/>
              </a:spcBef>
              <a:defRPr sz="1200">
                <a:solidFill>
                  <a:schemeClr val="tx1"/>
                </a:solidFill>
              </a:defRPr>
            </a:lvl1pPr>
          </a:lstStyle>
          <a:p>
            <a:fld id="{6A1A0E74-B8A8-4360-A367-9FF538085BF2}" type="datetimeFigureOut">
              <a:rPr lang="nb-NO" smtClean="0"/>
              <a:pPr/>
              <a:t>02.09.2024</a:t>
            </a:fld>
            <a:endParaRPr lang="nb-NO"/>
          </a:p>
        </p:txBody>
      </p:sp>
      <p:sp>
        <p:nvSpPr>
          <p:cNvPr id="5" name="Footer Placeholder 4"/>
          <p:cNvSpPr>
            <a:spLocks noGrp="1"/>
          </p:cNvSpPr>
          <p:nvPr>
            <p:ph type="ftr" sz="quarter" idx="3"/>
          </p:nvPr>
        </p:nvSpPr>
        <p:spPr>
          <a:xfrm>
            <a:off x="3215640" y="6446580"/>
            <a:ext cx="5760720" cy="184666"/>
          </a:xfrm>
          <a:prstGeom prst="rect">
            <a:avLst/>
          </a:prstGeom>
        </p:spPr>
        <p:txBody>
          <a:bodyPr vert="horz" lIns="0" tIns="0" rIns="0" bIns="0" rtlCol="0" anchor="ctr">
            <a:spAutoFit/>
          </a:bodyPr>
          <a:lstStyle>
            <a:lvl1pPr algn="ctr">
              <a:lnSpc>
                <a:spcPct val="100000"/>
              </a:lnSpc>
              <a:spcBef>
                <a:spcPts val="0"/>
              </a:spcBef>
              <a:defRPr sz="1200">
                <a:solidFill>
                  <a:schemeClr val="tx1"/>
                </a:solidFill>
              </a:defRPr>
            </a:lvl1pPr>
          </a:lstStyle>
          <a:p>
            <a:endParaRPr lang="nb-NO"/>
          </a:p>
        </p:txBody>
      </p:sp>
      <p:sp>
        <p:nvSpPr>
          <p:cNvPr id="6" name="Slide Number Placeholder 5"/>
          <p:cNvSpPr>
            <a:spLocks noGrp="1"/>
          </p:cNvSpPr>
          <p:nvPr>
            <p:ph type="sldNum" sz="quarter" idx="4"/>
          </p:nvPr>
        </p:nvSpPr>
        <p:spPr>
          <a:xfrm>
            <a:off x="10479421" y="6446580"/>
            <a:ext cx="960120" cy="184666"/>
          </a:xfrm>
          <a:prstGeom prst="rect">
            <a:avLst/>
          </a:prstGeom>
        </p:spPr>
        <p:txBody>
          <a:bodyPr vert="horz" wrap="square" lIns="0" tIns="0" rIns="0" bIns="0" rtlCol="0" anchor="ctr">
            <a:spAutoFit/>
          </a:bodyPr>
          <a:lstStyle>
            <a:lvl1pPr algn="r">
              <a:lnSpc>
                <a:spcPct val="100000"/>
              </a:lnSpc>
              <a:spcBef>
                <a:spcPts val="0"/>
              </a:spcBef>
              <a:defRPr sz="1200">
                <a:solidFill>
                  <a:schemeClr val="tx1"/>
                </a:solidFill>
              </a:defRPr>
            </a:lvl1pPr>
          </a:lstStyle>
          <a:p>
            <a:fld id="{36457444-737A-4256-A71F-2C8225BFF095}" type="slidenum">
              <a:rPr lang="nb-NO" smtClean="0"/>
              <a:pPr/>
              <a:t>‹#›</a:t>
            </a:fld>
            <a:endParaRPr lang="nb-NO"/>
          </a:p>
        </p:txBody>
      </p:sp>
      <p:pic>
        <p:nvPicPr>
          <p:cNvPr id="10" name="logo_gul">
            <a:extLst>
              <a:ext uri="{FF2B5EF4-FFF2-40B4-BE49-F238E27FC236}">
                <a16:creationId xmlns:a16="http://schemas.microsoft.com/office/drawing/2014/main" id="{568E141C-BC32-4EA7-B2A0-38340A669A3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923270" y="396050"/>
            <a:ext cx="548640" cy="612362"/>
          </a:xfrm>
          <a:prstGeom prst="rect">
            <a:avLst/>
          </a:prstGeom>
        </p:spPr>
      </p:pic>
      <p:pic>
        <p:nvPicPr>
          <p:cNvPr id="11" name="logo_beige" descr="Et bilde som inneholder verktøy, skrunøkkel&#10;&#10;Beskrivelse som er generert med høy visshet" hidden="1">
            <a:extLst>
              <a:ext uri="{FF2B5EF4-FFF2-40B4-BE49-F238E27FC236}">
                <a16:creationId xmlns:a16="http://schemas.microsoft.com/office/drawing/2014/main" id="{413738F4-4345-4546-B6AE-0A137D4FB7E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0923270" y="396050"/>
            <a:ext cx="548640" cy="612362"/>
          </a:xfrm>
          <a:prstGeom prst="rect">
            <a:avLst/>
          </a:prstGeom>
        </p:spPr>
      </p:pic>
      <p:pic>
        <p:nvPicPr>
          <p:cNvPr id="9" name="logo_bla" descr="Et bilde som inneholder objekt&#10;&#10;Beskrivelse som er generert med høy visshet" hidden="1">
            <a:extLst>
              <a:ext uri="{FF2B5EF4-FFF2-40B4-BE49-F238E27FC236}">
                <a16:creationId xmlns:a16="http://schemas.microsoft.com/office/drawing/2014/main" id="{F439C0E1-1A3C-408E-87BE-8917EC33988C}"/>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0923270" y="396050"/>
            <a:ext cx="548640" cy="612362"/>
          </a:xfrm>
          <a:prstGeom prst="rect">
            <a:avLst/>
          </a:prstGeom>
        </p:spPr>
      </p:pic>
    </p:spTree>
    <p:extLst>
      <p:ext uri="{BB962C8B-B14F-4D97-AF65-F5344CB8AC3E}">
        <p14:creationId xmlns:p14="http://schemas.microsoft.com/office/powerpoint/2010/main" val="289006879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914400" rtl="0" eaLnBrk="1" latinLnBrk="0" hangingPunct="1">
        <a:lnSpc>
          <a:spcPct val="90000"/>
        </a:lnSpc>
        <a:spcBef>
          <a:spcPts val="0"/>
        </a:spcBef>
        <a:buNone/>
        <a:defRPr sz="4000" b="1" kern="1200" cap="all" baseline="0">
          <a:solidFill>
            <a:schemeClr val="tx1"/>
          </a:solidFill>
          <a:latin typeface="+mj-lt"/>
          <a:ea typeface="+mj-ea"/>
          <a:cs typeface="+mj-cs"/>
        </a:defRPr>
      </a:lvl1pPr>
    </p:titleStyle>
    <p:bodyStyle>
      <a:lvl1pPr marL="324000" indent="-324000" algn="l" defTabSz="914400" rtl="0" eaLnBrk="1" latinLnBrk="0" hangingPunct="1">
        <a:lnSpc>
          <a:spcPct val="100000"/>
        </a:lnSpc>
        <a:spcBef>
          <a:spcPts val="0"/>
        </a:spcBef>
        <a:buClr>
          <a:schemeClr val="tx2"/>
        </a:buClr>
        <a:buFont typeface="Arial" panose="020B0604020202020204" pitchFamily="34" charset="0"/>
        <a:buChar char="•"/>
        <a:defRPr sz="2800" kern="1200">
          <a:solidFill>
            <a:schemeClr val="tx1"/>
          </a:solidFill>
          <a:latin typeface="+mn-lt"/>
          <a:ea typeface="+mn-ea"/>
          <a:cs typeface="+mn-cs"/>
        </a:defRPr>
      </a:lvl1pPr>
      <a:lvl2pPr marL="648000" indent="-324000" algn="l" defTabSz="914400" rtl="0" eaLnBrk="1" latinLnBrk="0" hangingPunct="1">
        <a:lnSpc>
          <a:spcPct val="100000"/>
        </a:lnSpc>
        <a:spcBef>
          <a:spcPts val="0"/>
        </a:spcBef>
        <a:buClr>
          <a:schemeClr val="tx2"/>
        </a:buClr>
        <a:buFont typeface="Arial" panose="020B0604020202020204" pitchFamily="34" charset="0"/>
        <a:buChar char="•"/>
        <a:defRPr sz="2400" kern="1200">
          <a:solidFill>
            <a:schemeClr val="tx1"/>
          </a:solidFill>
          <a:latin typeface="+mn-lt"/>
          <a:ea typeface="+mn-ea"/>
          <a:cs typeface="+mn-cs"/>
        </a:defRPr>
      </a:lvl2pPr>
      <a:lvl3pPr marL="972000" indent="-324000" algn="l" defTabSz="914400" rtl="0" eaLnBrk="1" latinLnBrk="0" hangingPunct="1">
        <a:lnSpc>
          <a:spcPct val="100000"/>
        </a:lnSpc>
        <a:spcBef>
          <a:spcPts val="0"/>
        </a:spcBef>
        <a:buClr>
          <a:schemeClr val="tx2"/>
        </a:buClr>
        <a:buFont typeface="Arial" panose="020B0604020202020204" pitchFamily="34" charset="0"/>
        <a:buChar char="•"/>
        <a:defRPr sz="2000" kern="1200">
          <a:solidFill>
            <a:schemeClr val="tx1"/>
          </a:solidFill>
          <a:latin typeface="+mn-lt"/>
          <a:ea typeface="+mn-ea"/>
          <a:cs typeface="+mn-cs"/>
        </a:defRPr>
      </a:lvl3pPr>
      <a:lvl4pPr marL="1296000" indent="-324000" algn="l" defTabSz="914400" rtl="0" eaLnBrk="1" latinLnBrk="0" hangingPunct="1">
        <a:lnSpc>
          <a:spcPct val="100000"/>
        </a:lnSpc>
        <a:spcBef>
          <a:spcPts val="0"/>
        </a:spcBef>
        <a:buClr>
          <a:schemeClr val="tx2"/>
        </a:buClr>
        <a:buFont typeface="Arial" panose="020B0604020202020204" pitchFamily="34" charset="0"/>
        <a:buChar char="•"/>
        <a:defRPr sz="1800" kern="1200">
          <a:solidFill>
            <a:schemeClr val="tx1"/>
          </a:solidFill>
          <a:latin typeface="+mn-lt"/>
          <a:ea typeface="+mn-ea"/>
          <a:cs typeface="+mn-cs"/>
        </a:defRPr>
      </a:lvl4pPr>
      <a:lvl5pPr marL="1620000" indent="-324000" algn="l" defTabSz="914400" rtl="0" eaLnBrk="1" latinLnBrk="0" hangingPunct="1">
        <a:lnSpc>
          <a:spcPct val="100000"/>
        </a:lnSpc>
        <a:spcBef>
          <a:spcPts val="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www.trondelagfylke.no/vare-tjenester/folkehelse-idrett-frivillighet/tilskudd-til-friluftsliv/spillemidler-til-loypetiltak-i-fjellet-og-overnattingshytter/" TargetMode="External"/><Relationship Id="rId2" Type="http://schemas.openxmlformats.org/officeDocument/2006/relationships/hyperlink" Target="http://www.anleggsregisteret.no/" TargetMode="Externa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hyperlink" Target="https://anleggsregisteret.no/"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regionalforvaltning.no/" TargetMode="External"/><Relationship Id="rId1" Type="http://schemas.openxmlformats.org/officeDocument/2006/relationships/slideLayout" Target="../slideLayouts/slideLayout14.xml"/><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kart.gislink.no/kart/?viewer=kart&amp;layerTheme=null&amp;scale=320000&amp;basemap=&amp;center=553197.6080315143%2C7063844.354273131&amp;layers=0X5vNQ3W8fDo"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https://www.miljodirektoratet.no/globalassets/publikasjoner/m1326/m1326.pdf" TargetMode="External"/><Relationship Id="rId2" Type="http://schemas.openxmlformats.org/officeDocument/2006/relationships/image" Target="../media/image57.png"/><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hyperlink" Target="https://www.merkehandboka.no/wp-content/uploads/2023/12/Skiltmanual_2023.pdf" TargetMode="External"/><Relationship Id="rId4" Type="http://schemas.openxmlformats.org/officeDocument/2006/relationships/hyperlink" Target="https://www.merkehandboka.no/wp-content/uploads/2023/04/DNT_Merkehandbok_2019.pdf"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iselbu.no/aktiviteter/selbustien/" TargetMode="External"/><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trfk.no/friluftsliv" TargetMode="Externa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107.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82.xml"/><Relationship Id="rId5" Type="http://schemas.openxmlformats.org/officeDocument/2006/relationships/image" Target="../media/image36.png"/><Relationship Id="rId4" Type="http://schemas.openxmlformats.org/officeDocument/2006/relationships/hyperlink" Target="mailto:oddbr@trondelagfylke.no"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mailto:kjeno@trondelagfylke.no" TargetMode="External"/><Relationship Id="rId2" Type="http://schemas.openxmlformats.org/officeDocument/2006/relationships/hyperlink" Target="https://www.trondelagfylke.no/nyhetsarkiv/na-far-trondelag-dagsturhytter/" TargetMode="External"/><Relationship Id="rId1" Type="http://schemas.openxmlformats.org/officeDocument/2006/relationships/slideLayout" Target="../slideLayouts/slideLayout91.xml"/><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9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7.xml.rels><?xml version="1.0" encoding="UTF-8" standalone="yes"?>
<Relationships xmlns="http://schemas.openxmlformats.org/package/2006/relationships"><Relationship Id="rId3" Type="http://schemas.openxmlformats.org/officeDocument/2006/relationships/hyperlink" Target="https://norskfriluftsliv.no/" TargetMode="External"/><Relationship Id="rId2" Type="http://schemas.openxmlformats.org/officeDocument/2006/relationships/notesSlide" Target="../notesSlides/notesSlide4.xml"/><Relationship Id="rId1" Type="http://schemas.openxmlformats.org/officeDocument/2006/relationships/slideLayout" Target="../slideLayouts/slideLayout91.xml"/><Relationship Id="rId6" Type="http://schemas.openxmlformats.org/officeDocument/2006/relationships/image" Target="../media/image45.png"/><Relationship Id="rId5" Type="http://schemas.openxmlformats.org/officeDocument/2006/relationships/hyperlink" Target="https://www.facebook.com/groups/3688758324726769" TargetMode="External"/><Relationship Id="rId4" Type="http://schemas.openxmlformats.org/officeDocument/2006/relationships/hyperlink" Target="http://www.friluftslivetsar.n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99.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ttps://www.sparebank1.no/nb/smn/om-oss/samfunnsutbytte/folkehelse.html?cid=social%3B%3Bmeta-facebook-insta%3B%3Bsmn_folkehelse%3B%3Bsok-stotte%3B%3Btaktisk&amp;fbclid=IwAR07RbrHwojsNhxIuH-2dqY5kSWWWnBgWtqLomjJJcTYb_rriEbhc3AsEH8_aem_ATlb5srklPJA-tzZ29dCmf9Nrg6TjVz9hoeUSeJbEKiIkZAr6H2lgoicLn4Vnrb2beRmf_9aB59AK-QgJ0ynFhku" TargetMode="External"/><Relationship Id="rId2" Type="http://schemas.openxmlformats.org/officeDocument/2006/relationships/image" Target="../media/image47.png"/><Relationship Id="rId1" Type="http://schemas.openxmlformats.org/officeDocument/2006/relationships/slideLayout" Target="../slideLayouts/slideLayout14.xml"/><Relationship Id="rId6" Type="http://schemas.openxmlformats.org/officeDocument/2006/relationships/hyperlink" Target="https://www.sparebank1.no/nb/smn/om-oss/samfunnsutbytte/folkehelse.html?cid=social%3B%3Bmeta-facebook-insta%3B%3Bsmn_folkehelse%3B%3Bsok-stotte%3B%3Btaktisk&amp;fbclid=IwAR07RbrHwojsNhxIuH-2dqY5kSWWWnBgWtqLomjJJcTYb_rriEbhc3AsEH8_aem_ATlb5srklPJA-tzZ29dCmf9Nrg6TjVz9hoeUSeJbEKiIkZAr6H2lgoicLn4Vnrb2beRmf_9aB59AK-QgJ0ynFhku" TargetMode="External"/><Relationship Id="rId5" Type="http://schemas.openxmlformats.org/officeDocument/2006/relationships/hyperlink" Target="https://www.gjensidigestiftelsen.no/" TargetMode="External"/><Relationship Id="rId4" Type="http://schemas.openxmlformats.org/officeDocument/2006/relationships/image" Target="../media/image4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dertittel 7">
            <a:extLst>
              <a:ext uri="{FF2B5EF4-FFF2-40B4-BE49-F238E27FC236}">
                <a16:creationId xmlns:a16="http://schemas.microsoft.com/office/drawing/2014/main" id="{54F8C928-923F-496A-A485-63D58120A421}"/>
              </a:ext>
            </a:extLst>
          </p:cNvPr>
          <p:cNvSpPr>
            <a:spLocks noGrp="1"/>
          </p:cNvSpPr>
          <p:nvPr>
            <p:ph type="subTitle" idx="1"/>
          </p:nvPr>
        </p:nvSpPr>
        <p:spPr>
          <a:xfrm>
            <a:off x="1069933" y="5944791"/>
            <a:ext cx="10363200" cy="400239"/>
          </a:xfrm>
        </p:spPr>
        <p:txBody>
          <a:bodyPr>
            <a:normAutofit/>
          </a:bodyPr>
          <a:lstStyle/>
          <a:p>
            <a:r>
              <a:rPr lang="nb-NO" sz="2000" b="1" dirty="0"/>
              <a:t>3.September 2024  </a:t>
            </a:r>
          </a:p>
        </p:txBody>
      </p:sp>
      <p:sp>
        <p:nvSpPr>
          <p:cNvPr id="10" name="Tittel 9">
            <a:extLst>
              <a:ext uri="{FF2B5EF4-FFF2-40B4-BE49-F238E27FC236}">
                <a16:creationId xmlns:a16="http://schemas.microsoft.com/office/drawing/2014/main" id="{58864254-F27A-49A1-8B8F-40EE37920597}"/>
              </a:ext>
            </a:extLst>
          </p:cNvPr>
          <p:cNvSpPr>
            <a:spLocks noGrp="1"/>
          </p:cNvSpPr>
          <p:nvPr>
            <p:ph type="ctrTitle"/>
          </p:nvPr>
        </p:nvSpPr>
        <p:spPr>
          <a:xfrm>
            <a:off x="914400" y="1714169"/>
            <a:ext cx="10363200" cy="1121846"/>
          </a:xfrm>
        </p:spPr>
        <p:txBody>
          <a:bodyPr>
            <a:normAutofit/>
          </a:bodyPr>
          <a:lstStyle/>
          <a:p>
            <a:r>
              <a:rPr lang="nb-NO" sz="4000" dirty="0"/>
              <a:t>UKL regional samling Leka</a:t>
            </a:r>
            <a:br>
              <a:rPr lang="nb-NO" sz="4000" dirty="0"/>
            </a:br>
            <a:endParaRPr lang="nb-NO" sz="4000" dirty="0"/>
          </a:p>
        </p:txBody>
      </p:sp>
      <p:pic>
        <p:nvPicPr>
          <p:cNvPr id="2" name="Plassholder for innhold 3" descr="Et bilde som inneholder vann, himmel, utendørs, natur&#10;&#10;Automatisk generert beskrivelse">
            <a:extLst>
              <a:ext uri="{FF2B5EF4-FFF2-40B4-BE49-F238E27FC236}">
                <a16:creationId xmlns:a16="http://schemas.microsoft.com/office/drawing/2014/main" id="{90F8EEC0-534C-4F34-B53E-465B3007FD47}"/>
              </a:ext>
            </a:extLst>
          </p:cNvPr>
          <p:cNvPicPr>
            <a:picLocks noChangeAspect="1"/>
          </p:cNvPicPr>
          <p:nvPr/>
        </p:nvPicPr>
        <p:blipFill rotWithShape="1">
          <a:blip r:embed="rId3">
            <a:extLst>
              <a:ext uri="{28A0092B-C50C-407E-A947-70E740481C1C}">
                <a14:useLocalDpi xmlns:a14="http://schemas.microsoft.com/office/drawing/2010/main" val="0"/>
              </a:ext>
            </a:extLst>
          </a:blip>
          <a:srcRect l="18605" r="5783"/>
          <a:stretch/>
        </p:blipFill>
        <p:spPr>
          <a:xfrm>
            <a:off x="3419140" y="3036433"/>
            <a:ext cx="5353719" cy="2308324"/>
          </a:xfrm>
          <a:prstGeom prst="rect">
            <a:avLst/>
          </a:prstGeom>
          <a:ln>
            <a:noFill/>
          </a:ln>
          <a:effectLst>
            <a:softEdge rad="76200"/>
          </a:effectLst>
        </p:spPr>
      </p:pic>
      <p:sp>
        <p:nvSpPr>
          <p:cNvPr id="9" name="TekstSylinder 8">
            <a:extLst>
              <a:ext uri="{FF2B5EF4-FFF2-40B4-BE49-F238E27FC236}">
                <a16:creationId xmlns:a16="http://schemas.microsoft.com/office/drawing/2014/main" id="{5FC1192D-B9C3-463C-85CE-E26787FFBF32}"/>
              </a:ext>
            </a:extLst>
          </p:cNvPr>
          <p:cNvSpPr txBox="1"/>
          <p:nvPr/>
        </p:nvSpPr>
        <p:spPr>
          <a:xfrm>
            <a:off x="6251533" y="5252359"/>
            <a:ext cx="2884600" cy="261610"/>
          </a:xfrm>
          <a:prstGeom prst="rect">
            <a:avLst/>
          </a:prstGeom>
          <a:noFill/>
        </p:spPr>
        <p:txBody>
          <a:bodyPr wrap="square" rtlCol="0">
            <a:spAutoFit/>
          </a:bodyPr>
          <a:lstStyle>
            <a:defPPr>
              <a:defRPr lang="en-US"/>
            </a:defPPr>
            <a:lvl1pPr>
              <a:defRPr sz="1100"/>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Naustbukta, Steinkjer Foto: Thor Brandt</a:t>
            </a:r>
          </a:p>
        </p:txBody>
      </p:sp>
    </p:spTree>
    <p:extLst>
      <p:ext uri="{BB962C8B-B14F-4D97-AF65-F5344CB8AC3E}">
        <p14:creationId xmlns:p14="http://schemas.microsoft.com/office/powerpoint/2010/main" val="861521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70398C-47BB-3670-EC37-752F9751D219}"/>
              </a:ext>
            </a:extLst>
          </p:cNvPr>
          <p:cNvSpPr>
            <a:spLocks noGrp="1"/>
          </p:cNvSpPr>
          <p:nvPr>
            <p:ph type="title"/>
          </p:nvPr>
        </p:nvSpPr>
        <p:spPr/>
        <p:txBody>
          <a:bodyPr>
            <a:normAutofit/>
          </a:bodyPr>
          <a:lstStyle/>
          <a:p>
            <a:r>
              <a:rPr lang="nb-NO" sz="3200"/>
              <a:t>Friluftslivs-aktivitet</a:t>
            </a:r>
          </a:p>
        </p:txBody>
      </p:sp>
      <p:sp>
        <p:nvSpPr>
          <p:cNvPr id="4" name="Plassholder for innhold 3">
            <a:extLst>
              <a:ext uri="{FF2B5EF4-FFF2-40B4-BE49-F238E27FC236}">
                <a16:creationId xmlns:a16="http://schemas.microsoft.com/office/drawing/2014/main" id="{AD3FDF9A-78A7-2312-4BCA-CBEA954FDFB9}"/>
              </a:ext>
            </a:extLst>
          </p:cNvPr>
          <p:cNvSpPr>
            <a:spLocks noGrp="1"/>
          </p:cNvSpPr>
          <p:nvPr>
            <p:ph idx="13"/>
          </p:nvPr>
        </p:nvSpPr>
        <p:spPr>
          <a:xfrm>
            <a:off x="753693" y="1962149"/>
            <a:ext cx="5437557" cy="4157710"/>
          </a:xfrm>
        </p:spPr>
        <p:txBody>
          <a:bodyPr>
            <a:noAutofit/>
          </a:bodyPr>
          <a:lstStyle/>
          <a:p>
            <a:pPr marL="0" indent="0">
              <a:buNone/>
            </a:pPr>
            <a:r>
              <a:rPr lang="nb-NO" sz="1200" b="1">
                <a:latin typeface="Calibri" panose="020F0502020204030204" pitchFamily="34" charset="0"/>
                <a:ea typeface="Calibri" panose="020F0502020204030204" pitchFamily="34" charset="0"/>
                <a:cs typeface="Calibri" panose="020F0502020204030204" pitchFamily="34" charset="0"/>
              </a:rPr>
              <a:t>Hvilke typer tiltak kan få tilskudd </a:t>
            </a:r>
          </a:p>
          <a:p>
            <a:pPr marL="0" indent="0">
              <a:buNone/>
            </a:pPr>
            <a:r>
              <a:rPr lang="nb-NO" sz="1200">
                <a:latin typeface="Calibri" panose="020F0502020204030204" pitchFamily="34" charset="0"/>
                <a:ea typeface="Calibri" panose="020F0502020204030204" pitchFamily="34" charset="0"/>
                <a:cs typeface="Calibri" panose="020F0502020204030204" pitchFamily="34" charset="0"/>
              </a:rPr>
              <a:t>Det blir primært gitt tilskudd til friluftstiltak som stimulerer til direkte friluftsaktivitet, som for eksempel organiserte turer, friluftsleirer, praktiske kurs og annen opplæring i friluftslivsaktiviteter.</a:t>
            </a:r>
          </a:p>
          <a:p>
            <a:pPr marL="0" indent="0">
              <a:buNone/>
            </a:pPr>
            <a:endParaRPr lang="nb-NO" sz="1200" b="1">
              <a:latin typeface="Calibri" panose="020F0502020204030204" pitchFamily="34" charset="0"/>
              <a:ea typeface="Calibri" panose="020F0502020204030204" pitchFamily="34" charset="0"/>
              <a:cs typeface="Calibri" panose="020F0502020204030204" pitchFamily="34" charset="0"/>
            </a:endParaRPr>
          </a:p>
          <a:p>
            <a:pPr marL="0" indent="0">
              <a:buNone/>
            </a:pPr>
            <a:r>
              <a:rPr lang="nb-NO" sz="1200" b="1">
                <a:latin typeface="Calibri" panose="020F0502020204030204" pitchFamily="34" charset="0"/>
                <a:ea typeface="Calibri" panose="020F0502020204030204" pitchFamily="34" charset="0"/>
                <a:cs typeface="Calibri" panose="020F0502020204030204" pitchFamily="34" charset="0"/>
              </a:rPr>
              <a:t>Hvem kan søke </a:t>
            </a:r>
          </a:p>
          <a:p>
            <a:pPr marL="0" indent="0">
              <a:buNone/>
            </a:pPr>
            <a:r>
              <a:rPr lang="nb-NO" sz="1200">
                <a:latin typeface="Calibri" panose="020F0502020204030204" pitchFamily="34" charset="0"/>
                <a:ea typeface="Calibri" panose="020F0502020204030204" pitchFamily="34" charset="0"/>
                <a:cs typeface="Calibri" panose="020F0502020204030204" pitchFamily="34" charset="0"/>
              </a:rPr>
              <a:t>Frivillige organisasjoner som er registrert i Enhetsregisteret og interkommunale friluftsråd som arbeider med aktivitetsfremmende tiltak for friluftsliv.</a:t>
            </a:r>
          </a:p>
          <a:p>
            <a:pPr marL="0" indent="0">
              <a:buNone/>
            </a:pPr>
            <a:r>
              <a:rPr lang="nb-NO" sz="1200" u="sng">
                <a:latin typeface="Calibri" panose="020F0502020204030204" pitchFamily="34" charset="0"/>
                <a:ea typeface="Calibri" panose="020F0502020204030204" pitchFamily="34" charset="0"/>
                <a:cs typeface="Calibri" panose="020F0502020204030204" pitchFamily="34" charset="0"/>
              </a:rPr>
              <a:t>Kommuner kan ikke søke.</a:t>
            </a:r>
          </a:p>
          <a:p>
            <a:pPr marL="0" indent="0">
              <a:buNone/>
            </a:pPr>
            <a:endParaRPr lang="nb-NO" sz="1200">
              <a:latin typeface="Calibri" panose="020F0502020204030204" pitchFamily="34" charset="0"/>
              <a:ea typeface="Calibri" panose="020F0502020204030204" pitchFamily="34" charset="0"/>
              <a:cs typeface="Calibri" panose="020F0502020204030204" pitchFamily="34" charset="0"/>
            </a:endParaRPr>
          </a:p>
          <a:p>
            <a:pPr marL="0" indent="0">
              <a:buNone/>
            </a:pPr>
            <a:r>
              <a:rPr lang="nb-NO" sz="1200" b="1">
                <a:latin typeface="Calibri" panose="020F0502020204030204" pitchFamily="34" charset="0"/>
                <a:ea typeface="Calibri" panose="020F0502020204030204" pitchFamily="34" charset="0"/>
                <a:cs typeface="Calibri" panose="020F0502020204030204" pitchFamily="34" charset="0"/>
              </a:rPr>
              <a:t>Følgende typer av aktiviteter blir prioritert</a:t>
            </a:r>
          </a:p>
          <a:p>
            <a:pPr marL="180975" indent="-180975">
              <a:buClr>
                <a:schemeClr val="tx1"/>
              </a:buClr>
            </a:pPr>
            <a:r>
              <a:rPr lang="nb-NO" sz="1200">
                <a:latin typeface="Calibri" panose="020F0502020204030204" pitchFamily="34" charset="0"/>
                <a:ea typeface="Calibri" panose="020F0502020204030204" pitchFamily="34" charset="0"/>
                <a:cs typeface="Calibri" panose="020F0502020204030204" pitchFamily="34" charset="0"/>
              </a:rPr>
              <a:t>Aktiviteter som er lite ressurskrevende og lett tilgjengelige for ulike brukergrupper.</a:t>
            </a:r>
          </a:p>
          <a:p>
            <a:pPr marL="180975" indent="-180975">
              <a:buClr>
                <a:schemeClr val="tx1"/>
              </a:buClr>
            </a:pPr>
            <a:r>
              <a:rPr lang="nb-NO" sz="1200">
                <a:latin typeface="Calibri" panose="020F0502020204030204" pitchFamily="34" charset="0"/>
                <a:ea typeface="Calibri" panose="020F0502020204030204" pitchFamily="34" charset="0"/>
                <a:cs typeface="Calibri" panose="020F0502020204030204" pitchFamily="34" charset="0"/>
              </a:rPr>
              <a:t>Tiltak som blir gjennomført i nærmiljøet – med særlig vekt på byer og tettsteder.</a:t>
            </a:r>
          </a:p>
          <a:p>
            <a:pPr marL="180975" indent="-180975">
              <a:buClr>
                <a:schemeClr val="tx1"/>
              </a:buClr>
            </a:pPr>
            <a:r>
              <a:rPr lang="nb-NO" sz="1200">
                <a:latin typeface="Calibri" panose="020F0502020204030204" pitchFamily="34" charset="0"/>
                <a:ea typeface="Calibri" panose="020F0502020204030204" pitchFamily="34" charset="0"/>
                <a:cs typeface="Calibri" panose="020F0502020204030204" pitchFamily="34" charset="0"/>
              </a:rPr>
              <a:t>Tiltak som medvirker til økt deltakelse over tid</a:t>
            </a:r>
          </a:p>
          <a:p>
            <a:pPr marL="180975" indent="-180975">
              <a:buClr>
                <a:schemeClr val="tx1"/>
              </a:buClr>
            </a:pPr>
            <a:r>
              <a:rPr lang="nb-NO" sz="1200">
                <a:latin typeface="Calibri" panose="020F0502020204030204" pitchFamily="34" charset="0"/>
                <a:ea typeface="Calibri" panose="020F0502020204030204" pitchFamily="34" charset="0"/>
                <a:cs typeface="Calibri" panose="020F0502020204030204" pitchFamily="34" charset="0"/>
              </a:rPr>
              <a:t>Tiltak rettet mot personer som er lite fysisk aktive</a:t>
            </a:r>
          </a:p>
          <a:p>
            <a:pPr marL="180975" indent="-180975">
              <a:buClr>
                <a:schemeClr val="tx1"/>
              </a:buClr>
            </a:pPr>
            <a:r>
              <a:rPr lang="nb-NO" sz="1200">
                <a:latin typeface="Calibri" panose="020F0502020204030204" pitchFamily="34" charset="0"/>
                <a:ea typeface="Calibri" panose="020F0502020204030204" pitchFamily="34" charset="0"/>
                <a:cs typeface="Calibri" panose="020F0502020204030204" pitchFamily="34" charset="0"/>
              </a:rPr>
              <a:t>Tiltak rettet mot barn, unge og barnefamilier</a:t>
            </a:r>
          </a:p>
          <a:p>
            <a:pPr marL="180975" indent="-180975">
              <a:buClr>
                <a:schemeClr val="tx1"/>
              </a:buClr>
            </a:pPr>
            <a:r>
              <a:rPr lang="nb-NO" sz="1200">
                <a:latin typeface="Calibri" panose="020F0502020204030204" pitchFamily="34" charset="0"/>
                <a:ea typeface="Calibri" panose="020F0502020204030204" pitchFamily="34" charset="0"/>
                <a:cs typeface="Calibri" panose="020F0502020204030204" pitchFamily="34" charset="0"/>
              </a:rPr>
              <a:t>Tiltak rettet mot personer med nedsett funksjonsevne</a:t>
            </a:r>
          </a:p>
          <a:p>
            <a:pPr marL="0" indent="0">
              <a:buNone/>
            </a:pPr>
            <a:endParaRPr lang="nb-NO" sz="1200">
              <a:latin typeface="Calibri" panose="020F0502020204030204" pitchFamily="34" charset="0"/>
              <a:ea typeface="Calibri" panose="020F0502020204030204" pitchFamily="34" charset="0"/>
              <a:cs typeface="Calibri" panose="020F0502020204030204" pitchFamily="34" charset="0"/>
            </a:endParaRPr>
          </a:p>
          <a:p>
            <a:pPr marL="0" indent="0">
              <a:buNone/>
            </a:pPr>
            <a:r>
              <a:rPr lang="nb-NO" sz="1200">
                <a:latin typeface="Calibri" panose="020F0502020204030204" pitchFamily="34" charset="0"/>
                <a:ea typeface="Calibri" panose="020F0502020204030204" pitchFamily="34" charset="0"/>
                <a:cs typeface="Calibri" panose="020F0502020204030204" pitchFamily="34" charset="0"/>
              </a:rPr>
              <a:t>Søknadsportal: Elektronisk søknadssenter hos Miljødirektoratet </a:t>
            </a:r>
          </a:p>
          <a:p>
            <a:pPr marL="0" indent="0">
              <a:buNone/>
            </a:pPr>
            <a:r>
              <a:rPr lang="nb-NO" sz="1200">
                <a:solidFill>
                  <a:srgbClr val="0070C0"/>
                </a:solidFill>
                <a:latin typeface="Calibri" panose="020F0502020204030204" pitchFamily="34" charset="0"/>
                <a:ea typeface="Calibri" panose="020F0502020204030204" pitchFamily="34" charset="0"/>
                <a:cs typeface="Calibri" panose="020F0502020204030204" pitchFamily="34" charset="0"/>
              </a:rPr>
              <a:t>soknadssenter.miljodirektoratet.no</a:t>
            </a:r>
          </a:p>
          <a:p>
            <a:pPr marL="0" indent="0">
              <a:buNone/>
            </a:pPr>
            <a:endParaRPr lang="nb-NO" sz="120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nb-NO" sz="1200" b="1">
                <a:latin typeface="Calibri" panose="020F0502020204030204" pitchFamily="34" charset="0"/>
                <a:ea typeface="Calibri" panose="020F0502020204030204" pitchFamily="34" charset="0"/>
                <a:cs typeface="Calibri" panose="020F0502020204030204" pitchFamily="34" charset="0"/>
              </a:rPr>
              <a:t>Søknadsfrist: 1. desember</a:t>
            </a:r>
          </a:p>
        </p:txBody>
      </p:sp>
      <p:sp>
        <p:nvSpPr>
          <p:cNvPr id="5" name="TekstSylinder 4">
            <a:extLst>
              <a:ext uri="{FF2B5EF4-FFF2-40B4-BE49-F238E27FC236}">
                <a16:creationId xmlns:a16="http://schemas.microsoft.com/office/drawing/2014/main" id="{819ADF5D-96DA-5E23-E84C-A56B776676B8}"/>
              </a:ext>
            </a:extLst>
          </p:cNvPr>
          <p:cNvSpPr txBox="1"/>
          <p:nvPr/>
        </p:nvSpPr>
        <p:spPr>
          <a:xfrm>
            <a:off x="8016267" y="5076825"/>
            <a:ext cx="3590925" cy="43088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Bukkhaugen</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Foto: Steinkjerfotografen - Visit Innherred</a:t>
            </a:r>
          </a:p>
        </p:txBody>
      </p:sp>
      <p:pic>
        <p:nvPicPr>
          <p:cNvPr id="7" name="Bilde 6" descr="Et bilde som inneholder utendørs, klær, person, tre&#10;&#10;Automatisk generert beskrivelse">
            <a:extLst>
              <a:ext uri="{FF2B5EF4-FFF2-40B4-BE49-F238E27FC236}">
                <a16:creationId xmlns:a16="http://schemas.microsoft.com/office/drawing/2014/main" id="{B22EE330-C254-61E6-A419-64980C2C3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7458" y="1962149"/>
            <a:ext cx="4669734" cy="3114676"/>
          </a:xfrm>
          <a:prstGeom prst="rect">
            <a:avLst/>
          </a:prstGeom>
          <a:ln>
            <a:solidFill>
              <a:schemeClr val="tx1"/>
            </a:solidFill>
          </a:ln>
        </p:spPr>
      </p:pic>
    </p:spTree>
    <p:extLst>
      <p:ext uri="{BB962C8B-B14F-4D97-AF65-F5344CB8AC3E}">
        <p14:creationId xmlns:p14="http://schemas.microsoft.com/office/powerpoint/2010/main" val="3864749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8CCFE7A5-0270-D03A-B625-1F450966B75E}"/>
              </a:ext>
            </a:extLst>
          </p:cNvPr>
          <p:cNvSpPr>
            <a:spLocks noGrp="1"/>
          </p:cNvSpPr>
          <p:nvPr>
            <p:ph idx="1"/>
          </p:nvPr>
        </p:nvSpPr>
        <p:spPr>
          <a:xfrm>
            <a:off x="6097218" y="1963416"/>
            <a:ext cx="5589957" cy="3953108"/>
          </a:xfrm>
        </p:spPr>
        <p:txBody>
          <a:bodyPr vert="horz" lIns="0" tIns="0" rIns="0" bIns="0" rtlCol="0" anchor="t">
            <a:normAutofit fontScale="77500" lnSpcReduction="20000"/>
          </a:bodyPr>
          <a:lstStyle/>
          <a:p>
            <a:pPr marL="0" indent="0" algn="l">
              <a:lnSpc>
                <a:spcPct val="120000"/>
              </a:lnSpc>
              <a:buNone/>
            </a:pPr>
            <a:r>
              <a:rPr lang="nb-NO" b="1" i="0">
                <a:solidFill>
                  <a:srgbClr val="000000"/>
                </a:solidFill>
                <a:effectLst/>
                <a:latin typeface="Calibri"/>
                <a:ea typeface="Calibri" panose="020F0502020204030204" pitchFamily="34" charset="0"/>
                <a:cs typeface="Calibri"/>
              </a:rPr>
              <a:t>Ordinære anlegg</a:t>
            </a:r>
          </a:p>
          <a:p>
            <a:pPr marL="323850" indent="-323850">
              <a:lnSpc>
                <a:spcPct val="120000"/>
              </a:lnSpc>
              <a:buFont typeface="Arial,Sans-Serif" panose="020B0604020202020204" pitchFamily="34" charset="0"/>
            </a:pPr>
            <a:r>
              <a:rPr lang="nb-NO" sz="2600">
                <a:solidFill>
                  <a:srgbClr val="000000"/>
                </a:solidFill>
                <a:latin typeface="Calibri"/>
                <a:ea typeface="Calibri" panose="020F0502020204030204" pitchFamily="34" charset="0"/>
                <a:cs typeface="Calibri"/>
              </a:rPr>
              <a:t>Turveier, -løyper og -stier</a:t>
            </a:r>
            <a:endParaRPr lang="en-US" sz="2600">
              <a:solidFill>
                <a:srgbClr val="000000"/>
              </a:solidFill>
              <a:latin typeface="Calibri"/>
              <a:ea typeface="Calibri" panose="020F0502020204030204" pitchFamily="34" charset="0"/>
              <a:cs typeface="Calibri"/>
            </a:endParaRPr>
          </a:p>
          <a:p>
            <a:pPr marL="323850" indent="-323850">
              <a:lnSpc>
                <a:spcPct val="120000"/>
              </a:lnSpc>
              <a:buFont typeface="Arial,Sans-Serif" panose="020B0604020202020204" pitchFamily="34" charset="0"/>
            </a:pPr>
            <a:r>
              <a:rPr lang="nb-NO" sz="2600">
                <a:solidFill>
                  <a:srgbClr val="000000"/>
                </a:solidFill>
                <a:latin typeface="Calibri"/>
                <a:ea typeface="Calibri" panose="020F0502020204030204" pitchFamily="34" charset="0"/>
                <a:cs typeface="Calibri"/>
              </a:rPr>
              <a:t>Skilting og merking</a:t>
            </a:r>
            <a:endParaRPr lang="en-US" sz="2600">
              <a:solidFill>
                <a:srgbClr val="000000"/>
              </a:solidFill>
              <a:latin typeface="Calibri"/>
              <a:ea typeface="Calibri" panose="020F0502020204030204" pitchFamily="34" charset="0"/>
              <a:cs typeface="Calibri"/>
            </a:endParaRPr>
          </a:p>
          <a:p>
            <a:pPr marL="323850" indent="-323850" algn="l">
              <a:lnSpc>
                <a:spcPct val="120000"/>
              </a:lnSpc>
              <a:buFont typeface="Arial" panose="020B0604020202020204" pitchFamily="34" charset="0"/>
              <a:buChar char="•"/>
            </a:pPr>
            <a:r>
              <a:rPr lang="nb-NO" b="0" i="0">
                <a:solidFill>
                  <a:srgbClr val="000000"/>
                </a:solidFill>
                <a:effectLst/>
                <a:latin typeface="Calibri"/>
                <a:ea typeface="Calibri" panose="020F0502020204030204" pitchFamily="34" charset="0"/>
                <a:cs typeface="Calibri"/>
              </a:rPr>
              <a:t>Dagsturhytte</a:t>
            </a:r>
            <a:endParaRPr lang="nb-NO">
              <a:latin typeface="Calibri"/>
              <a:cs typeface="Calibri"/>
            </a:endParaRPr>
          </a:p>
          <a:p>
            <a:pPr marL="323850" indent="-323850" algn="l">
              <a:lnSpc>
                <a:spcPct val="120000"/>
              </a:lnSpc>
              <a:buFont typeface="Arial" panose="020B0604020202020204" pitchFamily="34" charset="0"/>
              <a:buChar char="•"/>
            </a:pPr>
            <a:r>
              <a:rPr lang="nb-NO" b="0" i="0">
                <a:solidFill>
                  <a:srgbClr val="000000"/>
                </a:solidFill>
                <a:effectLst/>
                <a:latin typeface="Calibri"/>
                <a:ea typeface="Calibri" panose="020F0502020204030204" pitchFamily="34" charset="0"/>
                <a:cs typeface="Calibri"/>
              </a:rPr>
              <a:t>Sanitæranlegg</a:t>
            </a:r>
          </a:p>
          <a:p>
            <a:pPr marL="323850" indent="-323850" algn="l">
              <a:lnSpc>
                <a:spcPct val="120000"/>
              </a:lnSpc>
              <a:buFont typeface="Arial" panose="020B0604020202020204" pitchFamily="34" charset="0"/>
              <a:buChar char="•"/>
            </a:pPr>
            <a:r>
              <a:rPr lang="nb-NO" b="0" i="0">
                <a:solidFill>
                  <a:srgbClr val="000000"/>
                </a:solidFill>
                <a:effectLst/>
                <a:latin typeface="Calibri"/>
                <a:ea typeface="Calibri" panose="020F0502020204030204" pitchFamily="34" charset="0"/>
                <a:cs typeface="Calibri"/>
              </a:rPr>
              <a:t>Turkart</a:t>
            </a:r>
          </a:p>
          <a:p>
            <a:pPr marL="323850" indent="-323850" algn="l">
              <a:lnSpc>
                <a:spcPct val="120000"/>
              </a:lnSpc>
              <a:buFont typeface="Arial" panose="020B0604020202020204" pitchFamily="34" charset="0"/>
              <a:buChar char="•"/>
            </a:pPr>
            <a:r>
              <a:rPr lang="nb-NO" b="0" i="0">
                <a:solidFill>
                  <a:srgbClr val="000000"/>
                </a:solidFill>
                <a:effectLst/>
                <a:latin typeface="Calibri"/>
                <a:ea typeface="Calibri" panose="020F0502020204030204" pitchFamily="34" charset="0"/>
                <a:cs typeface="Calibri"/>
              </a:rPr>
              <a:t>Turpadleanlegg</a:t>
            </a:r>
          </a:p>
          <a:p>
            <a:pPr marL="323850" indent="-323850" algn="l">
              <a:lnSpc>
                <a:spcPct val="120000"/>
              </a:lnSpc>
              <a:buFont typeface="Arial" panose="020B0604020202020204" pitchFamily="34" charset="0"/>
              <a:buChar char="•"/>
            </a:pPr>
            <a:r>
              <a:rPr lang="nb-NO" b="0" i="0">
                <a:solidFill>
                  <a:srgbClr val="000000"/>
                </a:solidFill>
                <a:effectLst/>
                <a:latin typeface="Calibri"/>
                <a:ea typeface="Calibri" panose="020F0502020204030204" pitchFamily="34" charset="0"/>
                <a:cs typeface="Calibri"/>
              </a:rPr>
              <a:t>Baderamper for rullestol</a:t>
            </a:r>
          </a:p>
          <a:p>
            <a:pPr marL="323850" indent="-323850" algn="l">
              <a:lnSpc>
                <a:spcPct val="120000"/>
              </a:lnSpc>
              <a:buFont typeface="Arial" panose="020B0604020202020204" pitchFamily="34" charset="0"/>
              <a:buChar char="•"/>
            </a:pPr>
            <a:r>
              <a:rPr lang="nb-NO" b="0" i="0">
                <a:solidFill>
                  <a:srgbClr val="000000"/>
                </a:solidFill>
                <a:effectLst/>
                <a:latin typeface="Calibri"/>
                <a:ea typeface="Calibri" panose="020F0502020204030204" pitchFamily="34" charset="0"/>
                <a:cs typeface="Calibri"/>
              </a:rPr>
              <a:t>Utendørs stupetårn</a:t>
            </a:r>
          </a:p>
          <a:p>
            <a:pPr marL="323850" indent="-323850" algn="l">
              <a:lnSpc>
                <a:spcPct val="120000"/>
              </a:lnSpc>
              <a:buFont typeface="Arial" panose="020B0604020202020204" pitchFamily="34" charset="0"/>
              <a:buChar char="•"/>
            </a:pPr>
            <a:r>
              <a:rPr lang="nb-NO" b="0" i="0">
                <a:solidFill>
                  <a:srgbClr val="000000"/>
                </a:solidFill>
                <a:effectLst/>
                <a:latin typeface="Calibri"/>
                <a:ea typeface="Calibri" panose="020F0502020204030204" pitchFamily="34" charset="0"/>
                <a:cs typeface="Calibri"/>
              </a:rPr>
              <a:t>Lysanlegg for turveier, -løyper og -stier</a:t>
            </a:r>
          </a:p>
          <a:p>
            <a:pPr marL="323850" indent="-323850" algn="l">
              <a:lnSpc>
                <a:spcPct val="120000"/>
              </a:lnSpc>
              <a:buFont typeface="Arial" panose="020B0604020202020204" pitchFamily="34" charset="0"/>
              <a:buChar char="•"/>
            </a:pPr>
            <a:r>
              <a:rPr lang="nb-NO" b="0" i="0">
                <a:solidFill>
                  <a:srgbClr val="000000"/>
                </a:solidFill>
                <a:effectLst/>
                <a:latin typeface="Calibri"/>
                <a:ea typeface="Calibri" panose="020F0502020204030204" pitchFamily="34" charset="0"/>
                <a:cs typeface="Calibri"/>
              </a:rPr>
              <a:t>Brutiltak</a:t>
            </a:r>
          </a:p>
          <a:p>
            <a:pPr marL="323850" indent="-323850">
              <a:lnSpc>
                <a:spcPct val="120000"/>
              </a:lnSpc>
            </a:pPr>
            <a:endParaRPr lang="nb-NO">
              <a:ea typeface="Verdana"/>
            </a:endParaRPr>
          </a:p>
        </p:txBody>
      </p:sp>
      <p:sp>
        <p:nvSpPr>
          <p:cNvPr id="3" name="Tittel 2">
            <a:extLst>
              <a:ext uri="{FF2B5EF4-FFF2-40B4-BE49-F238E27FC236}">
                <a16:creationId xmlns:a16="http://schemas.microsoft.com/office/drawing/2014/main" id="{5556D8E0-D893-D846-8A51-C670A4E1090C}"/>
              </a:ext>
            </a:extLst>
          </p:cNvPr>
          <p:cNvSpPr>
            <a:spLocks noGrp="1"/>
          </p:cNvSpPr>
          <p:nvPr>
            <p:ph type="title"/>
          </p:nvPr>
        </p:nvSpPr>
        <p:spPr/>
        <p:txBody>
          <a:bodyPr>
            <a:normAutofit/>
          </a:bodyPr>
          <a:lstStyle/>
          <a:p>
            <a:r>
              <a:rPr lang="nb-NO" sz="3200"/>
              <a:t>Spillemidler til friluftslivsanlegg</a:t>
            </a:r>
          </a:p>
        </p:txBody>
      </p:sp>
      <p:sp>
        <p:nvSpPr>
          <p:cNvPr id="6" name="Plassholder for innhold 1">
            <a:extLst>
              <a:ext uri="{FF2B5EF4-FFF2-40B4-BE49-F238E27FC236}">
                <a16:creationId xmlns:a16="http://schemas.microsoft.com/office/drawing/2014/main" id="{2533A3D6-DA2A-3C6D-9423-6C84F8BFF335}"/>
              </a:ext>
            </a:extLst>
          </p:cNvPr>
          <p:cNvSpPr txBox="1">
            <a:spLocks/>
          </p:cNvSpPr>
          <p:nvPr/>
        </p:nvSpPr>
        <p:spPr>
          <a:xfrm>
            <a:off x="753693" y="1963416"/>
            <a:ext cx="5408982" cy="3370899"/>
          </a:xfrm>
          <a:prstGeom prst="rect">
            <a:avLst/>
          </a:prstGeom>
        </p:spPr>
        <p:txBody>
          <a:bodyPr vert="horz" lIns="0" tIns="0" rIns="0" bIns="0" rtlCol="0" anchor="t">
            <a:normAutofit/>
          </a:bodyPr>
          <a:lstStyle>
            <a:lvl1pPr marL="324000" indent="-324000" algn="l" defTabSz="914400" rtl="0" eaLnBrk="1" latinLnBrk="0" hangingPunct="1">
              <a:lnSpc>
                <a:spcPct val="100000"/>
              </a:lnSpc>
              <a:spcBef>
                <a:spcPts val="0"/>
              </a:spcBef>
              <a:buClr>
                <a:schemeClr val="tx2"/>
              </a:buClr>
              <a:buFont typeface="Arial" panose="020B0604020202020204" pitchFamily="34" charset="0"/>
              <a:buChar char="•"/>
              <a:defRPr sz="2800" kern="1200">
                <a:solidFill>
                  <a:schemeClr val="tx1"/>
                </a:solidFill>
                <a:latin typeface="+mn-lt"/>
                <a:ea typeface="+mn-ea"/>
                <a:cs typeface="+mn-cs"/>
              </a:defRPr>
            </a:lvl1pPr>
            <a:lvl2pPr marL="648000" indent="-324000" algn="l" defTabSz="914400" rtl="0" eaLnBrk="1" latinLnBrk="0" hangingPunct="1">
              <a:lnSpc>
                <a:spcPct val="100000"/>
              </a:lnSpc>
              <a:spcBef>
                <a:spcPts val="0"/>
              </a:spcBef>
              <a:buClr>
                <a:schemeClr val="tx2"/>
              </a:buClr>
              <a:buFont typeface="Arial" panose="020B0604020202020204" pitchFamily="34" charset="0"/>
              <a:buChar char="•"/>
              <a:defRPr sz="2400" kern="1200">
                <a:solidFill>
                  <a:schemeClr val="tx1"/>
                </a:solidFill>
                <a:latin typeface="+mn-lt"/>
                <a:ea typeface="+mn-ea"/>
                <a:cs typeface="+mn-cs"/>
              </a:defRPr>
            </a:lvl2pPr>
            <a:lvl3pPr marL="972000" indent="-324000" algn="l" defTabSz="914400" rtl="0" eaLnBrk="1" latinLnBrk="0" hangingPunct="1">
              <a:lnSpc>
                <a:spcPct val="100000"/>
              </a:lnSpc>
              <a:spcBef>
                <a:spcPts val="0"/>
              </a:spcBef>
              <a:buClr>
                <a:schemeClr val="tx2"/>
              </a:buClr>
              <a:buFont typeface="Arial" panose="020B0604020202020204" pitchFamily="34" charset="0"/>
              <a:buChar char="•"/>
              <a:defRPr sz="2000" kern="1200">
                <a:solidFill>
                  <a:schemeClr val="tx1"/>
                </a:solidFill>
                <a:latin typeface="+mn-lt"/>
                <a:ea typeface="+mn-ea"/>
                <a:cs typeface="+mn-cs"/>
              </a:defRPr>
            </a:lvl3pPr>
            <a:lvl4pPr marL="1296000" indent="-324000" algn="l" defTabSz="914400" rtl="0" eaLnBrk="1" latinLnBrk="0" hangingPunct="1">
              <a:lnSpc>
                <a:spcPct val="100000"/>
              </a:lnSpc>
              <a:spcBef>
                <a:spcPts val="0"/>
              </a:spcBef>
              <a:buClr>
                <a:schemeClr val="tx2"/>
              </a:buClr>
              <a:buFont typeface="Arial" panose="020B0604020202020204" pitchFamily="34" charset="0"/>
              <a:buChar char="•"/>
              <a:defRPr sz="1800" kern="1200">
                <a:solidFill>
                  <a:schemeClr val="tx1"/>
                </a:solidFill>
                <a:latin typeface="+mn-lt"/>
                <a:ea typeface="+mn-ea"/>
                <a:cs typeface="+mn-cs"/>
              </a:defRPr>
            </a:lvl4pPr>
            <a:lvl5pPr marL="1620000" indent="-324000" algn="l" defTabSz="914400" rtl="0" eaLnBrk="1" latinLnBrk="0" hangingPunct="1">
              <a:lnSpc>
                <a:spcPct val="100000"/>
              </a:lnSpc>
              <a:spcBef>
                <a:spcPts val="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18A92"/>
              </a:buClr>
              <a:buSzTx/>
              <a:buFont typeface="Arial" panose="020B0604020202020204" pitchFamily="34" charset="0"/>
              <a:buNone/>
              <a:tabLst/>
              <a:defRPr/>
            </a:pPr>
            <a:r>
              <a:rPr kumimoji="0" lang="nb-NO" sz="18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Hvem kan søke</a:t>
            </a:r>
          </a:p>
          <a:p>
            <a:pPr marL="0" marR="0" lvl="0" indent="0" algn="l" defTabSz="914400" rtl="0" eaLnBrk="1" fontAlgn="auto" latinLnBrk="0" hangingPunct="1">
              <a:lnSpc>
                <a:spcPct val="100000"/>
              </a:lnSpc>
              <a:spcBef>
                <a:spcPts val="0"/>
              </a:spcBef>
              <a:spcAft>
                <a:spcPts val="0"/>
              </a:spcAft>
              <a:buClr>
                <a:srgbClr val="018A92"/>
              </a:buClr>
              <a:buSzTx/>
              <a:buFont typeface="Arial" panose="020B0604020202020204" pitchFamily="34" charset="0"/>
              <a:buNone/>
              <a:tabLst/>
              <a:defRPr/>
            </a:pPr>
            <a:r>
              <a:rPr kumimoji="0" lang="nb-NO"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Kommuner, idrettslag, interkommunale friluftsråd, </a:t>
            </a:r>
            <a:endParaRPr kumimoji="0" lang="nb-NO"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18A92"/>
              </a:buClr>
              <a:buSzTx/>
              <a:buFont typeface="Arial" panose="020B0604020202020204" pitchFamily="34" charset="0"/>
              <a:buNone/>
              <a:tabLst/>
              <a:defRPr/>
            </a:pPr>
            <a:r>
              <a:rPr kumimoji="0" lang="nb-NO"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DNT, NJFF og sammenslutninger under Norsk Friluftsliv </a:t>
            </a:r>
            <a:endParaRPr kumimoji="0" lang="nb-NO"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18A92"/>
              </a:buClr>
              <a:buSzTx/>
              <a:buFont typeface="Arial" panose="020B0604020202020204" pitchFamily="34" charset="0"/>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18A92"/>
              </a:buClr>
              <a:buSzTx/>
              <a:buFont typeface="Arial" panose="020B0604020202020204" pitchFamily="34" charset="0"/>
              <a:buNone/>
              <a:tabLst/>
              <a:defRPr/>
            </a:pPr>
            <a:r>
              <a:rPr kumimoji="0" lang="nb-NO" sz="18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Søknadsportal </a:t>
            </a:r>
            <a:r>
              <a:rPr kumimoji="0" lang="nb-NO"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hlinkClick r:id="rId2"/>
              </a:rPr>
              <a:t>www.anleggsregisteret.no</a:t>
            </a:r>
            <a:endParaRPr kumimoji="0" lang="nb-NO"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
                <a:srgbClr val="018A92"/>
              </a:buClr>
              <a:buSzTx/>
              <a:buFont typeface="Arial" panose="020B0604020202020204" pitchFamily="34" charset="0"/>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18A92"/>
              </a:buClr>
              <a:buSzTx/>
              <a:buFont typeface="Arial" panose="020B0604020202020204" pitchFamily="34" charset="0"/>
              <a:buNone/>
              <a:tabLst/>
              <a:defRPr/>
            </a:pPr>
            <a:r>
              <a:rPr kumimoji="0" lang="nb-NO" sz="18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Søknadsfrist</a:t>
            </a:r>
            <a:r>
              <a:rPr kumimoji="0" lang="nb-NO"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 Bestemmes av kommunene (</a:t>
            </a:r>
            <a:r>
              <a:rPr kumimoji="0" lang="nb-NO" sz="18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Calibri"/>
              </a:rPr>
              <a:t>okt</a:t>
            </a:r>
            <a:r>
              <a:rPr kumimoji="0" lang="nb-NO"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-nov) </a:t>
            </a:r>
            <a:endParaRPr kumimoji="0" lang="nb-NO"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18A92"/>
              </a:buClr>
              <a:buSzTx/>
              <a:buFont typeface="Arial" panose="020B0604020202020204" pitchFamily="34" charset="0"/>
              <a:buNone/>
              <a:tabLst/>
              <a:defRPr/>
            </a:pPr>
            <a:endParaRPr kumimoji="0" lang="nb-NO"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
                <a:srgbClr val="018A92"/>
              </a:buClr>
              <a:buSzTx/>
              <a:buFont typeface="Arial" panose="020B0604020202020204" pitchFamily="34" charset="0"/>
              <a:buNone/>
              <a:tabLst/>
              <a:defRPr/>
            </a:pPr>
            <a:r>
              <a:rPr kumimoji="0" lang="nb-NO"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Se også </a:t>
            </a:r>
            <a:r>
              <a:rPr kumimoji="0" lang="nb-NO"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spillemidler til løypetiltak i fjellet og overnattingshytter</a:t>
            </a:r>
            <a:r>
              <a:rPr kumimoji="0" lang="nb-NO"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 (Egen ordning - ikke via TRFK)</a:t>
            </a:r>
          </a:p>
          <a:p>
            <a:pPr marL="0" marR="0" lvl="0" indent="0" algn="l" defTabSz="914400" rtl="0" eaLnBrk="1" fontAlgn="auto" latinLnBrk="0" hangingPunct="1">
              <a:lnSpc>
                <a:spcPct val="100000"/>
              </a:lnSpc>
              <a:spcBef>
                <a:spcPts val="0"/>
              </a:spcBef>
              <a:spcAft>
                <a:spcPts val="0"/>
              </a:spcAft>
              <a:buClr>
                <a:srgbClr val="018A92"/>
              </a:buClr>
              <a:buSzTx/>
              <a:buFont typeface="Arial" panose="020B0604020202020204" pitchFamily="34" charset="0"/>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18A92"/>
              </a:buClr>
              <a:buSzTx/>
              <a:buFont typeface="Arial" panose="020B0604020202020204" pitchFamily="34" charset="0"/>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18A92"/>
              </a:buClr>
              <a:buSzTx/>
              <a:buFont typeface="Arial" panose="020B0604020202020204" pitchFamily="34" charset="0"/>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
                <a:srgbClr val="018A92"/>
              </a:buClr>
              <a:buSzTx/>
              <a:buFont typeface="Arial" panose="020B0604020202020204" pitchFamily="34" charset="0"/>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Bilde 8">
            <a:extLst>
              <a:ext uri="{FF2B5EF4-FFF2-40B4-BE49-F238E27FC236}">
                <a16:creationId xmlns:a16="http://schemas.microsoft.com/office/drawing/2014/main" id="{FE63A98F-3ABD-0CD7-6CEA-64125D717501}"/>
              </a:ext>
            </a:extLst>
          </p:cNvPr>
          <p:cNvPicPr>
            <a:picLocks noChangeAspect="1"/>
          </p:cNvPicPr>
          <p:nvPr/>
        </p:nvPicPr>
        <p:blipFill>
          <a:blip r:embed="rId4"/>
          <a:stretch>
            <a:fillRect/>
          </a:stretch>
        </p:blipFill>
        <p:spPr>
          <a:xfrm rot="315419">
            <a:off x="9728459" y="1190625"/>
            <a:ext cx="1935666" cy="2758237"/>
          </a:xfrm>
          <a:prstGeom prst="rect">
            <a:avLst/>
          </a:prstGeom>
          <a:ln w="3175">
            <a:solidFill>
              <a:schemeClr val="tx1"/>
            </a:solidFill>
          </a:ln>
        </p:spPr>
      </p:pic>
    </p:spTree>
    <p:extLst>
      <p:ext uri="{BB962C8B-B14F-4D97-AF65-F5344CB8AC3E}">
        <p14:creationId xmlns:p14="http://schemas.microsoft.com/office/powerpoint/2010/main" val="761071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5E9B7-5183-364D-7F71-CB3B5019002C}"/>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E5586B44-3FB3-3581-D01F-B91908628C94}"/>
              </a:ext>
            </a:extLst>
          </p:cNvPr>
          <p:cNvSpPr>
            <a:spLocks noGrp="1"/>
          </p:cNvSpPr>
          <p:nvPr>
            <p:ph type="title"/>
          </p:nvPr>
        </p:nvSpPr>
        <p:spPr/>
        <p:txBody>
          <a:bodyPr>
            <a:normAutofit/>
          </a:bodyPr>
          <a:lstStyle/>
          <a:p>
            <a:r>
              <a:rPr lang="nb-NO" sz="3200"/>
              <a:t>Spillemidler til nærmiljøanlegg</a:t>
            </a:r>
          </a:p>
        </p:txBody>
      </p:sp>
      <p:sp>
        <p:nvSpPr>
          <p:cNvPr id="6" name="Plassholder for innhold 1">
            <a:extLst>
              <a:ext uri="{FF2B5EF4-FFF2-40B4-BE49-F238E27FC236}">
                <a16:creationId xmlns:a16="http://schemas.microsoft.com/office/drawing/2014/main" id="{B868B7D0-6602-DFA0-7E12-84E9E36D372B}"/>
              </a:ext>
            </a:extLst>
          </p:cNvPr>
          <p:cNvSpPr txBox="1">
            <a:spLocks/>
          </p:cNvSpPr>
          <p:nvPr/>
        </p:nvSpPr>
        <p:spPr>
          <a:xfrm>
            <a:off x="721574" y="2733821"/>
            <a:ext cx="4827956" cy="2848614"/>
          </a:xfrm>
          <a:prstGeom prst="rect">
            <a:avLst/>
          </a:prstGeom>
        </p:spPr>
        <p:txBody>
          <a:bodyPr vert="horz" lIns="0" tIns="0" rIns="0" bIns="0" rtlCol="0" anchor="t">
            <a:normAutofit/>
          </a:bodyPr>
          <a:lstStyle>
            <a:lvl1pPr marL="324000" indent="-324000" algn="l" defTabSz="914400" rtl="0" eaLnBrk="1" latinLnBrk="0" hangingPunct="1">
              <a:lnSpc>
                <a:spcPct val="100000"/>
              </a:lnSpc>
              <a:spcBef>
                <a:spcPts val="0"/>
              </a:spcBef>
              <a:buClr>
                <a:schemeClr val="tx2"/>
              </a:buClr>
              <a:buFont typeface="Arial" panose="020B0604020202020204" pitchFamily="34" charset="0"/>
              <a:buChar char="•"/>
              <a:defRPr sz="2800" kern="1200">
                <a:solidFill>
                  <a:schemeClr val="tx1"/>
                </a:solidFill>
                <a:latin typeface="+mn-lt"/>
                <a:ea typeface="+mn-ea"/>
                <a:cs typeface="+mn-cs"/>
              </a:defRPr>
            </a:lvl1pPr>
            <a:lvl2pPr marL="648000" indent="-324000" algn="l" defTabSz="914400" rtl="0" eaLnBrk="1" latinLnBrk="0" hangingPunct="1">
              <a:lnSpc>
                <a:spcPct val="100000"/>
              </a:lnSpc>
              <a:spcBef>
                <a:spcPts val="0"/>
              </a:spcBef>
              <a:buClr>
                <a:schemeClr val="tx2"/>
              </a:buClr>
              <a:buFont typeface="Arial" panose="020B0604020202020204" pitchFamily="34" charset="0"/>
              <a:buChar char="•"/>
              <a:defRPr sz="2400" kern="1200">
                <a:solidFill>
                  <a:schemeClr val="tx1"/>
                </a:solidFill>
                <a:latin typeface="+mn-lt"/>
                <a:ea typeface="+mn-ea"/>
                <a:cs typeface="+mn-cs"/>
              </a:defRPr>
            </a:lvl2pPr>
            <a:lvl3pPr marL="972000" indent="-324000" algn="l" defTabSz="914400" rtl="0" eaLnBrk="1" latinLnBrk="0" hangingPunct="1">
              <a:lnSpc>
                <a:spcPct val="100000"/>
              </a:lnSpc>
              <a:spcBef>
                <a:spcPts val="0"/>
              </a:spcBef>
              <a:buClr>
                <a:schemeClr val="tx2"/>
              </a:buClr>
              <a:buFont typeface="Arial" panose="020B0604020202020204" pitchFamily="34" charset="0"/>
              <a:buChar char="•"/>
              <a:defRPr sz="2000" kern="1200">
                <a:solidFill>
                  <a:schemeClr val="tx1"/>
                </a:solidFill>
                <a:latin typeface="+mn-lt"/>
                <a:ea typeface="+mn-ea"/>
                <a:cs typeface="+mn-cs"/>
              </a:defRPr>
            </a:lvl3pPr>
            <a:lvl4pPr marL="1296000" indent="-324000" algn="l" defTabSz="914400" rtl="0" eaLnBrk="1" latinLnBrk="0" hangingPunct="1">
              <a:lnSpc>
                <a:spcPct val="100000"/>
              </a:lnSpc>
              <a:spcBef>
                <a:spcPts val="0"/>
              </a:spcBef>
              <a:buClr>
                <a:schemeClr val="tx2"/>
              </a:buClr>
              <a:buFont typeface="Arial" panose="020B0604020202020204" pitchFamily="34" charset="0"/>
              <a:buChar char="•"/>
              <a:defRPr sz="1800" kern="1200">
                <a:solidFill>
                  <a:schemeClr val="tx1"/>
                </a:solidFill>
                <a:latin typeface="+mn-lt"/>
                <a:ea typeface="+mn-ea"/>
                <a:cs typeface="+mn-cs"/>
              </a:defRPr>
            </a:lvl4pPr>
            <a:lvl5pPr marL="1620000" indent="-324000" algn="l" defTabSz="914400" rtl="0" eaLnBrk="1" latinLnBrk="0" hangingPunct="1">
              <a:lnSpc>
                <a:spcPct val="100000"/>
              </a:lnSpc>
              <a:spcBef>
                <a:spcPts val="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
                <a:prstClr val="black"/>
              </a:buClr>
              <a:buSzTx/>
              <a:buFont typeface="Arial" panose="020B0604020202020204" pitchFamily="34" charset="0"/>
              <a:buNone/>
              <a:tabLst/>
              <a:defRPr/>
            </a:pPr>
            <a:r>
              <a:rPr kumimoji="0" lang="nb-NO" sz="14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a:rPr>
              <a:t>Målgruppen er særlig barn og ungdom (6-19 år), men også lokalbefolkningen for øvrig. </a:t>
            </a:r>
          </a:p>
          <a:p>
            <a:pPr marL="0" marR="0" lvl="0" indent="0" algn="l" defTabSz="914400" rtl="0" eaLnBrk="1" fontAlgn="auto" latinLnBrk="0" hangingPunct="1">
              <a:lnSpc>
                <a:spcPct val="120000"/>
              </a:lnSpc>
              <a:spcBef>
                <a:spcPts val="0"/>
              </a:spcBef>
              <a:spcAft>
                <a:spcPts val="0"/>
              </a:spcAft>
              <a:buClr>
                <a:prstClr val="black"/>
              </a:buClr>
              <a:buSzTx/>
              <a:buFont typeface="Arial" panose="020B0604020202020204" pitchFamily="34" charset="0"/>
              <a:buNone/>
              <a:tabLst/>
              <a:defRPr/>
            </a:pPr>
            <a:r>
              <a:rPr kumimoji="0" lang="nb-NO" sz="14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a:rPr>
              <a:t>Det kan søkes om støtte på  inntil 50 % av godkjente kostnader </a:t>
            </a:r>
            <a:endParaRPr kumimoji="0" lang="nb-NO"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
                <a:prstClr val="black"/>
              </a:buClr>
              <a:buSzTx/>
              <a:buFont typeface="Arial" panose="020B0604020202020204" pitchFamily="34" charset="0"/>
              <a:buNone/>
              <a:tabLst/>
              <a:defRPr/>
            </a:pPr>
            <a:r>
              <a:rPr kumimoji="0" lang="nb-NO" sz="14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a:rPr>
              <a:t>Minimumskostnad kr 50 000</a:t>
            </a:r>
          </a:p>
          <a:p>
            <a:pPr marL="0" marR="0" lvl="0" indent="0" algn="l" defTabSz="914400" rtl="0" eaLnBrk="1" fontAlgn="auto" latinLnBrk="0" hangingPunct="1">
              <a:lnSpc>
                <a:spcPct val="120000"/>
              </a:lnSpc>
              <a:spcBef>
                <a:spcPts val="0"/>
              </a:spcBef>
              <a:spcAft>
                <a:spcPts val="0"/>
              </a:spcAft>
              <a:buClr>
                <a:srgbClr val="018A92"/>
              </a:buClr>
              <a:buSzTx/>
              <a:buFont typeface="Arial" panose="020B0604020202020204" pitchFamily="34" charset="0"/>
              <a:buNone/>
              <a:tabLst/>
              <a:defRPr/>
            </a:pPr>
            <a:endParaRPr kumimoji="0" lang="nb-NO"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
                <a:srgbClr val="018A92"/>
              </a:buClr>
              <a:buSzTx/>
              <a:buFont typeface="Arial" panose="020B0604020202020204" pitchFamily="34" charset="0"/>
              <a:buNone/>
              <a:tabLst/>
              <a:defRPr/>
            </a:pPr>
            <a:r>
              <a:rPr kumimoji="0" lang="nb-NO" sz="1400" b="1"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a:rPr>
              <a:t>Hvem kan søke </a:t>
            </a:r>
            <a:endParaRPr kumimoji="0" lang="nb-NO" sz="1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
                <a:srgbClr val="018A92"/>
              </a:buClr>
              <a:buSzTx/>
              <a:buFont typeface="Arial" panose="020B0604020202020204" pitchFamily="34" charset="0"/>
              <a:buNone/>
              <a:tabLst/>
              <a:defRPr/>
            </a:pPr>
            <a:r>
              <a:rPr kumimoji="0" lang="nb-NO" sz="14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a:rPr>
              <a:t>Alle som kvalifiserer for å søke om ordinære anlegg. </a:t>
            </a:r>
          </a:p>
          <a:p>
            <a:pPr marL="0" marR="0" lvl="0" indent="0" algn="l" defTabSz="914400" rtl="0" eaLnBrk="1" fontAlgn="auto" latinLnBrk="0" hangingPunct="1">
              <a:lnSpc>
                <a:spcPct val="120000"/>
              </a:lnSpc>
              <a:spcBef>
                <a:spcPts val="0"/>
              </a:spcBef>
              <a:spcAft>
                <a:spcPts val="0"/>
              </a:spcAft>
              <a:buClr>
                <a:srgbClr val="018A92"/>
              </a:buClr>
              <a:buSzTx/>
              <a:buFont typeface="Arial" panose="020B0604020202020204" pitchFamily="34" charset="0"/>
              <a:buNone/>
              <a:tabLst/>
              <a:defRPr/>
            </a:pPr>
            <a:r>
              <a:rPr kumimoji="0" lang="nb-NO" sz="14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a:rPr>
              <a:t>I tillegg </a:t>
            </a:r>
            <a:r>
              <a:rPr kumimoji="0" lang="nb-NO" sz="140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a:rPr>
              <a:t>kan</a:t>
            </a:r>
            <a:r>
              <a:rPr kumimoji="0" lang="nb-NO" sz="1400" b="1" i="0" u="none" strike="noStrike" kern="100" cap="none" spc="0" normalizeH="0" baseline="0" noProof="0" dirty="0">
                <a:ln>
                  <a:noFill/>
                </a:ln>
                <a:solidFill>
                  <a:prstClr val="black"/>
                </a:solidFill>
                <a:effectLst/>
                <a:highlight>
                  <a:srgbClr val="FFFF00"/>
                </a:highlight>
                <a:uLnTx/>
                <a:uFillTx/>
                <a:latin typeface="Calibri"/>
                <a:ea typeface="Calibri" panose="020F0502020204030204" pitchFamily="34" charset="0"/>
                <a:cs typeface="Times New Roman"/>
              </a:rPr>
              <a:t> borettslag, bygdelag og velforeninger </a:t>
            </a:r>
            <a:r>
              <a:rPr kumimoji="0" lang="nb-NO" sz="14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a:rPr>
              <a:t>søke tilskudd til nærmiljøanlegg.</a:t>
            </a:r>
            <a:endParaRPr kumimoji="0" lang="nb-NO" sz="2800" b="0" i="0" u="none" strike="noStrike" kern="1200" cap="none" spc="0" normalizeH="0" baseline="0" noProof="0" dirty="0">
              <a:ln>
                <a:noFill/>
              </a:ln>
              <a:solidFill>
                <a:prstClr val="black"/>
              </a:solidFill>
              <a:effectLst/>
              <a:uLnTx/>
              <a:uFillTx/>
              <a:latin typeface="Calibri"/>
              <a:ea typeface="+mn-ea"/>
              <a:cs typeface="Times New Roman"/>
            </a:endParaRPr>
          </a:p>
          <a:p>
            <a:pPr marL="0" marR="0" lvl="0" indent="0" algn="l" defTabSz="914400" rtl="0" eaLnBrk="1" fontAlgn="auto" latinLnBrk="0" hangingPunct="1">
              <a:lnSpc>
                <a:spcPct val="120000"/>
              </a:lnSpc>
              <a:spcBef>
                <a:spcPts val="0"/>
              </a:spcBef>
              <a:spcAft>
                <a:spcPts val="0"/>
              </a:spcAft>
              <a:buClr>
                <a:srgbClr val="018A92"/>
              </a:buClr>
              <a:buSzTx/>
              <a:buFont typeface="Arial" panose="020B0604020202020204" pitchFamily="34" charset="0"/>
              <a:buNone/>
              <a:tabLst/>
              <a:defRPr/>
            </a:pPr>
            <a:r>
              <a:rPr kumimoji="0" lang="nb-NO" sz="14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a:rPr>
              <a:t>Søknadsportal og frister som for ordinære anlegg</a:t>
            </a:r>
          </a:p>
          <a:p>
            <a:pPr marL="0" marR="0" lvl="0" indent="0" algn="l" defTabSz="914400" rtl="0" eaLnBrk="1" fontAlgn="auto" latinLnBrk="0" hangingPunct="1">
              <a:lnSpc>
                <a:spcPct val="120000"/>
              </a:lnSpc>
              <a:spcBef>
                <a:spcPts val="0"/>
              </a:spcBef>
              <a:spcAft>
                <a:spcPts val="0"/>
              </a:spcAft>
              <a:buClr>
                <a:srgbClr val="018A92"/>
              </a:buClr>
              <a:buSzTx/>
              <a:buFont typeface="Arial" panose="020B0604020202020204" pitchFamily="34" charset="0"/>
              <a:buNone/>
              <a:tabLst/>
              <a:defRPr/>
            </a:pPr>
            <a:endParaRPr kumimoji="0" lang="nb-NO"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2" name="Plassholder for innhold 1">
            <a:extLst>
              <a:ext uri="{FF2B5EF4-FFF2-40B4-BE49-F238E27FC236}">
                <a16:creationId xmlns:a16="http://schemas.microsoft.com/office/drawing/2014/main" id="{59C4646F-D7B1-0F48-8DCD-C57848B0067C}"/>
              </a:ext>
            </a:extLst>
          </p:cNvPr>
          <p:cNvSpPr>
            <a:spLocks noGrp="1"/>
          </p:cNvSpPr>
          <p:nvPr>
            <p:ph idx="1"/>
          </p:nvPr>
        </p:nvSpPr>
        <p:spPr>
          <a:xfrm>
            <a:off x="5724117" y="2733821"/>
            <a:ext cx="2569434" cy="3108936"/>
          </a:xfrm>
        </p:spPr>
        <p:txBody>
          <a:bodyPr vert="horz" lIns="0" tIns="0" rIns="0" bIns="0" rtlCol="0" anchor="t">
            <a:noAutofit/>
          </a:bodyPr>
          <a:lstStyle/>
          <a:p>
            <a:pPr marL="0" indent="0">
              <a:lnSpc>
                <a:spcPct val="120000"/>
              </a:lnSpc>
              <a:spcBef>
                <a:spcPts val="600"/>
              </a:spcBef>
              <a:spcAft>
                <a:spcPts val="600"/>
              </a:spcAft>
              <a:buNone/>
            </a:pPr>
            <a:r>
              <a:rPr lang="nb-NO" sz="1400" b="1" kern="100">
                <a:effectLst/>
                <a:latin typeface="Calibri" panose="020F0502020204030204" pitchFamily="34" charset="0"/>
                <a:ea typeface="Calibri" panose="020F0502020204030204" pitchFamily="34" charset="0"/>
                <a:cs typeface="Times New Roman" panose="02020603050405020304" pitchFamily="18" charset="0"/>
              </a:rPr>
              <a:t>Anlegg det kan søkes tilskudd til</a:t>
            </a:r>
          </a:p>
          <a:p>
            <a:pPr marL="0" indent="180975">
              <a:lnSpc>
                <a:spcPct val="120000"/>
              </a:lnSpc>
              <a:tabLst>
                <a:tab pos="895350" algn="l"/>
              </a:tabLst>
            </a:pPr>
            <a:r>
              <a:rPr lang="nb-NO" sz="1400" kern="100">
                <a:highlight>
                  <a:srgbClr val="FFFF00"/>
                </a:highlight>
                <a:latin typeface="Calibri"/>
                <a:ea typeface="Calibri" panose="020F0502020204030204" pitchFamily="34" charset="0"/>
                <a:cs typeface="Times New Roman"/>
              </a:rPr>
              <a:t>turvei, løyper og stier</a:t>
            </a:r>
            <a:r>
              <a:rPr lang="nb-NO" sz="1400" kern="100">
                <a:effectLst/>
                <a:highlight>
                  <a:srgbClr val="FFFF00"/>
                </a:highlight>
                <a:latin typeface="Calibri"/>
                <a:ea typeface="Calibri" panose="020F0502020204030204" pitchFamily="34" charset="0"/>
                <a:cs typeface="Times New Roman"/>
              </a:rPr>
              <a:t> &gt; 500 m</a:t>
            </a:r>
            <a:r>
              <a:rPr lang="nb-NO" sz="1400" kern="100">
                <a:highlight>
                  <a:srgbClr val="FFFF00"/>
                </a:highlight>
                <a:latin typeface="Calibri"/>
                <a:ea typeface="Calibri" panose="020F0502020204030204" pitchFamily="34" charset="0"/>
                <a:cs typeface="Times New Roman"/>
              </a:rPr>
              <a:t> </a:t>
            </a:r>
            <a:endParaRPr lang="nb-NO" sz="1400" kern="100">
              <a:effectLst/>
              <a:highlight>
                <a:srgbClr val="FFFF00"/>
              </a:highlight>
              <a:latin typeface="Calibri"/>
              <a:ea typeface="Calibri" panose="020F0502020204030204" pitchFamily="34" charset="0"/>
              <a:cs typeface="Times New Roman" panose="02020603050405020304" pitchFamily="18" charset="0"/>
            </a:endParaRPr>
          </a:p>
          <a:p>
            <a:pPr marL="0" indent="180975">
              <a:lnSpc>
                <a:spcPct val="120000"/>
              </a:lnSpc>
              <a:tabLst>
                <a:tab pos="895350" algn="l"/>
              </a:tabLst>
            </a:pPr>
            <a:r>
              <a:rPr lang="nb-NO" sz="1400" kern="100">
                <a:latin typeface="Calibri" panose="020F0502020204030204" pitchFamily="34" charset="0"/>
                <a:ea typeface="Calibri" panose="020F0502020204030204" pitchFamily="34" charset="0"/>
                <a:cs typeface="Times New Roman" panose="02020603050405020304" pitchFamily="18" charset="0"/>
              </a:rPr>
              <a:t>n</a:t>
            </a:r>
            <a:r>
              <a:rPr lang="nb-NO" sz="1400" kern="100">
                <a:effectLst/>
                <a:latin typeface="Calibri" panose="020F0502020204030204" pitchFamily="34" charset="0"/>
                <a:ea typeface="Calibri" panose="020F0502020204030204" pitchFamily="34" charset="0"/>
                <a:cs typeface="Times New Roman" panose="02020603050405020304" pitchFamily="18" charset="0"/>
              </a:rPr>
              <a:t>ærmiljø- og skolegårdskart </a:t>
            </a:r>
          </a:p>
          <a:p>
            <a:pPr marL="0" indent="180975">
              <a:lnSpc>
                <a:spcPct val="120000"/>
              </a:lnSpc>
              <a:tabLst>
                <a:tab pos="895350" algn="l"/>
              </a:tabLst>
            </a:pPr>
            <a:r>
              <a:rPr lang="nb-NO" sz="1400" kern="100">
                <a:effectLst/>
                <a:latin typeface="Calibri"/>
                <a:ea typeface="Calibri" panose="020F0502020204030204" pitchFamily="34" charset="0"/>
                <a:cs typeface="Times New Roman"/>
              </a:rPr>
              <a:t>skileikanlegg</a:t>
            </a:r>
            <a:r>
              <a:rPr lang="nb-NO" sz="1400" kern="100">
                <a:latin typeface="Calibri"/>
                <a:ea typeface="Calibri" panose="020F0502020204030204" pitchFamily="34" charset="0"/>
                <a:cs typeface="Times New Roman"/>
              </a:rPr>
              <a:t>  </a:t>
            </a:r>
            <a:endParaRPr lang="nb-NO" sz="1400" kern="100">
              <a:effectLst/>
              <a:latin typeface="Calibri" panose="020F0502020204030204" pitchFamily="34" charset="0"/>
              <a:ea typeface="Calibri" panose="020F0502020204030204" pitchFamily="34" charset="0"/>
              <a:cs typeface="Times New Roman" panose="02020603050405020304" pitchFamily="18" charset="0"/>
            </a:endParaRPr>
          </a:p>
          <a:p>
            <a:pPr marL="0" indent="180975">
              <a:lnSpc>
                <a:spcPct val="120000"/>
              </a:lnSpc>
              <a:tabLst>
                <a:tab pos="895350" algn="l"/>
              </a:tabLst>
            </a:pPr>
            <a:r>
              <a:rPr lang="nb-NO" sz="1400" kern="100">
                <a:effectLst/>
                <a:latin typeface="Calibri" panose="020F0502020204030204" pitchFamily="34" charset="0"/>
                <a:ea typeface="Calibri" panose="020F0502020204030204" pitchFamily="34" charset="0"/>
                <a:cs typeface="Times New Roman" panose="02020603050405020304" pitchFamily="18" charset="0"/>
              </a:rPr>
              <a:t>trimparker </a:t>
            </a:r>
          </a:p>
          <a:p>
            <a:pPr marL="0" indent="180975">
              <a:lnSpc>
                <a:spcPct val="120000"/>
              </a:lnSpc>
              <a:tabLst>
                <a:tab pos="895350" algn="l"/>
              </a:tabLst>
            </a:pPr>
            <a:r>
              <a:rPr lang="nb-NO" sz="1400" kern="100">
                <a:effectLst/>
                <a:latin typeface="Calibri" panose="020F0502020204030204" pitchFamily="34" charset="0"/>
                <a:ea typeface="Calibri" panose="020F0502020204030204" pitchFamily="34" charset="0"/>
                <a:cs typeface="Times New Roman" panose="02020603050405020304" pitchFamily="18" charset="0"/>
              </a:rPr>
              <a:t>hinderløyper/aktivitetsløyper </a:t>
            </a:r>
          </a:p>
          <a:p>
            <a:pPr marL="0" indent="180975">
              <a:lnSpc>
                <a:spcPct val="120000"/>
              </a:lnSpc>
              <a:tabLst>
                <a:tab pos="895350" algn="l"/>
              </a:tabLst>
            </a:pPr>
            <a:r>
              <a:rPr lang="nb-NO" sz="1400" kern="100">
                <a:effectLst/>
                <a:latin typeface="Calibri" panose="020F0502020204030204" pitchFamily="34" charset="0"/>
                <a:ea typeface="Calibri" panose="020F0502020204030204" pitchFamily="34" charset="0"/>
                <a:cs typeface="Times New Roman" panose="02020603050405020304" pitchFamily="18" charset="0"/>
              </a:rPr>
              <a:t>klatrevegg/buldrevegg </a:t>
            </a:r>
          </a:p>
          <a:p>
            <a:pPr marL="0" indent="180975">
              <a:lnSpc>
                <a:spcPct val="120000"/>
              </a:lnSpc>
              <a:tabLst>
                <a:tab pos="895350" algn="l"/>
              </a:tabLst>
            </a:pPr>
            <a:r>
              <a:rPr lang="nb-NO" sz="1400" kern="100">
                <a:effectLst/>
                <a:latin typeface="Calibri" panose="020F0502020204030204" pitchFamily="34" charset="0"/>
                <a:ea typeface="Calibri" panose="020F0502020204030204" pitchFamily="34" charset="0"/>
                <a:cs typeface="Times New Roman" panose="02020603050405020304" pitchFamily="18" charset="0"/>
              </a:rPr>
              <a:t>BMX/ferdighetsløype</a:t>
            </a:r>
          </a:p>
          <a:p>
            <a:pPr marL="0" indent="180975">
              <a:lnSpc>
                <a:spcPct val="120000"/>
              </a:lnSpc>
              <a:tabLst>
                <a:tab pos="895350" algn="l"/>
              </a:tabLst>
            </a:pPr>
            <a:r>
              <a:rPr lang="nb-NO" sz="1400" kern="100">
                <a:effectLst/>
                <a:latin typeface="Calibri" panose="020F0502020204030204" pitchFamily="34" charset="0"/>
                <a:ea typeface="Calibri" panose="020F0502020204030204" pitchFamily="34" charset="0"/>
                <a:cs typeface="Times New Roman" panose="02020603050405020304" pitchFamily="18" charset="0"/>
              </a:rPr>
              <a:t>frisbeegolfbane</a:t>
            </a:r>
          </a:p>
          <a:p>
            <a:pPr marL="0" lvl="1" indent="180975">
              <a:lnSpc>
                <a:spcPct val="120000"/>
              </a:lnSpc>
              <a:tabLst>
                <a:tab pos="895350" algn="l"/>
              </a:tabLst>
            </a:pPr>
            <a:r>
              <a:rPr lang="nb-NO" sz="1400" kern="100">
                <a:latin typeface="Calibri" panose="020F0502020204030204" pitchFamily="34" charset="0"/>
                <a:ea typeface="Calibri" panose="020F0502020204030204" pitchFamily="34" charset="0"/>
                <a:cs typeface="Times New Roman" panose="02020603050405020304" pitchFamily="18" charset="0"/>
              </a:rPr>
              <a:t>lysanlegg </a:t>
            </a:r>
          </a:p>
          <a:p>
            <a:pPr marL="0" indent="0">
              <a:lnSpc>
                <a:spcPct val="120000"/>
              </a:lnSpc>
              <a:buNone/>
            </a:pPr>
            <a:endParaRPr lang="nb-NO" sz="1400"/>
          </a:p>
        </p:txBody>
      </p:sp>
      <p:pic>
        <p:nvPicPr>
          <p:cNvPr id="7" name="Bilde 6" descr="Et bilde som inneholder utendørs, snø, person, skisport&#10;&#10;Automatisk generert beskrivelse">
            <a:extLst>
              <a:ext uri="{FF2B5EF4-FFF2-40B4-BE49-F238E27FC236}">
                <a16:creationId xmlns:a16="http://schemas.microsoft.com/office/drawing/2014/main" id="{1A1558FE-C2E5-8F42-8774-D16BFA763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219" y="1953258"/>
            <a:ext cx="2721883" cy="3629177"/>
          </a:xfrm>
          <a:prstGeom prst="rect">
            <a:avLst/>
          </a:prstGeom>
        </p:spPr>
      </p:pic>
      <p:sp>
        <p:nvSpPr>
          <p:cNvPr id="10" name="Plassholder for innhold 1">
            <a:extLst>
              <a:ext uri="{FF2B5EF4-FFF2-40B4-BE49-F238E27FC236}">
                <a16:creationId xmlns:a16="http://schemas.microsoft.com/office/drawing/2014/main" id="{AF124081-E549-A56D-ADD5-B4395399E207}"/>
              </a:ext>
            </a:extLst>
          </p:cNvPr>
          <p:cNvSpPr txBox="1">
            <a:spLocks/>
          </p:cNvSpPr>
          <p:nvPr/>
        </p:nvSpPr>
        <p:spPr>
          <a:xfrm>
            <a:off x="721574" y="1928006"/>
            <a:ext cx="7588038" cy="748665"/>
          </a:xfrm>
          <a:prstGeom prst="rect">
            <a:avLst/>
          </a:prstGeom>
        </p:spPr>
        <p:txBody>
          <a:bodyPr vert="horz" lIns="0" tIns="0" rIns="0" bIns="0" rtlCol="0" anchor="t">
            <a:normAutofit/>
          </a:bodyPr>
          <a:lstStyle>
            <a:lvl1pPr marL="324000" indent="-324000" algn="l" defTabSz="914400" rtl="0" eaLnBrk="1" latinLnBrk="0" hangingPunct="1">
              <a:lnSpc>
                <a:spcPct val="100000"/>
              </a:lnSpc>
              <a:spcBef>
                <a:spcPts val="0"/>
              </a:spcBef>
              <a:buClr>
                <a:schemeClr val="tx2"/>
              </a:buClr>
              <a:buFont typeface="Arial" panose="020B0604020202020204" pitchFamily="34" charset="0"/>
              <a:buChar char="•"/>
              <a:defRPr sz="2800" kern="1200">
                <a:solidFill>
                  <a:schemeClr val="tx1"/>
                </a:solidFill>
                <a:latin typeface="+mn-lt"/>
                <a:ea typeface="+mn-ea"/>
                <a:cs typeface="+mn-cs"/>
              </a:defRPr>
            </a:lvl1pPr>
            <a:lvl2pPr marL="648000" indent="-324000" algn="l" defTabSz="914400" rtl="0" eaLnBrk="1" latinLnBrk="0" hangingPunct="1">
              <a:lnSpc>
                <a:spcPct val="100000"/>
              </a:lnSpc>
              <a:spcBef>
                <a:spcPts val="0"/>
              </a:spcBef>
              <a:buClr>
                <a:schemeClr val="tx2"/>
              </a:buClr>
              <a:buFont typeface="Arial" panose="020B0604020202020204" pitchFamily="34" charset="0"/>
              <a:buChar char="•"/>
              <a:defRPr sz="2400" kern="1200">
                <a:solidFill>
                  <a:schemeClr val="tx1"/>
                </a:solidFill>
                <a:latin typeface="+mn-lt"/>
                <a:ea typeface="+mn-ea"/>
                <a:cs typeface="+mn-cs"/>
              </a:defRPr>
            </a:lvl2pPr>
            <a:lvl3pPr marL="972000" indent="-324000" algn="l" defTabSz="914400" rtl="0" eaLnBrk="1" latinLnBrk="0" hangingPunct="1">
              <a:lnSpc>
                <a:spcPct val="100000"/>
              </a:lnSpc>
              <a:spcBef>
                <a:spcPts val="0"/>
              </a:spcBef>
              <a:buClr>
                <a:schemeClr val="tx2"/>
              </a:buClr>
              <a:buFont typeface="Arial" panose="020B0604020202020204" pitchFamily="34" charset="0"/>
              <a:buChar char="•"/>
              <a:defRPr sz="2000" kern="1200">
                <a:solidFill>
                  <a:schemeClr val="tx1"/>
                </a:solidFill>
                <a:latin typeface="+mn-lt"/>
                <a:ea typeface="+mn-ea"/>
                <a:cs typeface="+mn-cs"/>
              </a:defRPr>
            </a:lvl3pPr>
            <a:lvl4pPr marL="1296000" indent="-324000" algn="l" defTabSz="914400" rtl="0" eaLnBrk="1" latinLnBrk="0" hangingPunct="1">
              <a:lnSpc>
                <a:spcPct val="100000"/>
              </a:lnSpc>
              <a:spcBef>
                <a:spcPts val="0"/>
              </a:spcBef>
              <a:buClr>
                <a:schemeClr val="tx2"/>
              </a:buClr>
              <a:buFont typeface="Arial" panose="020B0604020202020204" pitchFamily="34" charset="0"/>
              <a:buChar char="•"/>
              <a:defRPr sz="1800" kern="1200">
                <a:solidFill>
                  <a:schemeClr val="tx1"/>
                </a:solidFill>
                <a:latin typeface="+mn-lt"/>
                <a:ea typeface="+mn-ea"/>
                <a:cs typeface="+mn-cs"/>
              </a:defRPr>
            </a:lvl4pPr>
            <a:lvl5pPr marL="1620000" indent="-324000" algn="l" defTabSz="914400" rtl="0" eaLnBrk="1" latinLnBrk="0" hangingPunct="1">
              <a:lnSpc>
                <a:spcPct val="100000"/>
              </a:lnSpc>
              <a:spcBef>
                <a:spcPts val="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
                <a:srgbClr val="018A92"/>
              </a:buClr>
              <a:buSzTx/>
              <a:buFont typeface="Arial" panose="020B0604020202020204" pitchFamily="34" charset="0"/>
              <a:buNone/>
              <a:tabLst/>
              <a:defRPr/>
            </a:pPr>
            <a:r>
              <a:rPr kumimoji="0" lang="nb-NO" sz="1400" b="1" i="0" u="none" strike="noStrike" kern="100" cap="none" spc="0" normalizeH="0" baseline="0" noProof="0">
                <a:ln>
                  <a:noFill/>
                </a:ln>
                <a:solidFill>
                  <a:prstClr val="black"/>
                </a:solidFill>
                <a:effectLst/>
                <a:uLnTx/>
                <a:uFillTx/>
                <a:latin typeface="Calibri"/>
                <a:ea typeface="Calibri" panose="020F0502020204030204" pitchFamily="34" charset="0"/>
                <a:cs typeface="Times New Roman"/>
              </a:rPr>
              <a:t>Nærmiljøanlegg</a:t>
            </a:r>
            <a:r>
              <a:rPr kumimoji="0" lang="nb-NO" sz="1400" b="0" i="0" u="none" strike="noStrike" kern="100" cap="none" spc="0" normalizeH="0" baseline="0" noProof="0">
                <a:ln>
                  <a:noFill/>
                </a:ln>
                <a:solidFill>
                  <a:prstClr val="black"/>
                </a:solidFill>
                <a:effectLst/>
                <a:uLnTx/>
                <a:uFillTx/>
                <a:latin typeface="Calibri"/>
                <a:ea typeface="Calibri" panose="020F0502020204030204" pitchFamily="34" charset="0"/>
                <a:cs typeface="Times New Roman"/>
              </a:rPr>
              <a:t> er et utendørs anlegg som ligger i tilknytning til bo- eller oppholdsområder og som er </a:t>
            </a:r>
            <a:r>
              <a:rPr kumimoji="0" lang="nb-NO" sz="1400" b="0" i="0" u="sng" strike="noStrike" kern="100" cap="none" spc="0" normalizeH="0" baseline="0" noProof="0">
                <a:ln>
                  <a:noFill/>
                </a:ln>
                <a:solidFill>
                  <a:prstClr val="black"/>
                </a:solidFill>
                <a:effectLst/>
                <a:uLnTx/>
                <a:uFillTx/>
                <a:latin typeface="Calibri"/>
                <a:ea typeface="Calibri" panose="020F0502020204030204" pitchFamily="34" charset="0"/>
                <a:cs typeface="Times New Roman"/>
              </a:rPr>
              <a:t>allment tilgjengelig </a:t>
            </a:r>
            <a:r>
              <a:rPr kumimoji="0" lang="nb-NO" sz="1400" b="0" i="0" u="none" strike="noStrike" kern="100" cap="none" spc="0" normalizeH="0" baseline="0" noProof="0">
                <a:ln>
                  <a:noFill/>
                </a:ln>
                <a:solidFill>
                  <a:prstClr val="black"/>
                </a:solidFill>
                <a:effectLst/>
                <a:uLnTx/>
                <a:uFillTx/>
                <a:latin typeface="Calibri"/>
                <a:ea typeface="Calibri" panose="020F0502020204030204" pitchFamily="34" charset="0"/>
                <a:cs typeface="Times New Roman"/>
              </a:rPr>
              <a:t>for egenorganisert fysisk aktivitet</a:t>
            </a:r>
          </a:p>
          <a:p>
            <a:pPr marL="0" marR="0" lvl="0" indent="0" algn="l" defTabSz="914400" rtl="0" eaLnBrk="1" fontAlgn="auto" latinLnBrk="0" hangingPunct="1">
              <a:lnSpc>
                <a:spcPct val="120000"/>
              </a:lnSpc>
              <a:spcBef>
                <a:spcPts val="0"/>
              </a:spcBef>
              <a:spcAft>
                <a:spcPts val="0"/>
              </a:spcAft>
              <a:buClr>
                <a:srgbClr val="018A92"/>
              </a:buClr>
              <a:buSzTx/>
              <a:buFont typeface="Arial" panose="020B0604020202020204" pitchFamily="34" charset="0"/>
              <a:buNone/>
              <a:tabLst/>
              <a:defRPr/>
            </a:pPr>
            <a:endParaRPr kumimoji="0" lang="nb-NO" sz="1400" b="0" i="0" u="none" strike="noStrike" kern="1200" cap="none" spc="0" normalizeH="0" baseline="0" noProof="0">
              <a:ln>
                <a:noFill/>
              </a:ln>
              <a:solidFill>
                <a:prstClr val="black"/>
              </a:solidFill>
              <a:effectLst/>
              <a:uLnTx/>
              <a:uFillTx/>
              <a:latin typeface="Verdana"/>
              <a:ea typeface="+mn-ea"/>
              <a:cs typeface="+mn-cs"/>
            </a:endParaRPr>
          </a:p>
        </p:txBody>
      </p:sp>
      <p:sp>
        <p:nvSpPr>
          <p:cNvPr id="11" name="TekstSylinder 10">
            <a:extLst>
              <a:ext uri="{FF2B5EF4-FFF2-40B4-BE49-F238E27FC236}">
                <a16:creationId xmlns:a16="http://schemas.microsoft.com/office/drawing/2014/main" id="{9D638113-8E2E-A9EA-DE89-6F6A69391285}"/>
              </a:ext>
            </a:extLst>
          </p:cNvPr>
          <p:cNvSpPr txBox="1"/>
          <p:nvPr/>
        </p:nvSpPr>
        <p:spPr>
          <a:xfrm>
            <a:off x="8875219" y="5582436"/>
            <a:ext cx="2721883" cy="43088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Gråkallen Skileik, Trondheim</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Foto: Trondhjems Skiklub</a:t>
            </a:r>
          </a:p>
        </p:txBody>
      </p:sp>
    </p:spTree>
    <p:extLst>
      <p:ext uri="{BB962C8B-B14F-4D97-AF65-F5344CB8AC3E}">
        <p14:creationId xmlns:p14="http://schemas.microsoft.com/office/powerpoint/2010/main" val="2071725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61AC050-ED4C-4CA9-9B06-406CC513A0E8}"/>
              </a:ext>
            </a:extLst>
          </p:cNvPr>
          <p:cNvSpPr>
            <a:spLocks noGrp="1"/>
          </p:cNvSpPr>
          <p:nvPr>
            <p:ph type="title"/>
          </p:nvPr>
        </p:nvSpPr>
        <p:spPr>
          <a:xfrm>
            <a:off x="235942" y="-80636"/>
            <a:ext cx="7412633" cy="1107996"/>
          </a:xfrm>
        </p:spPr>
        <p:txBody>
          <a:bodyPr/>
          <a:lstStyle/>
          <a:p>
            <a:r>
              <a:rPr lang="nb-NO"/>
              <a:t>www.anleggsregisteret.no</a:t>
            </a:r>
          </a:p>
        </p:txBody>
      </p:sp>
      <p:pic>
        <p:nvPicPr>
          <p:cNvPr id="5" name="Bilde 4">
            <a:extLst>
              <a:ext uri="{FF2B5EF4-FFF2-40B4-BE49-F238E27FC236}">
                <a16:creationId xmlns:a16="http://schemas.microsoft.com/office/drawing/2014/main" id="{390F2456-B844-43C7-B9FA-C15C39917C61}"/>
              </a:ext>
            </a:extLst>
          </p:cNvPr>
          <p:cNvPicPr>
            <a:picLocks noChangeAspect="1"/>
          </p:cNvPicPr>
          <p:nvPr/>
        </p:nvPicPr>
        <p:blipFill>
          <a:blip r:embed="rId3"/>
          <a:stretch>
            <a:fillRect/>
          </a:stretch>
        </p:blipFill>
        <p:spPr>
          <a:xfrm>
            <a:off x="2653114" y="771066"/>
            <a:ext cx="6315777" cy="5857601"/>
          </a:xfrm>
          <a:prstGeom prst="rect">
            <a:avLst/>
          </a:prstGeom>
          <a:ln>
            <a:solidFill>
              <a:srgbClr val="FF0000"/>
            </a:solidFill>
          </a:ln>
        </p:spPr>
      </p:pic>
      <p:sp>
        <p:nvSpPr>
          <p:cNvPr id="6" name="Rektangel 5">
            <a:extLst>
              <a:ext uri="{FF2B5EF4-FFF2-40B4-BE49-F238E27FC236}">
                <a16:creationId xmlns:a16="http://schemas.microsoft.com/office/drawing/2014/main" id="{D8DA6760-CE53-4EAB-BE5A-28699B540674}"/>
              </a:ext>
            </a:extLst>
          </p:cNvPr>
          <p:cNvSpPr/>
          <p:nvPr/>
        </p:nvSpPr>
        <p:spPr>
          <a:xfrm>
            <a:off x="2655241" y="3527479"/>
            <a:ext cx="1965720" cy="31033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kstSylinder 1">
            <a:extLst>
              <a:ext uri="{FF2B5EF4-FFF2-40B4-BE49-F238E27FC236}">
                <a16:creationId xmlns:a16="http://schemas.microsoft.com/office/drawing/2014/main" id="{1AFD0C31-E8A0-89E8-10B5-053AB36EE045}"/>
              </a:ext>
            </a:extLst>
          </p:cNvPr>
          <p:cNvSpPr txBox="1"/>
          <p:nvPr/>
        </p:nvSpPr>
        <p:spPr>
          <a:xfrm>
            <a:off x="90825" y="637924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hlinkClick r:id="rId4"/>
              </a:rPr>
              <a:t>Anleggsregisteret.no</a:t>
            </a:r>
            <a:endParaRPr lang="en-US" sz="1600"/>
          </a:p>
        </p:txBody>
      </p:sp>
    </p:spTree>
    <p:extLst>
      <p:ext uri="{BB962C8B-B14F-4D97-AF65-F5344CB8AC3E}">
        <p14:creationId xmlns:p14="http://schemas.microsoft.com/office/powerpoint/2010/main" val="125146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FB7B43E2-DD9B-4C62-80A0-A064A1768F08}"/>
              </a:ext>
            </a:extLst>
          </p:cNvPr>
          <p:cNvSpPr>
            <a:spLocks noGrp="1"/>
          </p:cNvSpPr>
          <p:nvPr>
            <p:ph idx="1"/>
          </p:nvPr>
        </p:nvSpPr>
        <p:spPr>
          <a:xfrm>
            <a:off x="752459" y="1886583"/>
            <a:ext cx="5848366" cy="4447542"/>
          </a:xfrm>
        </p:spPr>
        <p:txBody>
          <a:bodyPr vert="horz" lIns="0" tIns="0" rIns="0" bIns="0" rtlCol="0" anchor="t">
            <a:noAutofit/>
          </a:bodyPr>
          <a:lstStyle/>
          <a:p>
            <a:pPr marL="0" indent="0">
              <a:lnSpc>
                <a:spcPct val="120000"/>
              </a:lnSpc>
              <a:buNone/>
            </a:pPr>
            <a:r>
              <a:rPr lang="nb-NO" sz="1400" b="1">
                <a:latin typeface="Calibri"/>
                <a:ea typeface="Calibri" panose="020F0502020204030204" pitchFamily="34" charset="0"/>
                <a:cs typeface="Calibri"/>
              </a:rPr>
              <a:t>Hvem kan søke </a:t>
            </a:r>
            <a:endParaRPr lang="nb-NO"/>
          </a:p>
          <a:p>
            <a:pPr marL="0" indent="0">
              <a:lnSpc>
                <a:spcPct val="120000"/>
              </a:lnSpc>
              <a:buNone/>
            </a:pPr>
            <a:r>
              <a:rPr lang="nb-NO" sz="1400" b="0" i="0">
                <a:solidFill>
                  <a:srgbClr val="4A4A4A"/>
                </a:solidFill>
                <a:effectLst/>
                <a:latin typeface="Calibri"/>
                <a:ea typeface="Calibri" panose="020F0502020204030204" pitchFamily="34" charset="0"/>
                <a:cs typeface="Calibri"/>
              </a:rPr>
              <a:t>Kommuner, interkommunale friluftsråd og frivillige lag og organisasjoner registrert med organisasjonsnummer i frivillighetsregisteret kan søke om støtte.</a:t>
            </a:r>
            <a:r>
              <a:rPr lang="nb-NO" sz="1400">
                <a:solidFill>
                  <a:srgbClr val="4A4A4A"/>
                </a:solidFill>
                <a:latin typeface="Calibri"/>
                <a:ea typeface="Calibri" panose="020F0502020204030204" pitchFamily="34" charset="0"/>
                <a:cs typeface="Calibri"/>
              </a:rPr>
              <a:t> </a:t>
            </a:r>
            <a:endParaRPr lang="nb-NO" sz="1400" b="0" i="0">
              <a:solidFill>
                <a:srgbClr val="4A4A4A"/>
              </a:solidFill>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20000"/>
              </a:lnSpc>
              <a:buNone/>
            </a:pPr>
            <a:endParaRPr lang="nb-NO" sz="1400">
              <a:latin typeface="Calibri" panose="020F0502020204030204" pitchFamily="34" charset="0"/>
              <a:ea typeface="Calibri" panose="020F0502020204030204" pitchFamily="34" charset="0"/>
              <a:cs typeface="Calibri" panose="020F0502020204030204" pitchFamily="34" charset="0"/>
            </a:endParaRPr>
          </a:p>
          <a:p>
            <a:pPr marL="0" indent="0">
              <a:lnSpc>
                <a:spcPct val="120000"/>
              </a:lnSpc>
              <a:buNone/>
            </a:pPr>
            <a:r>
              <a:rPr lang="nb-NO" sz="1400" b="1">
                <a:latin typeface="Calibri"/>
                <a:ea typeface="Calibri" panose="020F0502020204030204" pitchFamily="34" charset="0"/>
                <a:cs typeface="Calibri"/>
              </a:rPr>
              <a:t>Type tiltak som kan støttes </a:t>
            </a:r>
            <a:endParaRPr lang="nb-NO" sz="1400" b="1">
              <a:latin typeface="Calibri" panose="020F0502020204030204" pitchFamily="34" charset="0"/>
              <a:ea typeface="Calibri" panose="020F0502020204030204" pitchFamily="34" charset="0"/>
              <a:cs typeface="Calibri" panose="020F0502020204030204" pitchFamily="34" charset="0"/>
            </a:endParaRPr>
          </a:p>
          <a:p>
            <a:pPr marL="179070" indent="-179070">
              <a:lnSpc>
                <a:spcPct val="120000"/>
              </a:lnSpc>
            </a:pPr>
            <a:r>
              <a:rPr lang="nb-NO" sz="1400">
                <a:latin typeface="Calibri"/>
                <a:ea typeface="Calibri" panose="020F0502020204030204" pitchFamily="34" charset="0"/>
                <a:cs typeface="Calibri"/>
              </a:rPr>
              <a:t>Informasjon og parkering ved innfallsporten til turområdet.</a:t>
            </a:r>
          </a:p>
          <a:p>
            <a:pPr marL="179070" indent="-179070">
              <a:lnSpc>
                <a:spcPct val="120000"/>
              </a:lnSpc>
            </a:pPr>
            <a:r>
              <a:rPr lang="nb-NO" sz="1400">
                <a:latin typeface="Calibri"/>
                <a:ea typeface="Calibri" panose="020F0502020204030204" pitchFamily="34" charset="0"/>
                <a:cs typeface="Calibri"/>
              </a:rPr>
              <a:t>Plasser for opplevelser på turruta som fiske- og teltplasser, grill- og bålplasser, bord og benker, badeplasser</a:t>
            </a:r>
          </a:p>
          <a:p>
            <a:pPr marL="179070" indent="-179070">
              <a:lnSpc>
                <a:spcPct val="120000"/>
              </a:lnSpc>
            </a:pPr>
            <a:r>
              <a:rPr lang="nb-NO" sz="1400">
                <a:latin typeface="Calibri"/>
                <a:ea typeface="Calibri" panose="020F0502020204030204" pitchFamily="34" charset="0"/>
                <a:cs typeface="Calibri"/>
              </a:rPr>
              <a:t>Ordningen er beregnet på tiltak som IKKE får spillemidler</a:t>
            </a:r>
          </a:p>
          <a:p>
            <a:pPr marL="0" indent="0">
              <a:lnSpc>
                <a:spcPct val="120000"/>
              </a:lnSpc>
              <a:buNone/>
            </a:pPr>
            <a:endParaRPr lang="nb-NO" sz="1400" b="1"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20000"/>
              </a:lnSpc>
              <a:buNone/>
            </a:pPr>
            <a:r>
              <a:rPr lang="nb-NO" sz="1400" b="1" i="0">
                <a:solidFill>
                  <a:srgbClr val="000000"/>
                </a:solidFill>
                <a:effectLst/>
                <a:latin typeface="Calibri"/>
                <a:ea typeface="Calibri" panose="020F0502020204030204" pitchFamily="34" charset="0"/>
                <a:cs typeface="Calibri"/>
              </a:rPr>
              <a:t>Søknadsbeløp  </a:t>
            </a:r>
            <a:r>
              <a:rPr lang="nb-NO" sz="1400" b="0" i="0">
                <a:solidFill>
                  <a:srgbClr val="000000"/>
                </a:solidFill>
                <a:effectLst/>
                <a:latin typeface="Calibri"/>
                <a:ea typeface="Calibri" panose="020F0502020204030204" pitchFamily="34" charset="0"/>
                <a:cs typeface="Calibri"/>
              </a:rPr>
              <a:t>fra kr 25.000 til kr 200.000</a:t>
            </a:r>
          </a:p>
          <a:p>
            <a:pPr marL="0" indent="0">
              <a:lnSpc>
                <a:spcPct val="120000"/>
              </a:lnSpc>
              <a:buNone/>
            </a:pPr>
            <a:r>
              <a:rPr lang="nb-NO" sz="1400" b="1">
                <a:latin typeface="Calibri"/>
                <a:ea typeface="Calibri" panose="020F0502020204030204" pitchFamily="34" charset="0"/>
                <a:cs typeface="Calibri"/>
              </a:rPr>
              <a:t>Søknadsportal</a:t>
            </a:r>
            <a:r>
              <a:rPr lang="nb-NO" sz="1400">
                <a:latin typeface="Calibri"/>
                <a:ea typeface="Calibri" panose="020F0502020204030204" pitchFamily="34" charset="0"/>
                <a:cs typeface="Calibri"/>
              </a:rPr>
              <a:t> </a:t>
            </a:r>
            <a:r>
              <a:rPr lang="nb-NO" sz="1400">
                <a:latin typeface="Calibri"/>
                <a:ea typeface="Calibri" panose="020F0502020204030204" pitchFamily="34" charset="0"/>
                <a:cs typeface="Calibri"/>
                <a:hlinkClick r:id="rId2"/>
              </a:rPr>
              <a:t>www.Regionalforvaltning.no</a:t>
            </a:r>
          </a:p>
          <a:p>
            <a:pPr marL="0" indent="0">
              <a:lnSpc>
                <a:spcPct val="120000"/>
              </a:lnSpc>
              <a:buNone/>
            </a:pPr>
            <a:r>
              <a:rPr lang="nb-NO" sz="1400" b="1">
                <a:latin typeface="Calibri"/>
                <a:ea typeface="Calibri" panose="020F0502020204030204" pitchFamily="34" charset="0"/>
                <a:cs typeface="Calibri"/>
              </a:rPr>
              <a:t>Søknadsfrist 1. desember</a:t>
            </a:r>
          </a:p>
          <a:p>
            <a:pPr marL="0" indent="0">
              <a:lnSpc>
                <a:spcPct val="120000"/>
              </a:lnSpc>
              <a:buNone/>
            </a:pPr>
            <a:endParaRPr lang="nb-NO" sz="1400">
              <a:latin typeface="Calibri" panose="020F0502020204030204" pitchFamily="34" charset="0"/>
              <a:ea typeface="Calibri" panose="020F0502020204030204" pitchFamily="34" charset="0"/>
              <a:cs typeface="Calibri" panose="020F0502020204030204" pitchFamily="34" charset="0"/>
            </a:endParaRPr>
          </a:p>
          <a:p>
            <a:pPr marL="0" indent="0">
              <a:lnSpc>
                <a:spcPct val="120000"/>
              </a:lnSpc>
              <a:buNone/>
            </a:pPr>
            <a:endParaRPr lang="nb-NO" sz="1400">
              <a:latin typeface="Calibri" panose="020F0502020204030204" pitchFamily="34" charset="0"/>
              <a:ea typeface="Calibri" panose="020F0502020204030204" pitchFamily="34" charset="0"/>
              <a:cs typeface="Calibri" panose="020F0502020204030204" pitchFamily="34" charset="0"/>
            </a:endParaRPr>
          </a:p>
        </p:txBody>
      </p:sp>
      <p:sp>
        <p:nvSpPr>
          <p:cNvPr id="3" name="Tittel 2">
            <a:extLst>
              <a:ext uri="{FF2B5EF4-FFF2-40B4-BE49-F238E27FC236}">
                <a16:creationId xmlns:a16="http://schemas.microsoft.com/office/drawing/2014/main" id="{06AF4C94-15AA-99E9-4643-3A6C5FDD121A}"/>
              </a:ext>
            </a:extLst>
          </p:cNvPr>
          <p:cNvSpPr>
            <a:spLocks noGrp="1"/>
          </p:cNvSpPr>
          <p:nvPr>
            <p:ph type="title"/>
          </p:nvPr>
        </p:nvSpPr>
        <p:spPr/>
        <p:txBody>
          <a:bodyPr>
            <a:normAutofit/>
          </a:bodyPr>
          <a:lstStyle/>
          <a:p>
            <a:pPr>
              <a:lnSpc>
                <a:spcPct val="100000"/>
              </a:lnSpc>
            </a:pPr>
            <a:r>
              <a:rPr lang="nb-NO" sz="2400">
                <a:solidFill>
                  <a:prstClr val="black"/>
                </a:solidFill>
              </a:rPr>
              <a:t>Mindre tilretteleggingstiltak</a:t>
            </a:r>
            <a:br>
              <a:rPr lang="nb-NO" sz="2800">
                <a:solidFill>
                  <a:prstClr val="black"/>
                </a:solidFill>
              </a:rPr>
            </a:br>
            <a:r>
              <a:rPr lang="nb-NO" sz="2400">
                <a:solidFill>
                  <a:schemeClr val="bg1">
                    <a:lumMod val="75000"/>
                  </a:schemeClr>
                </a:solidFill>
              </a:rPr>
              <a:t>Fylkeskommunale friluftslivsmidler</a:t>
            </a:r>
          </a:p>
        </p:txBody>
      </p:sp>
      <p:sp>
        <p:nvSpPr>
          <p:cNvPr id="4" name="Plassholder for tekst 2">
            <a:extLst>
              <a:ext uri="{FF2B5EF4-FFF2-40B4-BE49-F238E27FC236}">
                <a16:creationId xmlns:a16="http://schemas.microsoft.com/office/drawing/2014/main" id="{5A0D6D77-BCC4-8186-00CD-82CF8215B98C}"/>
              </a:ext>
            </a:extLst>
          </p:cNvPr>
          <p:cNvSpPr txBox="1">
            <a:spLocks/>
          </p:cNvSpPr>
          <p:nvPr/>
        </p:nvSpPr>
        <p:spPr>
          <a:xfrm>
            <a:off x="6144768" y="1186004"/>
            <a:ext cx="5294773" cy="4990959"/>
          </a:xfrm>
          <a:prstGeom prst="rect">
            <a:avLst/>
          </a:prstGeom>
        </p:spPr>
        <p:txBody>
          <a:bodyPr>
            <a:normAutofit/>
          </a:bodyPr>
          <a:lstStyle>
            <a:lvl1pPr marL="324000" indent="-324000" algn="l" defTabSz="914400" rtl="0" eaLnBrk="1" latinLnBrk="0" hangingPunct="1">
              <a:lnSpc>
                <a:spcPct val="100000"/>
              </a:lnSpc>
              <a:spcBef>
                <a:spcPts val="0"/>
              </a:spcBef>
              <a:buClr>
                <a:schemeClr val="tx2"/>
              </a:buClr>
              <a:buFont typeface="Arial" panose="020B0604020202020204" pitchFamily="34" charset="0"/>
              <a:buChar char="•"/>
              <a:defRPr sz="2800" kern="1200">
                <a:solidFill>
                  <a:schemeClr val="tx1"/>
                </a:solidFill>
                <a:latin typeface="+mn-lt"/>
                <a:ea typeface="+mn-ea"/>
                <a:cs typeface="+mn-cs"/>
              </a:defRPr>
            </a:lvl1pPr>
            <a:lvl2pPr marL="648000" indent="-324000" algn="l" defTabSz="914400" rtl="0" eaLnBrk="1" latinLnBrk="0" hangingPunct="1">
              <a:lnSpc>
                <a:spcPct val="100000"/>
              </a:lnSpc>
              <a:spcBef>
                <a:spcPts val="0"/>
              </a:spcBef>
              <a:buClr>
                <a:schemeClr val="tx2"/>
              </a:buClr>
              <a:buFont typeface="Arial" panose="020B0604020202020204" pitchFamily="34" charset="0"/>
              <a:buChar char="•"/>
              <a:defRPr sz="2400" kern="1200">
                <a:solidFill>
                  <a:schemeClr val="tx1"/>
                </a:solidFill>
                <a:latin typeface="+mn-lt"/>
                <a:ea typeface="+mn-ea"/>
                <a:cs typeface="+mn-cs"/>
              </a:defRPr>
            </a:lvl2pPr>
            <a:lvl3pPr marL="972000" indent="-324000" algn="l" defTabSz="914400" rtl="0" eaLnBrk="1" latinLnBrk="0" hangingPunct="1">
              <a:lnSpc>
                <a:spcPct val="100000"/>
              </a:lnSpc>
              <a:spcBef>
                <a:spcPts val="0"/>
              </a:spcBef>
              <a:buClr>
                <a:schemeClr val="tx2"/>
              </a:buClr>
              <a:buFont typeface="Arial" panose="020B0604020202020204" pitchFamily="34" charset="0"/>
              <a:buChar char="•"/>
              <a:defRPr sz="2000" kern="1200">
                <a:solidFill>
                  <a:schemeClr val="tx1"/>
                </a:solidFill>
                <a:latin typeface="+mn-lt"/>
                <a:ea typeface="+mn-ea"/>
                <a:cs typeface="+mn-cs"/>
              </a:defRPr>
            </a:lvl3pPr>
            <a:lvl4pPr marL="1296000" indent="-324000" algn="l" defTabSz="914400" rtl="0" eaLnBrk="1" latinLnBrk="0" hangingPunct="1">
              <a:lnSpc>
                <a:spcPct val="100000"/>
              </a:lnSpc>
              <a:spcBef>
                <a:spcPts val="0"/>
              </a:spcBef>
              <a:buClr>
                <a:schemeClr val="tx2"/>
              </a:buClr>
              <a:buFont typeface="Arial" panose="020B0604020202020204" pitchFamily="34" charset="0"/>
              <a:buChar char="•"/>
              <a:defRPr sz="1800" kern="1200">
                <a:solidFill>
                  <a:schemeClr val="tx1"/>
                </a:solidFill>
                <a:latin typeface="+mn-lt"/>
                <a:ea typeface="+mn-ea"/>
                <a:cs typeface="+mn-cs"/>
              </a:defRPr>
            </a:lvl4pPr>
            <a:lvl5pPr marL="1620000" indent="-324000" algn="l" defTabSz="914400" rtl="0" eaLnBrk="1" latinLnBrk="0" hangingPunct="1">
              <a:lnSpc>
                <a:spcPct val="100000"/>
              </a:lnSpc>
              <a:spcBef>
                <a:spcPts val="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4000" marR="0" lvl="0" indent="-324000" algn="l" defTabSz="914400" rtl="0" eaLnBrk="1" fontAlgn="auto" latinLnBrk="0" hangingPunct="1">
              <a:lnSpc>
                <a:spcPct val="100000"/>
              </a:lnSpc>
              <a:spcBef>
                <a:spcPts val="0"/>
              </a:spcBef>
              <a:spcAft>
                <a:spcPts val="0"/>
              </a:spcAft>
              <a:buClr>
                <a:srgbClr val="018A92"/>
              </a:buClr>
              <a:buSzTx/>
              <a:buFont typeface="Arial" panose="020B0604020202020204" pitchFamily="34" charset="0"/>
              <a:buChar char="•"/>
              <a:tabLst/>
              <a:defRPr/>
            </a:pPr>
            <a:endParaRPr kumimoji="0" lang="nb-NO" sz="2800" b="0" i="0" u="none" strike="noStrike" kern="1200" cap="none" spc="0" normalizeH="0" baseline="0" noProof="0">
              <a:ln>
                <a:noFill/>
              </a:ln>
              <a:solidFill>
                <a:prstClr val="black"/>
              </a:solidFill>
              <a:effectLst/>
              <a:uLnTx/>
              <a:uFillTx/>
              <a:latin typeface="Verdana"/>
              <a:ea typeface="+mn-ea"/>
              <a:cs typeface="+mn-cs"/>
            </a:endParaRPr>
          </a:p>
          <a:p>
            <a:pPr marL="324000" marR="0" lvl="0" indent="-324000" algn="l" defTabSz="914400" rtl="0" eaLnBrk="1" fontAlgn="auto" latinLnBrk="0" hangingPunct="1">
              <a:lnSpc>
                <a:spcPct val="100000"/>
              </a:lnSpc>
              <a:spcBef>
                <a:spcPts val="0"/>
              </a:spcBef>
              <a:spcAft>
                <a:spcPts val="0"/>
              </a:spcAft>
              <a:buClr>
                <a:srgbClr val="018A92"/>
              </a:buClr>
              <a:buSzTx/>
              <a:buFont typeface="Arial" panose="020B0604020202020204" pitchFamily="34" charset="0"/>
              <a:buChar char="•"/>
              <a:tabLst/>
              <a:defRPr/>
            </a:pPr>
            <a:endParaRPr kumimoji="0" lang="nb-NO" sz="2800" b="0" i="0" u="none" strike="noStrike" kern="1200" cap="none" spc="0" normalizeH="0" baseline="0" noProof="0">
              <a:ln>
                <a:noFill/>
              </a:ln>
              <a:solidFill>
                <a:prstClr val="black"/>
              </a:solidFill>
              <a:effectLst/>
              <a:uLnTx/>
              <a:uFillTx/>
              <a:latin typeface="Verdana"/>
              <a:ea typeface="+mn-ea"/>
              <a:cs typeface="+mn-cs"/>
            </a:endParaRPr>
          </a:p>
          <a:p>
            <a:pPr marL="324000" marR="0" lvl="0" indent="-324000" algn="l" defTabSz="914400" rtl="0" eaLnBrk="1" fontAlgn="auto" latinLnBrk="0" hangingPunct="1">
              <a:lnSpc>
                <a:spcPct val="100000"/>
              </a:lnSpc>
              <a:spcBef>
                <a:spcPts val="0"/>
              </a:spcBef>
              <a:spcAft>
                <a:spcPts val="0"/>
              </a:spcAft>
              <a:buClr>
                <a:srgbClr val="018A92"/>
              </a:buClr>
              <a:buSzTx/>
              <a:buFont typeface="Arial" panose="020B0604020202020204" pitchFamily="34" charset="0"/>
              <a:buChar char="•"/>
              <a:tabLst/>
              <a:defRPr/>
            </a:pPr>
            <a:endParaRPr kumimoji="0" lang="nb-NO" sz="2800" b="0" i="0" u="none" strike="noStrike" kern="1200" cap="none" spc="0" normalizeH="0" baseline="0" noProof="0">
              <a:ln>
                <a:noFill/>
              </a:ln>
              <a:solidFill>
                <a:prstClr val="black"/>
              </a:solidFill>
              <a:effectLst/>
              <a:uLnTx/>
              <a:uFillTx/>
              <a:latin typeface="Verdana"/>
              <a:ea typeface="+mn-ea"/>
              <a:cs typeface="+mn-cs"/>
            </a:endParaRPr>
          </a:p>
        </p:txBody>
      </p:sp>
      <p:pic>
        <p:nvPicPr>
          <p:cNvPr id="5" name="Bilde 4">
            <a:extLst>
              <a:ext uri="{FF2B5EF4-FFF2-40B4-BE49-F238E27FC236}">
                <a16:creationId xmlns:a16="http://schemas.microsoft.com/office/drawing/2014/main" id="{73BAE3C0-D063-21F7-9077-04398302D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0685" y="4215975"/>
            <a:ext cx="2898856" cy="2175397"/>
          </a:xfrm>
          <a:prstGeom prst="rect">
            <a:avLst/>
          </a:prstGeom>
          <a:ln w="3175">
            <a:solidFill>
              <a:schemeClr val="tx1"/>
            </a:solidFill>
          </a:ln>
        </p:spPr>
      </p:pic>
      <p:sp>
        <p:nvSpPr>
          <p:cNvPr id="6" name="TekstSylinder 5">
            <a:extLst>
              <a:ext uri="{FF2B5EF4-FFF2-40B4-BE49-F238E27FC236}">
                <a16:creationId xmlns:a16="http://schemas.microsoft.com/office/drawing/2014/main" id="{1C0F2668-2F28-6F32-EDE7-A893066F0A08}"/>
              </a:ext>
            </a:extLst>
          </p:cNvPr>
          <p:cNvSpPr txBox="1"/>
          <p:nvPr/>
        </p:nvSpPr>
        <p:spPr>
          <a:xfrm>
            <a:off x="7950280" y="6391373"/>
            <a:ext cx="3590925" cy="43088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Rogne i Holtålen</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Foto: Oddveig Bredesen</a:t>
            </a:r>
          </a:p>
        </p:txBody>
      </p:sp>
      <p:pic>
        <p:nvPicPr>
          <p:cNvPr id="8" name="Bilde 7">
            <a:extLst>
              <a:ext uri="{FF2B5EF4-FFF2-40B4-BE49-F238E27FC236}">
                <a16:creationId xmlns:a16="http://schemas.microsoft.com/office/drawing/2014/main" id="{15E62092-B479-292B-F49A-8563C652EC26}"/>
              </a:ext>
            </a:extLst>
          </p:cNvPr>
          <p:cNvPicPr>
            <a:picLocks noChangeAspect="1"/>
          </p:cNvPicPr>
          <p:nvPr/>
        </p:nvPicPr>
        <p:blipFill rotWithShape="1">
          <a:blip r:embed="rId4">
            <a:extLst>
              <a:ext uri="{28A0092B-C50C-407E-A947-70E740481C1C}">
                <a14:useLocalDpi xmlns:a14="http://schemas.microsoft.com/office/drawing/2010/main" val="0"/>
              </a:ext>
            </a:extLst>
          </a:blip>
          <a:srcRect l="2282" r="-1"/>
          <a:stretch/>
        </p:blipFill>
        <p:spPr>
          <a:xfrm>
            <a:off x="8540685" y="1455279"/>
            <a:ext cx="2898856" cy="2226204"/>
          </a:xfrm>
          <a:prstGeom prst="rect">
            <a:avLst/>
          </a:prstGeom>
          <a:ln w="3175">
            <a:solidFill>
              <a:srgbClr val="000000"/>
            </a:solidFill>
          </a:ln>
        </p:spPr>
      </p:pic>
      <p:sp>
        <p:nvSpPr>
          <p:cNvPr id="10" name="TekstSylinder 9">
            <a:extLst>
              <a:ext uri="{FF2B5EF4-FFF2-40B4-BE49-F238E27FC236}">
                <a16:creationId xmlns:a16="http://schemas.microsoft.com/office/drawing/2014/main" id="{80D6486B-18DA-B804-0BB7-7D8AA0D8B7D6}"/>
              </a:ext>
            </a:extLst>
          </p:cNvPr>
          <p:cNvSpPr txBox="1"/>
          <p:nvPr/>
        </p:nvSpPr>
        <p:spPr>
          <a:xfrm>
            <a:off x="7848616" y="3694331"/>
            <a:ext cx="3590925" cy="43088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Grønlandsskjæret i Skaun/Orkland</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Foto: Oddveig Bredesen</a:t>
            </a:r>
          </a:p>
        </p:txBody>
      </p:sp>
    </p:spTree>
    <p:extLst>
      <p:ext uri="{BB962C8B-B14F-4D97-AF65-F5344CB8AC3E}">
        <p14:creationId xmlns:p14="http://schemas.microsoft.com/office/powerpoint/2010/main" val="917274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32FED1F8-8615-2481-1A05-488CF2002880}"/>
              </a:ext>
            </a:extLst>
          </p:cNvPr>
          <p:cNvSpPr>
            <a:spLocks noGrp="1"/>
          </p:cNvSpPr>
          <p:nvPr>
            <p:ph idx="1"/>
          </p:nvPr>
        </p:nvSpPr>
        <p:spPr>
          <a:xfrm>
            <a:off x="753694" y="2048508"/>
            <a:ext cx="5694732" cy="3953108"/>
          </a:xfrm>
        </p:spPr>
        <p:txBody>
          <a:bodyPr vert="horz" lIns="0" tIns="0" rIns="0" bIns="0" rtlCol="0" anchor="t">
            <a:normAutofit/>
          </a:bodyPr>
          <a:lstStyle/>
          <a:p>
            <a:pPr marL="0" indent="0">
              <a:buNone/>
            </a:pPr>
            <a:r>
              <a:rPr lang="nb-NO" sz="1400" b="1" dirty="0">
                <a:latin typeface="Calibri"/>
                <a:ea typeface="Calibri" panose="020F0502020204030204" pitchFamily="34" charset="0"/>
                <a:cs typeface="Calibri"/>
              </a:rPr>
              <a:t>Mål for ordningen</a:t>
            </a:r>
          </a:p>
          <a:p>
            <a:pPr marL="0" indent="0">
              <a:buNone/>
            </a:pPr>
            <a:r>
              <a:rPr lang="nb-NO" sz="1400" dirty="0">
                <a:latin typeface="Calibri"/>
                <a:ea typeface="Calibri" panose="020F0502020204030204" pitchFamily="34" charset="0"/>
                <a:cs typeface="Calibri"/>
              </a:rPr>
              <a:t>Målet for ordninga er å medvirke til </a:t>
            </a:r>
            <a:r>
              <a:rPr lang="nb-NO" sz="1400" dirty="0">
                <a:highlight>
                  <a:srgbClr val="FFFF00"/>
                </a:highlight>
                <a:latin typeface="Calibri"/>
                <a:ea typeface="Calibri" panose="020F0502020204030204" pitchFamily="34" charset="0"/>
                <a:cs typeface="Calibri"/>
              </a:rPr>
              <a:t>å fremme friluftsaktivitet i statlig sikra friluftslivsområder </a:t>
            </a:r>
            <a:endParaRPr lang="nb-NO" sz="1400" dirty="0">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nb-NO" sz="1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b-NO" sz="1400" dirty="0">
                <a:latin typeface="Calibri"/>
                <a:ea typeface="Calibri" panose="020F0502020204030204" pitchFamily="34" charset="0"/>
                <a:cs typeface="Calibri"/>
              </a:rPr>
              <a:t>Aktuelle tiltak er parkeringsplasser, turveger eller turstier, fiskeplasser, badeplasser, brygger og toalett. Det gis ikke støtte til drift av områdene. </a:t>
            </a:r>
            <a:endParaRPr lang="nb-NO" sz="1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nb-NO" sz="1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b-NO" sz="1400" b="1" dirty="0">
                <a:latin typeface="Calibri"/>
                <a:ea typeface="Calibri" panose="020F0502020204030204" pitchFamily="34" charset="0"/>
                <a:cs typeface="Calibri"/>
              </a:rPr>
              <a:t>Hvem kan søke </a:t>
            </a:r>
            <a:endParaRPr lang="nb-NO" sz="1400" b="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b-NO" sz="1400" dirty="0">
                <a:latin typeface="Calibri"/>
                <a:ea typeface="Calibri" panose="020F0502020204030204" pitchFamily="34" charset="0"/>
                <a:cs typeface="Calibri"/>
              </a:rPr>
              <a:t>Bare kommuner og interkommunale friluftsråd kan søke om midler på denne tilskuddsposten. </a:t>
            </a:r>
            <a:endParaRPr lang="nb-NO" sz="1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b-NO" sz="1400" dirty="0">
                <a:latin typeface="Calibri"/>
                <a:ea typeface="Calibri" panose="020F0502020204030204" pitchFamily="34" charset="0"/>
                <a:cs typeface="Calibri"/>
              </a:rPr>
              <a:t>Ordningen gjelder kun for områder som er statlig sikret, og der det finnes en godkjent forvaltningsplan. </a:t>
            </a:r>
          </a:p>
          <a:p>
            <a:pPr marL="0" indent="0">
              <a:buNone/>
            </a:pPr>
            <a:endParaRPr lang="nb-NO" sz="1400" dirty="0">
              <a:latin typeface="Calibri"/>
              <a:ea typeface="Calibri" panose="020F0502020204030204" pitchFamily="34" charset="0"/>
              <a:cs typeface="Calibri"/>
            </a:endParaRPr>
          </a:p>
          <a:p>
            <a:pPr marL="0" indent="0">
              <a:buNone/>
            </a:pPr>
            <a:r>
              <a:rPr lang="nb-NO" sz="1400" b="1" dirty="0">
                <a:latin typeface="Calibri"/>
                <a:ea typeface="Calibri" panose="020F0502020204030204" pitchFamily="34" charset="0"/>
                <a:cs typeface="Calibri"/>
              </a:rPr>
              <a:t>Søkeportal</a:t>
            </a:r>
            <a:r>
              <a:rPr lang="nb-NO" sz="1400" dirty="0">
                <a:latin typeface="Calibri"/>
                <a:ea typeface="Calibri" panose="020F0502020204030204" pitchFamily="34" charset="0"/>
                <a:cs typeface="Calibri"/>
              </a:rPr>
              <a:t> Elektronisk søknadssenter hos Miljødirektoratet </a:t>
            </a:r>
            <a:endParaRPr lang="nb-NO" sz="1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b-NO" sz="1400" dirty="0">
                <a:solidFill>
                  <a:srgbClr val="0070C0"/>
                </a:solidFill>
                <a:latin typeface="Calibri"/>
                <a:ea typeface="Calibri" panose="020F0502020204030204" pitchFamily="34" charset="0"/>
                <a:cs typeface="Calibri"/>
              </a:rPr>
              <a:t>soknadssenter.miljodirektoratet.no</a:t>
            </a:r>
          </a:p>
          <a:p>
            <a:pPr marL="0" indent="0">
              <a:buNone/>
            </a:pPr>
            <a:endParaRPr lang="nb-NO" sz="14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nb-NO" sz="1400" b="1" dirty="0">
                <a:latin typeface="Calibri"/>
                <a:ea typeface="Calibri" panose="020F0502020204030204" pitchFamily="34" charset="0"/>
                <a:cs typeface="Calibri"/>
              </a:rPr>
              <a:t>Søknadsfrist: 1. desember</a:t>
            </a:r>
            <a:endParaRPr lang="nb-NO" sz="1400" dirty="0">
              <a:latin typeface="Calibri"/>
              <a:ea typeface="Calibri" panose="020F0502020204030204" pitchFamily="34" charset="0"/>
              <a:cs typeface="Calibri"/>
            </a:endParaRPr>
          </a:p>
          <a:p>
            <a:pPr marL="323850" indent="-323850"/>
            <a:endParaRPr lang="nb-NO" sz="1400" dirty="0">
              <a:latin typeface="Calibri" panose="020F0502020204030204" pitchFamily="34" charset="0"/>
              <a:ea typeface="Calibri" panose="020F0502020204030204" pitchFamily="34" charset="0"/>
              <a:cs typeface="Calibri" panose="020F0502020204030204" pitchFamily="34" charset="0"/>
            </a:endParaRPr>
          </a:p>
        </p:txBody>
      </p:sp>
      <p:sp>
        <p:nvSpPr>
          <p:cNvPr id="3" name="Tittel 2">
            <a:extLst>
              <a:ext uri="{FF2B5EF4-FFF2-40B4-BE49-F238E27FC236}">
                <a16:creationId xmlns:a16="http://schemas.microsoft.com/office/drawing/2014/main" id="{BA13A8CB-B7B7-2D50-7BCF-85212414FFA4}"/>
              </a:ext>
            </a:extLst>
          </p:cNvPr>
          <p:cNvSpPr>
            <a:spLocks noGrp="1"/>
          </p:cNvSpPr>
          <p:nvPr>
            <p:ph type="title"/>
          </p:nvPr>
        </p:nvSpPr>
        <p:spPr/>
        <p:txBody>
          <a:bodyPr>
            <a:normAutofit/>
          </a:bodyPr>
          <a:lstStyle/>
          <a:p>
            <a:r>
              <a:rPr lang="nb-NO" sz="3200"/>
              <a:t>Tiltak i statlig sikrede områder</a:t>
            </a:r>
          </a:p>
        </p:txBody>
      </p:sp>
      <p:sp>
        <p:nvSpPr>
          <p:cNvPr id="6" name="TekstSylinder 5">
            <a:extLst>
              <a:ext uri="{FF2B5EF4-FFF2-40B4-BE49-F238E27FC236}">
                <a16:creationId xmlns:a16="http://schemas.microsoft.com/office/drawing/2014/main" id="{837DBFE6-6B6A-EB72-381D-CD9404ABAACD}"/>
              </a:ext>
            </a:extLst>
          </p:cNvPr>
          <p:cNvSpPr txBox="1"/>
          <p:nvPr/>
        </p:nvSpPr>
        <p:spPr>
          <a:xfrm>
            <a:off x="6932831" y="5703702"/>
            <a:ext cx="490537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Eksempel på områder er Munkholmen (Trondheim), Midtsandtangen (Malvik), Magerøya (Heim), Storvika (Stjørdal), Hoøya (Steinkjer) og Skeisnesset (Leka).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Lenke til </a:t>
            </a:r>
            <a:r>
              <a:rPr kumimoji="0" lang="nb-NO" sz="1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2"/>
              </a:rPr>
              <a:t>kartet</a:t>
            </a:r>
            <a:endParaRPr kumimoji="0" lang="nb-NO" sz="1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Bilde 7">
            <a:extLst>
              <a:ext uri="{FF2B5EF4-FFF2-40B4-BE49-F238E27FC236}">
                <a16:creationId xmlns:a16="http://schemas.microsoft.com/office/drawing/2014/main" id="{7E70CE0C-59EE-3206-AB60-8C6375216C3F}"/>
              </a:ext>
            </a:extLst>
          </p:cNvPr>
          <p:cNvPicPr>
            <a:picLocks noChangeAspect="1"/>
          </p:cNvPicPr>
          <p:nvPr/>
        </p:nvPicPr>
        <p:blipFill rotWithShape="1">
          <a:blip r:embed="rId3"/>
          <a:srcRect l="27803" t="25075" r="4889"/>
          <a:stretch/>
        </p:blipFill>
        <p:spPr>
          <a:xfrm>
            <a:off x="6932831" y="1905000"/>
            <a:ext cx="4687668" cy="3743326"/>
          </a:xfrm>
          <a:prstGeom prst="rect">
            <a:avLst/>
          </a:prstGeom>
          <a:ln>
            <a:solidFill>
              <a:schemeClr val="tx1"/>
            </a:solidFill>
          </a:ln>
        </p:spPr>
      </p:pic>
    </p:spTree>
    <p:extLst>
      <p:ext uri="{BB962C8B-B14F-4D97-AF65-F5344CB8AC3E}">
        <p14:creationId xmlns:p14="http://schemas.microsoft.com/office/powerpoint/2010/main" val="4103425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a:extLst>
              <a:ext uri="{FF2B5EF4-FFF2-40B4-BE49-F238E27FC236}">
                <a16:creationId xmlns:a16="http://schemas.microsoft.com/office/drawing/2014/main" id="{B8BB0C12-FCAE-A423-8A6D-2FD174C6733D}"/>
              </a:ext>
            </a:extLst>
          </p:cNvPr>
          <p:cNvPicPr>
            <a:picLocks noGrp="1" noChangeAspect="1"/>
          </p:cNvPicPr>
          <p:nvPr>
            <p:ph idx="1"/>
          </p:nvPr>
        </p:nvPicPr>
        <p:blipFill>
          <a:blip r:embed="rId2"/>
          <a:stretch>
            <a:fillRect/>
          </a:stretch>
        </p:blipFill>
        <p:spPr>
          <a:xfrm>
            <a:off x="4066026" y="2535441"/>
            <a:ext cx="2785186" cy="3954463"/>
          </a:xfrm>
        </p:spPr>
      </p:pic>
      <p:sp>
        <p:nvSpPr>
          <p:cNvPr id="3" name="Tittel 2">
            <a:extLst>
              <a:ext uri="{FF2B5EF4-FFF2-40B4-BE49-F238E27FC236}">
                <a16:creationId xmlns:a16="http://schemas.microsoft.com/office/drawing/2014/main" id="{3C57F2AF-EA86-BA80-12E0-4A62232F2024}"/>
              </a:ext>
            </a:extLst>
          </p:cNvPr>
          <p:cNvSpPr>
            <a:spLocks noGrp="1"/>
          </p:cNvSpPr>
          <p:nvPr>
            <p:ph type="title"/>
          </p:nvPr>
        </p:nvSpPr>
        <p:spPr/>
        <p:txBody>
          <a:bodyPr>
            <a:normAutofit/>
          </a:bodyPr>
          <a:lstStyle/>
          <a:p>
            <a:r>
              <a:rPr lang="nb-NO" sz="3200"/>
              <a:t>Bruk vedtatte standarder</a:t>
            </a:r>
          </a:p>
        </p:txBody>
      </p:sp>
      <p:pic>
        <p:nvPicPr>
          <p:cNvPr id="5" name="Bilde 4">
            <a:extLst>
              <a:ext uri="{FF2B5EF4-FFF2-40B4-BE49-F238E27FC236}">
                <a16:creationId xmlns:a16="http://schemas.microsoft.com/office/drawing/2014/main" id="{FC603196-DA2C-A1C9-BC5A-C2616444AC17}"/>
              </a:ext>
            </a:extLst>
          </p:cNvPr>
          <p:cNvPicPr>
            <a:picLocks noChangeAspect="1"/>
          </p:cNvPicPr>
          <p:nvPr/>
        </p:nvPicPr>
        <p:blipFill>
          <a:blip r:embed="rId3"/>
          <a:stretch>
            <a:fillRect/>
          </a:stretch>
        </p:blipFill>
        <p:spPr>
          <a:xfrm>
            <a:off x="753693" y="1986858"/>
            <a:ext cx="3175776" cy="4503046"/>
          </a:xfrm>
          <a:prstGeom prst="rect">
            <a:avLst/>
          </a:prstGeom>
        </p:spPr>
      </p:pic>
      <p:sp>
        <p:nvSpPr>
          <p:cNvPr id="8" name="TekstSylinder 7">
            <a:extLst>
              <a:ext uri="{FF2B5EF4-FFF2-40B4-BE49-F238E27FC236}">
                <a16:creationId xmlns:a16="http://schemas.microsoft.com/office/drawing/2014/main" id="{6B58A16F-49F9-B0B4-A6CB-7526541CAEF8}"/>
              </a:ext>
            </a:extLst>
          </p:cNvPr>
          <p:cNvSpPr txBox="1"/>
          <p:nvPr/>
        </p:nvSpPr>
        <p:spPr>
          <a:xfrm>
            <a:off x="4195356" y="1804885"/>
            <a:ext cx="6542429" cy="667234"/>
          </a:xfrm>
          <a:prstGeom prst="rect">
            <a:avLst/>
          </a:prstGeom>
          <a:noFill/>
        </p:spPr>
        <p:txBody>
          <a:bodyPr wrap="square" lIns="91440" tIns="45720" rIns="91440" bIns="45720" rtlCol="0" anchor="t">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b-NO" sz="1600" b="1" i="0" u="none" strike="noStrike" kern="100" cap="none" spc="0" normalizeH="0" baseline="0" noProof="0">
                <a:ln>
                  <a:noFill/>
                </a:ln>
                <a:solidFill>
                  <a:prstClr val="black"/>
                </a:solidFill>
                <a:effectLst/>
                <a:uLnTx/>
                <a:uFillTx/>
                <a:latin typeface="Calibri"/>
                <a:ea typeface="Calibri" panose="020F0502020204030204" pitchFamily="34" charset="0"/>
                <a:cs typeface="Times New Roman"/>
              </a:rPr>
              <a:t>Ta tidlig kontakt med grunneier og kommune</a:t>
            </a:r>
            <a:endParaRPr kumimoji="0" lang="nb-NO" sz="1800" b="1" i="0" u="none" strike="noStrike" kern="1200" cap="none" spc="0" normalizeH="0" baseline="0" noProof="0">
              <a:ln>
                <a:noFill/>
              </a:ln>
              <a:solidFill>
                <a:prstClr val="black"/>
              </a:solidFill>
              <a:effectLst/>
              <a:uLnTx/>
              <a:uFillTx/>
              <a:latin typeface="Verdana"/>
              <a:ea typeface="+mn-ea"/>
              <a:cs typeface="+mn-cs"/>
            </a:endParaRPr>
          </a:p>
          <a:p>
            <a:pPr marL="285750" marR="0" lvl="0" indent="-28575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nb-NO" sz="1600" b="1" i="0" u="none" strike="noStrike" kern="100" cap="none" spc="0" normalizeH="0" baseline="0" noProof="0">
                <a:ln>
                  <a:noFill/>
                </a:ln>
                <a:solidFill>
                  <a:prstClr val="black"/>
                </a:solidFill>
                <a:effectLst/>
                <a:uLnTx/>
                <a:uFillTx/>
                <a:latin typeface="Calibri"/>
                <a:ea typeface="Calibri" panose="020F0502020204030204" pitchFamily="34" charset="0"/>
                <a:cs typeface="Times New Roman"/>
              </a:rPr>
              <a:t>Informasjon om turruter må legges i «Rett i Kartet» og Ut.no</a:t>
            </a:r>
            <a:endParaRPr kumimoji="0" lang="nb-NO" sz="1600" b="1" i="0" u="none" strike="noStrike" kern="1200" cap="none" spc="0" normalizeH="0" baseline="0" noProof="0">
              <a:ln>
                <a:noFill/>
              </a:ln>
              <a:solidFill>
                <a:prstClr val="black"/>
              </a:solidFill>
              <a:effectLst/>
              <a:uLnTx/>
              <a:uFillTx/>
              <a:latin typeface="Calibri"/>
              <a:ea typeface="Verdana"/>
              <a:cs typeface="Times New Roman"/>
            </a:endParaRPr>
          </a:p>
        </p:txBody>
      </p:sp>
      <p:sp>
        <p:nvSpPr>
          <p:cNvPr id="9" name="TekstSylinder 8">
            <a:extLst>
              <a:ext uri="{FF2B5EF4-FFF2-40B4-BE49-F238E27FC236}">
                <a16:creationId xmlns:a16="http://schemas.microsoft.com/office/drawing/2014/main" id="{E19D65F7-4C71-E891-6692-46D9F10990AB}"/>
              </a:ext>
            </a:extLst>
          </p:cNvPr>
          <p:cNvSpPr txBox="1"/>
          <p:nvPr/>
        </p:nvSpPr>
        <p:spPr>
          <a:xfrm>
            <a:off x="4022995" y="6473309"/>
            <a:ext cx="877449" cy="261610"/>
          </a:xfrm>
          <a:prstGeom prst="rect">
            <a:avLst/>
          </a:prstGeom>
          <a:noFill/>
        </p:spPr>
        <p:txBody>
          <a:bodyPr wrap="square" rtlCol="0">
            <a:spAutoFit/>
          </a:bodyPr>
          <a:lstStyle>
            <a:defPPr>
              <a:defRPr lang="en-US"/>
            </a:defPPr>
            <a:lvl1pPr>
              <a:defRPr sz="1100">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4"/>
              </a:rPr>
              <a:t>Lenke</a:t>
            </a:r>
            <a:endParaRPr kumimoji="0" lang="nb-NO"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TekstSylinder 9">
            <a:extLst>
              <a:ext uri="{FF2B5EF4-FFF2-40B4-BE49-F238E27FC236}">
                <a16:creationId xmlns:a16="http://schemas.microsoft.com/office/drawing/2014/main" id="{6A55D2BF-11F8-9351-426B-6184B589E9C2}"/>
              </a:ext>
            </a:extLst>
          </p:cNvPr>
          <p:cNvSpPr txBox="1"/>
          <p:nvPr/>
        </p:nvSpPr>
        <p:spPr>
          <a:xfrm>
            <a:off x="753693" y="6473309"/>
            <a:ext cx="877449"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5"/>
              </a:rPr>
              <a:t>Lenke</a:t>
            </a:r>
            <a:endParaRPr kumimoji="0" lang="nb-NO"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Bilde 1" descr="Et bilde som inneholder tre, vann, plante, utendørs&#10;&#10;Automatisk generert beskrivelse">
            <a:extLst>
              <a:ext uri="{FF2B5EF4-FFF2-40B4-BE49-F238E27FC236}">
                <a16:creationId xmlns:a16="http://schemas.microsoft.com/office/drawing/2014/main" id="{BF677293-A004-42E4-A7A4-9DC6CFEECAA7}"/>
              </a:ext>
            </a:extLst>
          </p:cNvPr>
          <p:cNvPicPr>
            <a:picLocks noChangeAspect="1"/>
          </p:cNvPicPr>
          <p:nvPr/>
        </p:nvPicPr>
        <p:blipFill>
          <a:blip r:embed="rId6"/>
          <a:stretch>
            <a:fillRect/>
          </a:stretch>
        </p:blipFill>
        <p:spPr>
          <a:xfrm>
            <a:off x="7188601" y="2529732"/>
            <a:ext cx="3062099" cy="4205187"/>
          </a:xfrm>
          <a:prstGeom prst="rect">
            <a:avLst/>
          </a:prstGeom>
          <a:ln>
            <a:solidFill>
              <a:schemeClr val="bg1">
                <a:lumMod val="85000"/>
              </a:schemeClr>
            </a:solidFill>
          </a:ln>
        </p:spPr>
      </p:pic>
      <p:sp>
        <p:nvSpPr>
          <p:cNvPr id="4" name="TekstSylinder 3">
            <a:extLst>
              <a:ext uri="{FF2B5EF4-FFF2-40B4-BE49-F238E27FC236}">
                <a16:creationId xmlns:a16="http://schemas.microsoft.com/office/drawing/2014/main" id="{D189A9D1-CA35-7196-2E57-343A98111DA5}"/>
              </a:ext>
            </a:extLst>
          </p:cNvPr>
          <p:cNvSpPr txBox="1"/>
          <p:nvPr/>
        </p:nvSpPr>
        <p:spPr>
          <a:xfrm>
            <a:off x="8514663" y="6473309"/>
            <a:ext cx="1083414"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7"/>
              </a:rPr>
              <a:t>Lenke</a:t>
            </a:r>
            <a:endParaRPr kumimoji="0" lang="nb-NO"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1369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B499B5-E4A3-9D98-7165-73A42F17249A}"/>
              </a:ext>
            </a:extLst>
          </p:cNvPr>
          <p:cNvSpPr>
            <a:spLocks noGrp="1"/>
          </p:cNvSpPr>
          <p:nvPr>
            <p:ph type="title"/>
          </p:nvPr>
        </p:nvSpPr>
        <p:spPr>
          <a:xfrm>
            <a:off x="490194" y="337592"/>
            <a:ext cx="9601200" cy="1107996"/>
          </a:xfrm>
        </p:spPr>
        <p:txBody>
          <a:bodyPr>
            <a:normAutofit/>
          </a:bodyPr>
          <a:lstStyle/>
          <a:p>
            <a:r>
              <a:rPr lang="nb-NO" sz="3200" dirty="0"/>
              <a:t>Eksempel: </a:t>
            </a:r>
            <a:r>
              <a:rPr lang="nb-NO" sz="3200" dirty="0" err="1"/>
              <a:t>Årsøya</a:t>
            </a:r>
            <a:r>
              <a:rPr lang="nb-NO" sz="3200" dirty="0"/>
              <a:t> i Selbu - et lykkeland</a:t>
            </a:r>
          </a:p>
        </p:txBody>
      </p:sp>
      <p:pic>
        <p:nvPicPr>
          <p:cNvPr id="1026" name="Picture 2" descr="DJI_0050">
            <a:extLst>
              <a:ext uri="{FF2B5EF4-FFF2-40B4-BE49-F238E27FC236}">
                <a16:creationId xmlns:a16="http://schemas.microsoft.com/office/drawing/2014/main" id="{EECA47C0-2A02-988D-BE34-C26AAFB31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194" y="1330428"/>
            <a:ext cx="2780761" cy="32442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_Selbu-14">
            <a:extLst>
              <a:ext uri="{FF2B5EF4-FFF2-40B4-BE49-F238E27FC236}">
                <a16:creationId xmlns:a16="http://schemas.microsoft.com/office/drawing/2014/main" id="{C3804ED7-1AD8-55FD-F781-AFB636FBC7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273" b="2452"/>
          <a:stretch/>
        </p:blipFill>
        <p:spPr bwMode="auto">
          <a:xfrm>
            <a:off x="6365304" y="4643603"/>
            <a:ext cx="2105547" cy="18490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G_2373">
            <a:extLst>
              <a:ext uri="{FF2B5EF4-FFF2-40B4-BE49-F238E27FC236}">
                <a16:creationId xmlns:a16="http://schemas.microsoft.com/office/drawing/2014/main" id="{3E6C6602-F85A-D7E1-A3ED-B464744DAF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194" y="4643604"/>
            <a:ext cx="2780907" cy="18520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G_2454">
            <a:extLst>
              <a:ext uri="{FF2B5EF4-FFF2-40B4-BE49-F238E27FC236}">
                <a16:creationId xmlns:a16="http://schemas.microsoft.com/office/drawing/2014/main" id="{DFBEBA36-BAE6-45AF-0AE1-FED216B4BE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8940" y="4643603"/>
            <a:ext cx="2797218" cy="186294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_Selbu-05">
            <a:extLst>
              <a:ext uri="{FF2B5EF4-FFF2-40B4-BE49-F238E27FC236}">
                <a16:creationId xmlns:a16="http://schemas.microsoft.com/office/drawing/2014/main" id="{23D4BD73-0BC6-F57F-BB74-629838E340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9190" y="4643603"/>
            <a:ext cx="2818025" cy="1876805"/>
          </a:xfrm>
          <a:prstGeom prst="rect">
            <a:avLst/>
          </a:prstGeom>
          <a:noFill/>
          <a:extLst>
            <a:ext uri="{909E8E84-426E-40DD-AFC4-6F175D3DCCD1}">
              <a14:hiddenFill xmlns:a14="http://schemas.microsoft.com/office/drawing/2010/main">
                <a:solidFill>
                  <a:srgbClr val="FFFFFF"/>
                </a:solidFill>
              </a14:hiddenFill>
            </a:ext>
          </a:extLst>
        </p:spPr>
      </p:pic>
      <p:sp>
        <p:nvSpPr>
          <p:cNvPr id="3" name="TekstSylinder 2">
            <a:extLst>
              <a:ext uri="{FF2B5EF4-FFF2-40B4-BE49-F238E27FC236}">
                <a16:creationId xmlns:a16="http://schemas.microsoft.com/office/drawing/2014/main" id="{92A906E3-08B7-6759-6106-51909D4F4C0A}"/>
              </a:ext>
            </a:extLst>
          </p:cNvPr>
          <p:cNvSpPr txBox="1"/>
          <p:nvPr/>
        </p:nvSpPr>
        <p:spPr>
          <a:xfrm>
            <a:off x="8174291" y="6531871"/>
            <a:ext cx="3666515"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prstClr val="black"/>
                </a:solidFill>
                <a:effectLst/>
                <a:uLnTx/>
                <a:uFillTx/>
                <a:latin typeface="Verdana"/>
                <a:ea typeface="+mn-ea"/>
                <a:cs typeface="+mn-cs"/>
              </a:rPr>
              <a:t>Les mer på </a:t>
            </a:r>
            <a:r>
              <a:rPr kumimoji="0" lang="nb-NO" sz="1100" b="0" i="1" u="none" strike="noStrike" kern="1200" cap="none" spc="0" normalizeH="0" baseline="0" noProof="0">
                <a:ln>
                  <a:noFill/>
                </a:ln>
                <a:solidFill>
                  <a:prstClr val="black"/>
                </a:solidFill>
                <a:effectLst/>
                <a:uLnTx/>
                <a:uFillTx/>
                <a:latin typeface="Verdana"/>
                <a:ea typeface="+mn-ea"/>
                <a:cs typeface="+mn-cs"/>
                <a:hlinkClick r:id="rId8"/>
              </a:rPr>
              <a:t>Selbustien – </a:t>
            </a:r>
            <a:r>
              <a:rPr kumimoji="0" lang="nb-NO" sz="1100" b="0" i="1" u="none" strike="noStrike" kern="1200" cap="none" spc="0" normalizeH="0" baseline="0" noProof="0" err="1">
                <a:ln>
                  <a:noFill/>
                </a:ln>
                <a:solidFill>
                  <a:prstClr val="black"/>
                </a:solidFill>
                <a:effectLst/>
                <a:uLnTx/>
                <a:uFillTx/>
                <a:latin typeface="Verdana"/>
                <a:ea typeface="+mn-ea"/>
                <a:cs typeface="+mn-cs"/>
                <a:hlinkClick r:id="rId8"/>
              </a:rPr>
              <a:t>iSelbu</a:t>
            </a:r>
            <a:r>
              <a:rPr kumimoji="0" lang="nb-NO" sz="1100" b="0" i="1" u="none" strike="noStrike" kern="1200" cap="none" spc="0" normalizeH="0" baseline="0" noProof="0">
                <a:ln>
                  <a:noFill/>
                </a:ln>
                <a:solidFill>
                  <a:prstClr val="black"/>
                </a:solidFill>
                <a:effectLst/>
                <a:uLnTx/>
                <a:uFillTx/>
                <a:latin typeface="Verdana"/>
                <a:ea typeface="+mn-ea"/>
                <a:cs typeface="+mn-cs"/>
              </a:rPr>
              <a:t>  Foto: </a:t>
            </a:r>
            <a:r>
              <a:rPr kumimoji="0" lang="nb-NO" sz="1100" b="0" i="1" u="none" strike="noStrike" kern="1200" cap="none" spc="0" normalizeH="0" baseline="0" noProof="0" err="1">
                <a:ln>
                  <a:noFill/>
                </a:ln>
                <a:solidFill>
                  <a:prstClr val="black"/>
                </a:solidFill>
                <a:effectLst/>
                <a:uLnTx/>
                <a:uFillTx/>
                <a:latin typeface="Verdana"/>
                <a:ea typeface="+mn-ea"/>
                <a:cs typeface="+mn-cs"/>
              </a:rPr>
              <a:t>iSelbu</a:t>
            </a:r>
            <a:endParaRPr kumimoji="0" lang="nb-NO" sz="1100" b="0" i="1" u="none" strike="noStrike" kern="1200" cap="none" spc="0" normalizeH="0" baseline="0" noProof="0">
              <a:ln>
                <a:noFill/>
              </a:ln>
              <a:solidFill>
                <a:prstClr val="black"/>
              </a:solidFill>
              <a:effectLst/>
              <a:uLnTx/>
              <a:uFillTx/>
              <a:latin typeface="Verdana"/>
              <a:ea typeface="+mn-ea"/>
              <a:cs typeface="+mn-cs"/>
            </a:endParaRPr>
          </a:p>
        </p:txBody>
      </p:sp>
      <p:sp>
        <p:nvSpPr>
          <p:cNvPr id="5" name="TekstSylinder 4">
            <a:extLst>
              <a:ext uri="{FF2B5EF4-FFF2-40B4-BE49-F238E27FC236}">
                <a16:creationId xmlns:a16="http://schemas.microsoft.com/office/drawing/2014/main" id="{09A9DE3A-3079-58F6-C4FF-7EC5A3D7ED99}"/>
              </a:ext>
            </a:extLst>
          </p:cNvPr>
          <p:cNvSpPr txBox="1"/>
          <p:nvPr/>
        </p:nvSpPr>
        <p:spPr>
          <a:xfrm>
            <a:off x="3626482" y="2305931"/>
            <a:ext cx="7779676" cy="1200329"/>
          </a:xfrm>
          <a:prstGeom prst="rect">
            <a:avLst/>
          </a:prstGeom>
          <a:noFill/>
        </p:spPr>
        <p:txBody>
          <a:bodyPr wrap="square" lIns="91440" tIns="45720" rIns="91440" bIns="45720" rtlCol="0" anchor="t">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00" cap="none" spc="0" normalizeH="0" baseline="0" noProof="0" dirty="0">
                <a:ln>
                  <a:noFill/>
                </a:ln>
                <a:solidFill>
                  <a:prstClr val="black"/>
                </a:solidFill>
                <a:effectLst/>
                <a:uLnTx/>
                <a:uFillTx/>
                <a:latin typeface="Calibri"/>
                <a:ea typeface="Calibri" panose="020F0502020204030204" pitchFamily="34" charset="0"/>
                <a:cs typeface="Calibri"/>
              </a:rPr>
              <a:t>Ta med brukerne på råd:  God medvirkning både i plan og drift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00" cap="none" spc="0" normalizeH="0" baseline="0" noProof="0" dirty="0">
                <a:ln>
                  <a:noFill/>
                </a:ln>
                <a:solidFill>
                  <a:prstClr val="black"/>
                </a:solidFill>
                <a:effectLst/>
                <a:uLnTx/>
                <a:uFillTx/>
                <a:latin typeface="Calibri"/>
                <a:ea typeface="Calibri" panose="020F0502020204030204" pitchFamily="34" charset="0"/>
                <a:cs typeface="Calibri"/>
              </a:rPr>
              <a:t>Ikke hopp rett til konklusjonen. Hva er målet?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00" cap="none" spc="0" normalizeH="0" baseline="0" noProof="0" dirty="0">
                <a:ln>
                  <a:noFill/>
                </a:ln>
                <a:solidFill>
                  <a:prstClr val="black"/>
                </a:solidFill>
                <a:effectLst/>
                <a:uLnTx/>
                <a:uFillTx/>
                <a:latin typeface="Calibri"/>
                <a:ea typeface="Calibri" panose="020F0502020204030204" pitchFamily="34" charset="0"/>
                <a:cs typeface="Calibri"/>
              </a:rPr>
              <a:t>Sett av nok tid i planleggingsfasen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00" cap="none" spc="0" normalizeH="0" baseline="0" noProof="0" dirty="0">
                <a:ln>
                  <a:noFill/>
                </a:ln>
                <a:solidFill>
                  <a:prstClr val="black"/>
                </a:solidFill>
                <a:effectLst/>
                <a:uLnTx/>
                <a:uFillTx/>
                <a:latin typeface="Calibri"/>
                <a:ea typeface="Calibri" panose="020F0502020204030204" pitchFamily="34" charset="0"/>
                <a:cs typeface="Calibri"/>
              </a:rPr>
              <a:t>God informasjon er viktig, -både på nett og ute på anleggene</a:t>
            </a:r>
            <a:endParaRPr kumimoji="0" lang="nb-NO" sz="1800" b="0" i="0" u="none" strike="noStrike" kern="1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endParaRPr>
          </a:p>
        </p:txBody>
      </p:sp>
      <p:sp>
        <p:nvSpPr>
          <p:cNvPr id="6" name="TekstSylinder 5">
            <a:extLst>
              <a:ext uri="{FF2B5EF4-FFF2-40B4-BE49-F238E27FC236}">
                <a16:creationId xmlns:a16="http://schemas.microsoft.com/office/drawing/2014/main" id="{4A58E654-CBD4-18B1-F5C4-985C3EF106F8}"/>
              </a:ext>
            </a:extLst>
          </p:cNvPr>
          <p:cNvSpPr txBox="1"/>
          <p:nvPr/>
        </p:nvSpPr>
        <p:spPr>
          <a:xfrm>
            <a:off x="3626482" y="1459446"/>
            <a:ext cx="672841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212121"/>
                </a:solidFill>
                <a:effectLst/>
                <a:uLnTx/>
                <a:uFillTx/>
                <a:latin typeface="Calibri" panose="020F0502020204030204" pitchFamily="34" charset="0"/>
                <a:ea typeface="Calibri" panose="020F0502020204030204" pitchFamily="34" charset="0"/>
                <a:cs typeface="Calibri" panose="020F0502020204030204" pitchFamily="34" charset="0"/>
              </a:rPr>
              <a:t>Friluftsliv gir god effekt både på fysisk og psykisk helse, og kan gi økt forståelse for verdien av natur. </a:t>
            </a:r>
          </a:p>
        </p:txBody>
      </p:sp>
    </p:spTree>
    <p:extLst>
      <p:ext uri="{BB962C8B-B14F-4D97-AF65-F5344CB8AC3E}">
        <p14:creationId xmlns:p14="http://schemas.microsoft.com/office/powerpoint/2010/main" val="442856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76365AB4-B77B-9B8C-B16E-40CFEB8BA10F}"/>
              </a:ext>
            </a:extLst>
          </p:cNvPr>
          <p:cNvSpPr>
            <a:spLocks noGrp="1"/>
          </p:cNvSpPr>
          <p:nvPr>
            <p:ph type="title"/>
          </p:nvPr>
        </p:nvSpPr>
        <p:spPr/>
        <p:txBody>
          <a:bodyPr>
            <a:normAutofit/>
          </a:bodyPr>
          <a:lstStyle/>
          <a:p>
            <a:r>
              <a:rPr lang="nb-NO" sz="3200"/>
              <a:t>Se hjemmeside og Facebook-gruppe</a:t>
            </a:r>
          </a:p>
        </p:txBody>
      </p:sp>
      <p:sp>
        <p:nvSpPr>
          <p:cNvPr id="6" name="TekstSylinder 5">
            <a:extLst>
              <a:ext uri="{FF2B5EF4-FFF2-40B4-BE49-F238E27FC236}">
                <a16:creationId xmlns:a16="http://schemas.microsoft.com/office/drawing/2014/main" id="{D70D4428-6A05-0B9D-F982-8AE99CB10806}"/>
              </a:ext>
            </a:extLst>
          </p:cNvPr>
          <p:cNvSpPr txBox="1"/>
          <p:nvPr/>
        </p:nvSpPr>
        <p:spPr>
          <a:xfrm>
            <a:off x="753693" y="1943320"/>
            <a:ext cx="9510447" cy="723275"/>
          </a:xfrm>
          <a:prstGeom prst="rect">
            <a:avLst/>
          </a:prstGeom>
          <a:solidFill>
            <a:schemeClr val="accent1">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nb-NO" sz="1800" b="1" i="0" u="none" strike="noStrike" kern="1200" cap="none" spc="0" normalizeH="0" baseline="0" noProof="0">
                <a:ln>
                  <a:noFill/>
                </a:ln>
                <a:solidFill>
                  <a:prstClr val="black"/>
                </a:solidFill>
                <a:effectLst/>
                <a:uLnTx/>
                <a:uFillTx/>
                <a:latin typeface="Verdana"/>
                <a:ea typeface="+mn-ea"/>
                <a:cs typeface="+mn-cs"/>
              </a:rPr>
              <a:t>Sjekk </a:t>
            </a:r>
            <a:r>
              <a:rPr kumimoji="0" lang="nb-NO" sz="1800" b="1" i="0" u="none" strike="noStrike" kern="1200" cap="none" spc="0" normalizeH="0" baseline="0" noProof="0">
                <a:ln>
                  <a:noFill/>
                </a:ln>
                <a:solidFill>
                  <a:prstClr val="black"/>
                </a:solidFill>
                <a:effectLst/>
                <a:uLnTx/>
                <a:uFillTx/>
                <a:latin typeface="Verdana"/>
                <a:ea typeface="+mn-ea"/>
                <a:cs typeface="+mn-cs"/>
                <a:hlinkClick r:id="rId2"/>
              </a:rPr>
              <a:t>www.trfk.no/friluftsliv</a:t>
            </a:r>
            <a:r>
              <a:rPr kumimoji="0" lang="nb-NO" sz="1800" b="1" i="0" u="none" strike="noStrike" kern="1200" cap="none" spc="0" normalizeH="0" baseline="0" noProof="0">
                <a:ln>
                  <a:noFill/>
                </a:ln>
                <a:solidFill>
                  <a:prstClr val="black"/>
                </a:solidFill>
                <a:effectLst/>
                <a:uLnTx/>
                <a:uFillTx/>
                <a:latin typeface="Verdana"/>
                <a:ea typeface="+mn-ea"/>
                <a:cs typeface="+mn-cs"/>
              </a:rPr>
              <a:t> og</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nb-NO" sz="1800" b="1" i="0" u="none" strike="noStrike" kern="1200" cap="none" spc="0" normalizeH="0" baseline="0" noProof="0">
                <a:ln>
                  <a:noFill/>
                </a:ln>
                <a:solidFill>
                  <a:prstClr val="black"/>
                </a:solidFill>
                <a:effectLst/>
                <a:uLnTx/>
                <a:uFillTx/>
                <a:latin typeface="Verdana"/>
                <a:ea typeface="+mn-ea"/>
                <a:cs typeface="+mn-cs"/>
              </a:rPr>
              <a:t>Facebook-gruppen «Vi som jobber med idrett og friluftsliv i Trøndelag»</a:t>
            </a:r>
          </a:p>
        </p:txBody>
      </p:sp>
      <p:pic>
        <p:nvPicPr>
          <p:cNvPr id="4" name="Bilde 3">
            <a:extLst>
              <a:ext uri="{FF2B5EF4-FFF2-40B4-BE49-F238E27FC236}">
                <a16:creationId xmlns:a16="http://schemas.microsoft.com/office/drawing/2014/main" id="{68892D96-A319-177E-0057-E6EFA91B4476}"/>
              </a:ext>
            </a:extLst>
          </p:cNvPr>
          <p:cNvPicPr>
            <a:picLocks noChangeAspect="1"/>
          </p:cNvPicPr>
          <p:nvPr/>
        </p:nvPicPr>
        <p:blipFill rotWithShape="1">
          <a:blip r:embed="rId3"/>
          <a:srcRect l="2007" r="1270" b="11462"/>
          <a:stretch/>
        </p:blipFill>
        <p:spPr>
          <a:xfrm>
            <a:off x="753693" y="2943787"/>
            <a:ext cx="9510446" cy="3621447"/>
          </a:xfrm>
          <a:prstGeom prst="rect">
            <a:avLst/>
          </a:prstGeom>
        </p:spPr>
      </p:pic>
    </p:spTree>
    <p:extLst>
      <p:ext uri="{BB962C8B-B14F-4D97-AF65-F5344CB8AC3E}">
        <p14:creationId xmlns:p14="http://schemas.microsoft.com/office/powerpoint/2010/main" val="95644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514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C94D5B-9B55-EFD5-741F-CFF00002F707}"/>
              </a:ext>
            </a:extLst>
          </p:cNvPr>
          <p:cNvSpPr>
            <a:spLocks noGrp="1"/>
          </p:cNvSpPr>
          <p:nvPr>
            <p:ph type="title"/>
          </p:nvPr>
        </p:nvSpPr>
        <p:spPr/>
        <p:txBody>
          <a:bodyPr>
            <a:normAutofit/>
          </a:bodyPr>
          <a:lstStyle/>
          <a:p>
            <a:r>
              <a:rPr lang="nb-NO" sz="3200"/>
              <a:t>Trønderske utfordringer</a:t>
            </a:r>
          </a:p>
        </p:txBody>
      </p:sp>
      <p:sp>
        <p:nvSpPr>
          <p:cNvPr id="4" name="Plassholder for innhold 3">
            <a:extLst>
              <a:ext uri="{FF2B5EF4-FFF2-40B4-BE49-F238E27FC236}">
                <a16:creationId xmlns:a16="http://schemas.microsoft.com/office/drawing/2014/main" id="{F1D2CD2E-A0EE-DB45-B77C-0881B4CCCDFD}"/>
              </a:ext>
            </a:extLst>
          </p:cNvPr>
          <p:cNvSpPr>
            <a:spLocks noGrp="1"/>
          </p:cNvSpPr>
          <p:nvPr>
            <p:ph idx="13"/>
          </p:nvPr>
        </p:nvSpPr>
        <p:spPr>
          <a:xfrm>
            <a:off x="753693" y="1984554"/>
            <a:ext cx="6049878" cy="3953108"/>
          </a:xfrm>
        </p:spPr>
        <p:txBody>
          <a:bodyPr vert="horz" lIns="0" tIns="0" rIns="0" bIns="0" rtlCol="0" anchor="t">
            <a:noAutofit/>
          </a:bodyPr>
          <a:lstStyle/>
          <a:p>
            <a:pPr marL="0" indent="0">
              <a:buNone/>
            </a:pPr>
            <a:r>
              <a:rPr lang="nb-NO" sz="1600" b="1" dirty="0">
                <a:latin typeface="Calibri"/>
                <a:ea typeface="Calibri"/>
                <a:cs typeface="Calibri"/>
              </a:rPr>
              <a:t>Dette vet vi</a:t>
            </a:r>
          </a:p>
          <a:p>
            <a:pPr marL="323850" indent="-323850"/>
            <a:r>
              <a:rPr lang="nb-NO" sz="1600" dirty="0">
                <a:latin typeface="Calibri"/>
                <a:ea typeface="Calibri"/>
                <a:cs typeface="Calibri"/>
              </a:rPr>
              <a:t>Det er </a:t>
            </a:r>
            <a:r>
              <a:rPr lang="nb-NO" sz="1600" b="1" dirty="0">
                <a:latin typeface="Calibri"/>
                <a:ea typeface="Calibri"/>
                <a:cs typeface="Calibri"/>
              </a:rPr>
              <a:t>kamp om arealene</a:t>
            </a:r>
            <a:r>
              <a:rPr lang="nb-NO" sz="1600" dirty="0">
                <a:latin typeface="Calibri"/>
                <a:ea typeface="Calibri"/>
                <a:cs typeface="Calibri"/>
              </a:rPr>
              <a:t>. Det er særlig strandsonen, grønne lunger og </a:t>
            </a:r>
            <a:r>
              <a:rPr lang="nb-NO" sz="1600" dirty="0" err="1">
                <a:latin typeface="Calibri"/>
                <a:ea typeface="Calibri"/>
                <a:cs typeface="Calibri"/>
              </a:rPr>
              <a:t>markaområder</a:t>
            </a:r>
            <a:r>
              <a:rPr lang="nb-NO" sz="1600" dirty="0">
                <a:latin typeface="Calibri"/>
                <a:ea typeface="Calibri"/>
                <a:cs typeface="Calibri"/>
              </a:rPr>
              <a:t> i Trondheimsregionen som er under press.</a:t>
            </a:r>
          </a:p>
          <a:p>
            <a:pPr marL="323850" indent="-323850"/>
            <a:r>
              <a:rPr lang="nb-NO" sz="1600" dirty="0">
                <a:latin typeface="Calibri"/>
                <a:ea typeface="Calibri"/>
                <a:cs typeface="Calibri"/>
              </a:rPr>
              <a:t>En økende andel unge rapporterer om </a:t>
            </a:r>
            <a:r>
              <a:rPr lang="nb-NO" sz="1600" b="1" dirty="0">
                <a:latin typeface="Calibri"/>
                <a:ea typeface="Calibri"/>
                <a:cs typeface="Calibri"/>
              </a:rPr>
              <a:t>psykisk uhelse. </a:t>
            </a:r>
          </a:p>
          <a:p>
            <a:r>
              <a:rPr lang="nb-NO" sz="1600" dirty="0">
                <a:latin typeface="Calibri"/>
                <a:ea typeface="Calibri"/>
                <a:cs typeface="Calibri"/>
              </a:rPr>
              <a:t>Kun </a:t>
            </a:r>
            <a:r>
              <a:rPr lang="nb-NO" sz="1600" dirty="0">
                <a:solidFill>
                  <a:srgbClr val="212121"/>
                </a:solidFill>
                <a:latin typeface="Calibri"/>
                <a:ea typeface="Calibri"/>
                <a:cs typeface="Calibri"/>
              </a:rPr>
              <a:t>to av fem 15-årige jenter og </a:t>
            </a:r>
            <a:r>
              <a:rPr lang="nb-NO" sz="1600" dirty="0">
                <a:latin typeface="Calibri"/>
                <a:ea typeface="Calibri"/>
                <a:cs typeface="Calibri"/>
              </a:rPr>
              <a:t>en av fem voksne oppfyller </a:t>
            </a:r>
            <a:r>
              <a:rPr lang="nb-NO" sz="1600" b="1" dirty="0">
                <a:latin typeface="Calibri"/>
                <a:ea typeface="Calibri"/>
                <a:cs typeface="Calibri"/>
              </a:rPr>
              <a:t>anbefalingene om fysisk aktivitet</a:t>
            </a:r>
            <a:r>
              <a:rPr lang="nb-NO" sz="1600" dirty="0">
                <a:latin typeface="Calibri"/>
                <a:ea typeface="Calibri"/>
                <a:cs typeface="Calibri"/>
              </a:rPr>
              <a:t>. </a:t>
            </a:r>
            <a:endParaRPr lang="nb-NO" sz="16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endParaRPr>
          </a:p>
          <a:p>
            <a:pPr marL="323850" indent="-323850"/>
            <a:r>
              <a:rPr lang="nb-NO" sz="1600" dirty="0">
                <a:solidFill>
                  <a:srgbClr val="212121"/>
                </a:solidFill>
                <a:latin typeface="Calibri"/>
                <a:ea typeface="Calibri"/>
                <a:cs typeface="Calibri"/>
              </a:rPr>
              <a:t>Det er </a:t>
            </a:r>
            <a:r>
              <a:rPr lang="nb-NO" sz="1600" b="1" dirty="0">
                <a:solidFill>
                  <a:srgbClr val="212121"/>
                </a:solidFill>
                <a:latin typeface="Calibri"/>
                <a:ea typeface="Calibri"/>
                <a:cs typeface="Calibri"/>
              </a:rPr>
              <a:t>sosioøkonomiske forskjeller </a:t>
            </a:r>
            <a:r>
              <a:rPr lang="nb-NO" sz="1600" dirty="0">
                <a:solidFill>
                  <a:srgbClr val="212121"/>
                </a:solidFill>
                <a:latin typeface="Calibri"/>
                <a:ea typeface="Calibri"/>
                <a:cs typeface="Calibri"/>
              </a:rPr>
              <a:t>i helse og levevaner.</a:t>
            </a:r>
          </a:p>
          <a:p>
            <a:pPr marL="323850" indent="-323850"/>
            <a:r>
              <a:rPr lang="nb-NO" sz="1600" b="1" dirty="0">
                <a:latin typeface="Calibri"/>
                <a:ea typeface="Calibri"/>
                <a:cs typeface="Calibri"/>
              </a:rPr>
              <a:t>Kultur- og naturopplevelser skaper samhold, tilhørighet og livsglede. </a:t>
            </a:r>
            <a:endParaRPr lang="nb-NO" sz="1600" b="1" dirty="0">
              <a:latin typeface="Calibri" panose="020F0502020204030204" pitchFamily="34" charset="0"/>
              <a:ea typeface="Calibri" panose="020F0502020204030204" pitchFamily="34" charset="0"/>
              <a:cs typeface="Calibri" panose="020F0502020204030204" pitchFamily="34" charset="0"/>
            </a:endParaRPr>
          </a:p>
          <a:p>
            <a:pPr marL="323850" indent="-323850"/>
            <a:endParaRPr lang="nb-NO" sz="1600" b="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b-NO" sz="1600" b="1" dirty="0">
                <a:solidFill>
                  <a:srgbClr val="212121"/>
                </a:solidFill>
                <a:latin typeface="Calibri"/>
                <a:ea typeface="Calibri"/>
                <a:cs typeface="Calibri"/>
              </a:rPr>
              <a:t>Dette kan vi gjøre</a:t>
            </a:r>
          </a:p>
          <a:p>
            <a:pPr marL="323850" indent="-323850"/>
            <a:r>
              <a:rPr lang="nb-NO" sz="1600" b="1" dirty="0">
                <a:solidFill>
                  <a:srgbClr val="212121"/>
                </a:solidFill>
                <a:latin typeface="Calibri"/>
                <a:ea typeface="Calibri"/>
                <a:cs typeface="Calibri"/>
              </a:rPr>
              <a:t>Ta vare på viktige naturområder</a:t>
            </a:r>
          </a:p>
          <a:p>
            <a:pPr marL="323850" indent="-323850"/>
            <a:r>
              <a:rPr lang="nb-NO" sz="1600" b="1" dirty="0">
                <a:solidFill>
                  <a:srgbClr val="212121"/>
                </a:solidFill>
                <a:latin typeface="Calibri"/>
                <a:ea typeface="Calibri"/>
                <a:cs typeface="Calibri"/>
              </a:rPr>
              <a:t>Legge til rette for attraktive møteplasser i lokalsamfunnet</a:t>
            </a:r>
          </a:p>
          <a:p>
            <a:pPr marL="323850" indent="-323850"/>
            <a:r>
              <a:rPr lang="nb-NO" sz="1600" b="1" dirty="0">
                <a:solidFill>
                  <a:srgbClr val="212121"/>
                </a:solidFill>
                <a:latin typeface="Calibri"/>
                <a:ea typeface="Calibri"/>
                <a:cs typeface="Calibri"/>
              </a:rPr>
              <a:t>Sikre at alle har råd til å delta – redusere økonomiske barrierer</a:t>
            </a:r>
            <a:endParaRPr lang="nb-NO" sz="1600" b="1" dirty="0">
              <a:solidFill>
                <a:srgbClr val="21212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nb-NO" sz="1600" dirty="0">
              <a:solidFill>
                <a:srgbClr val="21212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Bilde 4" descr="image001">
            <a:extLst>
              <a:ext uri="{FF2B5EF4-FFF2-40B4-BE49-F238E27FC236}">
                <a16:creationId xmlns:a16="http://schemas.microsoft.com/office/drawing/2014/main" id="{58621AD4-446D-49CC-E4C0-6A82A05E3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5320" y="2126072"/>
            <a:ext cx="3595907" cy="2394236"/>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ktangel 5">
            <a:extLst>
              <a:ext uri="{FF2B5EF4-FFF2-40B4-BE49-F238E27FC236}">
                <a16:creationId xmlns:a16="http://schemas.microsoft.com/office/drawing/2014/main" id="{91FF1DE7-F622-1B75-ED66-575A719A27F2}"/>
              </a:ext>
            </a:extLst>
          </p:cNvPr>
          <p:cNvSpPr/>
          <p:nvPr/>
        </p:nvSpPr>
        <p:spPr>
          <a:xfrm>
            <a:off x="7885406" y="4520308"/>
            <a:ext cx="3755734"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n-NO" sz="1200" b="0" i="1" u="none" strike="noStrike" kern="1200" cap="none" spc="0" normalizeH="0" baseline="0" noProof="0">
                <a:ln>
                  <a:noFill/>
                </a:ln>
                <a:solidFill>
                  <a:prstClr val="black"/>
                </a:solidFill>
                <a:effectLst/>
                <a:uLnTx/>
                <a:uFillTx/>
                <a:latin typeface="Verdana"/>
                <a:ea typeface="+mn-ea"/>
                <a:cs typeface="+mn-cs"/>
              </a:rPr>
              <a:t>Foto: Marius Haga, Kultursti Straumen-Vangshylla</a:t>
            </a:r>
            <a:endParaRPr kumimoji="0" lang="nn-NO" sz="12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4243130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F40CEE06-7370-D82E-F7A3-C2643DB2B5D6}"/>
              </a:ext>
            </a:extLst>
          </p:cNvPr>
          <p:cNvSpPr txBox="1"/>
          <p:nvPr/>
        </p:nvSpPr>
        <p:spPr>
          <a:xfrm>
            <a:off x="753693" y="326129"/>
            <a:ext cx="9601200" cy="1107996"/>
          </a:xfrm>
          <a:prstGeom prst="rect">
            <a:avLst/>
          </a:prstGeom>
        </p:spPr>
        <p:txBody>
          <a:bodyPr vert="horz" lIns="0" tIns="0" rIns="0" bIns="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nb-NO" sz="3200" b="1" i="0" u="none" strike="noStrike" kern="1200" cap="none" spc="0" normalizeH="0" baseline="0" noProof="0">
                <a:ln>
                  <a:noFill/>
                </a:ln>
                <a:solidFill>
                  <a:prstClr val="black"/>
                </a:solidFill>
                <a:effectLst/>
                <a:uLnTx/>
                <a:uFillTx/>
                <a:latin typeface="Verdana"/>
                <a:ea typeface="+mn-ea"/>
                <a:cs typeface="+mn-cs"/>
              </a:rPr>
              <a:t>Folkehelsekampanje for psykisk helse</a:t>
            </a:r>
          </a:p>
        </p:txBody>
      </p:sp>
      <p:sp>
        <p:nvSpPr>
          <p:cNvPr id="6" name="TekstSylinder 5">
            <a:extLst>
              <a:ext uri="{FF2B5EF4-FFF2-40B4-BE49-F238E27FC236}">
                <a16:creationId xmlns:a16="http://schemas.microsoft.com/office/drawing/2014/main" id="{9515AE00-BCC7-D510-B7C2-03190FA21955}"/>
              </a:ext>
            </a:extLst>
          </p:cNvPr>
          <p:cNvSpPr txBox="1"/>
          <p:nvPr/>
        </p:nvSpPr>
        <p:spPr>
          <a:xfrm>
            <a:off x="753693" y="1921538"/>
            <a:ext cx="6677337" cy="3953108"/>
          </a:xfrm>
          <a:prstGeom prst="rect">
            <a:avLst/>
          </a:prstGeom>
        </p:spPr>
        <p:txBody>
          <a:bodyPr vert="horz" lIns="0" tIns="0" rIns="0" bIns="0" rtlCol="0" anchor="t">
            <a:normAutofit/>
          </a:bodyPr>
          <a:lstStyle/>
          <a:p>
            <a:pPr marL="0" marR="0" lvl="0" indent="0" algn="l" defTabSz="914400" rtl="0" eaLnBrk="1" fontAlgn="auto" latinLnBrk="0" hangingPunct="1">
              <a:lnSpc>
                <a:spcPct val="100000"/>
              </a:lnSpc>
              <a:spcBef>
                <a:spcPts val="0"/>
              </a:spcBef>
              <a:spcAft>
                <a:spcPts val="600"/>
              </a:spcAft>
              <a:buClr>
                <a:srgbClr val="FFDD00"/>
              </a:buClr>
              <a:buSzTx/>
              <a:buFontTx/>
              <a:buNone/>
              <a:tabLst/>
              <a:defRPr/>
            </a:pPr>
            <a:r>
              <a:rPr kumimoji="0" lang="nb-NO" sz="2600" b="1" i="0" u="none" strike="noStrike" kern="1200" cap="none" spc="0" normalizeH="0" baseline="0" noProof="0" dirty="0">
                <a:ln>
                  <a:noFill/>
                </a:ln>
                <a:solidFill>
                  <a:prstClr val="black"/>
                </a:solidFill>
                <a:effectLst/>
                <a:uLnTx/>
                <a:uFillTx/>
                <a:latin typeface="Verdana"/>
                <a:ea typeface="+mn-ea"/>
                <a:cs typeface="+mn-cs"/>
              </a:rPr>
              <a:t>«ABC for god psykisk helse»</a:t>
            </a:r>
          </a:p>
          <a:p>
            <a:pPr>
              <a:spcAft>
                <a:spcPts val="600"/>
              </a:spcAft>
              <a:defRPr/>
            </a:pPr>
            <a:endParaRPr lang="nb-NO" sz="1700" dirty="0">
              <a:solidFill>
                <a:srgbClr val="262627"/>
              </a:solidFill>
              <a:ea typeface="+mn-lt"/>
              <a:cs typeface="+mn-lt"/>
            </a:endParaRPr>
          </a:p>
          <a:p>
            <a:pPr>
              <a:spcAft>
                <a:spcPts val="600"/>
              </a:spcAft>
              <a:defRPr/>
            </a:pPr>
            <a:r>
              <a:rPr lang="nb-NO" sz="1700" dirty="0">
                <a:solidFill>
                  <a:srgbClr val="262627"/>
                </a:solidFill>
                <a:ea typeface="+mn-lt"/>
                <a:cs typeface="+mn-lt"/>
              </a:rPr>
              <a:t>Målet med kampanjen er å </a:t>
            </a:r>
            <a:r>
              <a:rPr lang="nb-NO" sz="1700" b="1" dirty="0">
                <a:solidFill>
                  <a:srgbClr val="262627"/>
                </a:solidFill>
                <a:ea typeface="+mn-lt"/>
                <a:cs typeface="+mn-lt"/>
              </a:rPr>
              <a:t>øke kjennskapen</a:t>
            </a:r>
            <a:r>
              <a:rPr lang="nb-NO" sz="1700" dirty="0">
                <a:solidFill>
                  <a:srgbClr val="262627"/>
                </a:solidFill>
                <a:ea typeface="+mn-lt"/>
                <a:cs typeface="+mn-lt"/>
              </a:rPr>
              <a:t> til ABC for god psykisk helse, </a:t>
            </a:r>
            <a:r>
              <a:rPr lang="nb-NO" sz="1700" b="1" dirty="0">
                <a:solidFill>
                  <a:srgbClr val="262627"/>
                </a:solidFill>
                <a:ea typeface="+mn-lt"/>
                <a:cs typeface="+mn-lt"/>
              </a:rPr>
              <a:t>øke helsekompetansen</a:t>
            </a:r>
            <a:r>
              <a:rPr lang="nb-NO" sz="1700" dirty="0">
                <a:solidFill>
                  <a:srgbClr val="262627"/>
                </a:solidFill>
                <a:ea typeface="+mn-lt"/>
                <a:cs typeface="+mn-lt"/>
              </a:rPr>
              <a:t> blant folk og </a:t>
            </a:r>
            <a:r>
              <a:rPr lang="nb-NO" sz="1700" b="1" dirty="0">
                <a:solidFill>
                  <a:srgbClr val="262627"/>
                </a:solidFill>
                <a:ea typeface="+mn-lt"/>
                <a:cs typeface="+mn-lt"/>
              </a:rPr>
              <a:t>inspirere flere</a:t>
            </a:r>
            <a:r>
              <a:rPr lang="nb-NO" sz="1700" dirty="0">
                <a:solidFill>
                  <a:srgbClr val="262627"/>
                </a:solidFill>
                <a:ea typeface="+mn-lt"/>
                <a:cs typeface="+mn-lt"/>
              </a:rPr>
              <a:t> til å ta gode valg for egen og andre psykiske helse i hverdagen.</a:t>
            </a:r>
            <a:br>
              <a:rPr lang="nb-NO" sz="1700" dirty="0">
                <a:solidFill>
                  <a:srgbClr val="262627"/>
                </a:solidFill>
                <a:ea typeface="+mn-lt"/>
                <a:cs typeface="+mn-lt"/>
              </a:rPr>
            </a:br>
            <a:r>
              <a:rPr lang="nb-NO" sz="1700" dirty="0">
                <a:solidFill>
                  <a:srgbClr val="262627"/>
                </a:solidFill>
                <a:ea typeface="+mn-lt"/>
                <a:cs typeface="+mn-lt"/>
              </a:rPr>
              <a:t> </a:t>
            </a:r>
            <a:br>
              <a:rPr lang="nb-NO" sz="1700" dirty="0">
                <a:solidFill>
                  <a:srgbClr val="262627"/>
                </a:solidFill>
                <a:ea typeface="+mn-lt"/>
                <a:cs typeface="+mn-lt"/>
              </a:rPr>
            </a:br>
            <a:r>
              <a:rPr lang="nb-NO" sz="1700" dirty="0">
                <a:solidFill>
                  <a:srgbClr val="262627"/>
                </a:solidFill>
                <a:ea typeface="+mn-lt"/>
                <a:cs typeface="+mn-lt"/>
              </a:rPr>
              <a:t>Kampanjen er resultat av folkehelsemeldingen fra regjeringen, og Trøndelag er først ut i landet som pilot.</a:t>
            </a:r>
            <a:endParaRPr lang="nb-NO" dirty="0">
              <a:ea typeface="Verdana"/>
            </a:endParaRPr>
          </a:p>
          <a:p>
            <a:pPr marL="0" marR="0" lvl="0" indent="0" algn="l" defTabSz="914400" rtl="0" eaLnBrk="1" fontAlgn="auto" latinLnBrk="0" hangingPunct="1">
              <a:lnSpc>
                <a:spcPct val="100000"/>
              </a:lnSpc>
              <a:spcBef>
                <a:spcPts val="0"/>
              </a:spcBef>
              <a:spcAft>
                <a:spcPts val="600"/>
              </a:spcAft>
              <a:buClr>
                <a:srgbClr val="FFDD00"/>
              </a:buClr>
              <a:buSzTx/>
              <a:buFontTx/>
              <a:buNone/>
              <a:tabLst/>
              <a:defRPr/>
            </a:pPr>
            <a:endParaRPr kumimoji="0" lang="nb-NO" sz="1500" b="1" i="0" u="none" strike="noStrike" kern="1200" cap="none" spc="0" normalizeH="0" baseline="0" noProof="0">
              <a:ln>
                <a:noFill/>
              </a:ln>
              <a:solidFill>
                <a:prstClr val="black"/>
              </a:solidFill>
              <a:effectLst/>
              <a:uLnTx/>
              <a:uFillTx/>
              <a:latin typeface="Verdana"/>
              <a:ea typeface="+mn-ea"/>
              <a:cs typeface="+mn-cs"/>
            </a:endParaRPr>
          </a:p>
          <a:p>
            <a:pPr>
              <a:spcAft>
                <a:spcPts val="600"/>
              </a:spcAft>
              <a:buClr>
                <a:srgbClr val="FFDD00"/>
              </a:buClr>
              <a:defRPr/>
            </a:pPr>
            <a:r>
              <a:rPr lang="nb-NO" sz="1500" b="1" dirty="0">
                <a:solidFill>
                  <a:prstClr val="black"/>
                </a:solidFill>
                <a:latin typeface="Verdana"/>
                <a:ea typeface="Verdana"/>
              </a:rPr>
              <a:t>På lang sikt håper vi på økt livskvalitet og at den psykiske helsa kan bli bedre. </a:t>
            </a:r>
            <a:endParaRPr kumimoji="0" lang="nb-NO" sz="1500" b="0" i="0" u="none" strike="noStrike" kern="1200" cap="none" spc="0" normalizeH="0" baseline="0" noProof="0">
              <a:ln>
                <a:noFill/>
              </a:ln>
              <a:solidFill>
                <a:prstClr val="black"/>
              </a:solidFill>
              <a:effectLst/>
              <a:uLnTx/>
              <a:uFillTx/>
              <a:latin typeface="Verdana"/>
              <a:ea typeface="+mn-ea"/>
              <a:cs typeface="+mn-cs"/>
            </a:endParaRPr>
          </a:p>
        </p:txBody>
      </p:sp>
      <p:pic>
        <p:nvPicPr>
          <p:cNvPr id="1026" name="Picture 2" descr="IMG_2424">
            <a:extLst>
              <a:ext uri="{FF2B5EF4-FFF2-40B4-BE49-F238E27FC236}">
                <a16:creationId xmlns:a16="http://schemas.microsoft.com/office/drawing/2014/main" id="{A6A05717-BCA7-73E2-8CFA-1DBCEA5FE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2607" y="2731280"/>
            <a:ext cx="3695700" cy="246133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 name="TekstSylinder 1">
            <a:extLst>
              <a:ext uri="{FF2B5EF4-FFF2-40B4-BE49-F238E27FC236}">
                <a16:creationId xmlns:a16="http://schemas.microsoft.com/office/drawing/2014/main" id="{FCD0FB55-306E-F69A-F7E3-3A6E3C450F41}"/>
              </a:ext>
            </a:extLst>
          </p:cNvPr>
          <p:cNvSpPr txBox="1"/>
          <p:nvPr/>
        </p:nvSpPr>
        <p:spPr>
          <a:xfrm>
            <a:off x="10354893" y="5192616"/>
            <a:ext cx="1217359"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prstClr val="black"/>
                </a:solidFill>
                <a:effectLst/>
                <a:uLnTx/>
                <a:uFillTx/>
                <a:latin typeface="Verdana"/>
                <a:ea typeface="+mn-ea"/>
                <a:cs typeface="+mn-cs"/>
              </a:rPr>
              <a:t>Foto: </a:t>
            </a:r>
            <a:r>
              <a:rPr kumimoji="0" lang="nb-NO" sz="1100" b="0" i="1" u="none" strike="noStrike" kern="1200" cap="none" spc="0" normalizeH="0" baseline="0" noProof="0" err="1">
                <a:ln>
                  <a:noFill/>
                </a:ln>
                <a:solidFill>
                  <a:prstClr val="black"/>
                </a:solidFill>
                <a:effectLst/>
                <a:uLnTx/>
                <a:uFillTx/>
                <a:latin typeface="Verdana"/>
                <a:ea typeface="+mn-ea"/>
                <a:cs typeface="+mn-cs"/>
              </a:rPr>
              <a:t>iSelbu</a:t>
            </a:r>
            <a:endParaRPr kumimoji="0" lang="nb-NO" sz="1100" b="0" i="1"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804090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8E2BA7B2-51C4-CCA2-D932-DBFC5FE5905E}"/>
              </a:ext>
            </a:extLst>
          </p:cNvPr>
          <p:cNvPicPr>
            <a:picLocks noChangeAspect="1"/>
          </p:cNvPicPr>
          <p:nvPr/>
        </p:nvPicPr>
        <p:blipFill>
          <a:blip r:embed="rId3"/>
          <a:stretch>
            <a:fillRect/>
          </a:stretch>
        </p:blipFill>
        <p:spPr>
          <a:xfrm>
            <a:off x="5586096" y="1073908"/>
            <a:ext cx="6259830" cy="5501063"/>
          </a:xfrm>
          <a:prstGeom prst="rect">
            <a:avLst/>
          </a:prstGeom>
        </p:spPr>
      </p:pic>
      <p:sp>
        <p:nvSpPr>
          <p:cNvPr id="6" name="Tittel 5">
            <a:extLst>
              <a:ext uri="{FF2B5EF4-FFF2-40B4-BE49-F238E27FC236}">
                <a16:creationId xmlns:a16="http://schemas.microsoft.com/office/drawing/2014/main" id="{E72BBCE3-5580-4873-929E-77B4D4F1D010}"/>
              </a:ext>
            </a:extLst>
          </p:cNvPr>
          <p:cNvSpPr>
            <a:spLocks noGrp="1"/>
          </p:cNvSpPr>
          <p:nvPr>
            <p:ph type="title"/>
          </p:nvPr>
        </p:nvSpPr>
        <p:spPr>
          <a:xfrm>
            <a:off x="858427" y="469237"/>
            <a:ext cx="9294577" cy="1126462"/>
          </a:xfrm>
        </p:spPr>
        <p:txBody>
          <a:bodyPr/>
          <a:lstStyle/>
          <a:p>
            <a:r>
              <a:rPr lang="nb-NO" sz="4400"/>
              <a:t>Ferdselsåreprosjektet</a:t>
            </a:r>
          </a:p>
        </p:txBody>
      </p:sp>
      <p:sp>
        <p:nvSpPr>
          <p:cNvPr id="7" name="Plassholder for innhold 6">
            <a:extLst>
              <a:ext uri="{FF2B5EF4-FFF2-40B4-BE49-F238E27FC236}">
                <a16:creationId xmlns:a16="http://schemas.microsoft.com/office/drawing/2014/main" id="{C6C9EBA2-4E79-4043-94D7-59A2DC1FAA10}"/>
              </a:ext>
            </a:extLst>
          </p:cNvPr>
          <p:cNvSpPr>
            <a:spLocks noGrp="1"/>
          </p:cNvSpPr>
          <p:nvPr>
            <p:ph idx="1"/>
          </p:nvPr>
        </p:nvSpPr>
        <p:spPr>
          <a:xfrm>
            <a:off x="858427" y="1478120"/>
            <a:ext cx="5466171" cy="5096851"/>
          </a:xfrm>
        </p:spPr>
        <p:txBody>
          <a:bodyPr/>
          <a:lstStyle/>
          <a:p>
            <a:pPr marL="0" indent="0">
              <a:buNone/>
            </a:pPr>
            <a:r>
              <a:rPr lang="nb-NO" sz="1600" i="1" dirty="0"/>
              <a:t>«I 2019 igangsettes et flerårig nasjonalt prosjekt med formål å fremme planlegging, opparbeiding, skilting og merking av sammenhengende nettverk av turstier i kommunene» (revidering 2025&gt;)</a:t>
            </a:r>
          </a:p>
          <a:p>
            <a:pPr marL="0" indent="0">
              <a:buNone/>
            </a:pPr>
            <a:endParaRPr lang="nb-NO" sz="1600" i="1" dirty="0"/>
          </a:p>
          <a:p>
            <a:pPr marL="342900" indent="-342900">
              <a:spcAft>
                <a:spcPts val="600"/>
              </a:spcAft>
            </a:pPr>
            <a:r>
              <a:rPr lang="nb-NO" sz="1600" dirty="0"/>
              <a:t>Flere ut på tur</a:t>
            </a:r>
          </a:p>
          <a:p>
            <a:pPr marL="342900" indent="-342900">
              <a:spcAft>
                <a:spcPts val="600"/>
              </a:spcAft>
            </a:pPr>
            <a:r>
              <a:rPr lang="nb-NO" sz="1600" dirty="0"/>
              <a:t>Befolkningen skal utøve friluftsliv jevnlig</a:t>
            </a:r>
          </a:p>
          <a:p>
            <a:pPr marL="342900" indent="-342900">
              <a:spcAft>
                <a:spcPts val="600"/>
              </a:spcAft>
            </a:pPr>
            <a:r>
              <a:rPr lang="nb-NO" sz="1600" dirty="0"/>
              <a:t>Øke tilgjengeligheten for å utøve friluftsliv</a:t>
            </a:r>
          </a:p>
          <a:p>
            <a:pPr marL="342900" indent="-342900">
              <a:spcAft>
                <a:spcPts val="600"/>
              </a:spcAft>
            </a:pPr>
            <a:r>
              <a:rPr lang="nb-NO" sz="1600" b="1" dirty="0"/>
              <a:t>Få flest mulig kommuner til å utarbeide planer for friluftslivets ferdselsårer</a:t>
            </a:r>
          </a:p>
          <a:p>
            <a:pPr marL="342900" indent="-342900">
              <a:spcAft>
                <a:spcPts val="600"/>
              </a:spcAft>
            </a:pPr>
            <a:endParaRPr lang="nb-NO" sz="1600" b="1" dirty="0"/>
          </a:p>
          <a:p>
            <a:pPr marL="0" indent="0">
              <a:spcAft>
                <a:spcPts val="600"/>
              </a:spcAft>
              <a:buNone/>
            </a:pPr>
            <a:r>
              <a:rPr lang="nb-NO" sz="1600" b="1" dirty="0"/>
              <a:t>Tilskudd og rådgivning til kommuner</a:t>
            </a:r>
          </a:p>
          <a:p>
            <a:pPr marL="0" indent="0">
              <a:spcAft>
                <a:spcPts val="600"/>
              </a:spcAft>
              <a:buNone/>
            </a:pPr>
            <a:endParaRPr lang="nb-NO" sz="1600" b="1" dirty="0"/>
          </a:p>
          <a:p>
            <a:pPr marL="0" indent="0">
              <a:spcAft>
                <a:spcPts val="600"/>
              </a:spcAft>
              <a:buNone/>
            </a:pPr>
            <a:r>
              <a:rPr lang="nb-NO" sz="1600" b="1" dirty="0"/>
              <a:t>Vår prosjektleder er </a:t>
            </a:r>
            <a:r>
              <a:rPr lang="nb-NO" sz="1600" b="1" dirty="0">
                <a:hlinkClick r:id="rId4"/>
              </a:rPr>
              <a:t>Oddveig Bredesen</a:t>
            </a:r>
            <a:endParaRPr lang="nb-NO" sz="1600" b="1" dirty="0"/>
          </a:p>
          <a:p>
            <a:pPr marL="342900" indent="-342900">
              <a:spcAft>
                <a:spcPts val="600"/>
              </a:spcAft>
            </a:pPr>
            <a:endParaRPr lang="nb-NO" b="1" dirty="0"/>
          </a:p>
          <a:p>
            <a:pPr marL="0" indent="0">
              <a:spcAft>
                <a:spcPts val="600"/>
              </a:spcAft>
              <a:buNone/>
            </a:pPr>
            <a:endParaRPr lang="nb-NO" b="1" dirty="0"/>
          </a:p>
        </p:txBody>
      </p:sp>
      <p:sp>
        <p:nvSpPr>
          <p:cNvPr id="5" name="Rektangel 4">
            <a:extLst>
              <a:ext uri="{FF2B5EF4-FFF2-40B4-BE49-F238E27FC236}">
                <a16:creationId xmlns:a16="http://schemas.microsoft.com/office/drawing/2014/main" id="{C1925193-4375-D573-6DF3-621B80C3AB4C}"/>
              </a:ext>
            </a:extLst>
          </p:cNvPr>
          <p:cNvSpPr/>
          <p:nvPr/>
        </p:nvSpPr>
        <p:spPr>
          <a:xfrm>
            <a:off x="285751" y="6092190"/>
            <a:ext cx="6038848" cy="690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2" name="Bilde 1">
            <a:extLst>
              <a:ext uri="{FF2B5EF4-FFF2-40B4-BE49-F238E27FC236}">
                <a16:creationId xmlns:a16="http://schemas.microsoft.com/office/drawing/2014/main" id="{9A0CABAF-D4DF-4C1A-49FB-7E8C926F3CF7}"/>
              </a:ext>
            </a:extLst>
          </p:cNvPr>
          <p:cNvPicPr>
            <a:picLocks noChangeAspect="1"/>
          </p:cNvPicPr>
          <p:nvPr/>
        </p:nvPicPr>
        <p:blipFill>
          <a:blip r:embed="rId5"/>
          <a:stretch>
            <a:fillRect/>
          </a:stretch>
        </p:blipFill>
        <p:spPr>
          <a:xfrm>
            <a:off x="9566910" y="5552414"/>
            <a:ext cx="3190238" cy="884999"/>
          </a:xfrm>
          <a:prstGeom prst="rect">
            <a:avLst/>
          </a:prstGeom>
        </p:spPr>
      </p:pic>
    </p:spTree>
    <p:extLst>
      <p:ext uri="{BB962C8B-B14F-4D97-AF65-F5344CB8AC3E}">
        <p14:creationId xmlns:p14="http://schemas.microsoft.com/office/powerpoint/2010/main" val="1776300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A2C5BD47-01F9-9806-7D43-A0DA13A6B1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457444-737A-4256-A71F-2C8225BFF095}" type="slidenum">
              <a:rPr kumimoji="0" lang="nb-NO"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Verdana"/>
              <a:ea typeface="+mn-ea"/>
              <a:cs typeface="+mn-cs"/>
            </a:endParaRPr>
          </a:p>
        </p:txBody>
      </p:sp>
      <p:sp>
        <p:nvSpPr>
          <p:cNvPr id="4" name="Tittel 3">
            <a:extLst>
              <a:ext uri="{FF2B5EF4-FFF2-40B4-BE49-F238E27FC236}">
                <a16:creationId xmlns:a16="http://schemas.microsoft.com/office/drawing/2014/main" id="{FBAEDA44-A2C3-E6B3-8BBD-82E69793EB08}"/>
              </a:ext>
            </a:extLst>
          </p:cNvPr>
          <p:cNvSpPr>
            <a:spLocks noGrp="1"/>
          </p:cNvSpPr>
          <p:nvPr>
            <p:ph type="title"/>
          </p:nvPr>
        </p:nvSpPr>
        <p:spPr/>
        <p:txBody>
          <a:bodyPr vert="horz" lIns="0" tIns="0" rIns="0" bIns="0" rtlCol="0" anchor="ctr">
            <a:normAutofit/>
          </a:bodyPr>
          <a:lstStyle/>
          <a:p>
            <a:r>
              <a:rPr lang="nb-NO" sz="3200"/>
              <a:t>Nå får Trøndelag dagsturhytter</a:t>
            </a:r>
          </a:p>
        </p:txBody>
      </p:sp>
      <p:sp>
        <p:nvSpPr>
          <p:cNvPr id="6" name="TekstSylinder 5">
            <a:extLst>
              <a:ext uri="{FF2B5EF4-FFF2-40B4-BE49-F238E27FC236}">
                <a16:creationId xmlns:a16="http://schemas.microsoft.com/office/drawing/2014/main" id="{10D2CB4F-5980-C45B-709A-486F46611114}"/>
              </a:ext>
            </a:extLst>
          </p:cNvPr>
          <p:cNvSpPr txBox="1"/>
          <p:nvPr/>
        </p:nvSpPr>
        <p:spPr>
          <a:xfrm>
            <a:off x="667968" y="5529505"/>
            <a:ext cx="4046907"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Les mer </a:t>
            </a:r>
            <a:r>
              <a:rPr kumimoji="0" lang="nb-NO"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2"/>
              </a:rPr>
              <a:t>her</a:t>
            </a:r>
            <a:r>
              <a:rPr kumimoji="0" lang="nb-NO"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eller ta kontakt med vår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prosjektleder </a:t>
            </a:r>
            <a:r>
              <a:rPr kumimoji="0" lang="nb-NO"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3"/>
              </a:rPr>
              <a:t>Kjersti Nordberg</a:t>
            </a:r>
            <a:r>
              <a:rPr kumimoji="0" lang="nb-NO"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9" name="Tabell 8">
            <a:extLst>
              <a:ext uri="{FF2B5EF4-FFF2-40B4-BE49-F238E27FC236}">
                <a16:creationId xmlns:a16="http://schemas.microsoft.com/office/drawing/2014/main" id="{5AC636D2-1974-6573-9636-997BE7C9FE76}"/>
              </a:ext>
            </a:extLst>
          </p:cNvPr>
          <p:cNvGraphicFramePr>
            <a:graphicFrameLocks noGrp="1"/>
          </p:cNvGraphicFramePr>
          <p:nvPr>
            <p:extLst>
              <p:ext uri="{D42A27DB-BD31-4B8C-83A1-F6EECF244321}">
                <p14:modId xmlns:p14="http://schemas.microsoft.com/office/powerpoint/2010/main" val="55312324"/>
              </p:ext>
            </p:extLst>
          </p:nvPr>
        </p:nvGraphicFramePr>
        <p:xfrm>
          <a:off x="5457287" y="2042879"/>
          <a:ext cx="6401337" cy="3751746"/>
        </p:xfrm>
        <a:graphic>
          <a:graphicData uri="http://schemas.openxmlformats.org/drawingml/2006/table">
            <a:tbl>
              <a:tblPr/>
              <a:tblGrid>
                <a:gridCol w="6401337">
                  <a:extLst>
                    <a:ext uri="{9D8B030D-6E8A-4147-A177-3AD203B41FA5}">
                      <a16:colId xmlns:a16="http://schemas.microsoft.com/office/drawing/2014/main" val="4074654039"/>
                    </a:ext>
                  </a:extLst>
                </a:gridCol>
              </a:tblGrid>
              <a:tr h="3751746">
                <a:tc>
                  <a:txBody>
                    <a:bodyPr/>
                    <a:lstStyle/>
                    <a:p>
                      <a:pPr>
                        <a:spcBef>
                          <a:spcPts val="0"/>
                        </a:spcBef>
                        <a:spcAft>
                          <a:spcPts val="0"/>
                        </a:spcAft>
                      </a:pPr>
                      <a:r>
                        <a:rPr lang="nb-NO" sz="1800" b="0" kern="1200" dirty="0">
                          <a:solidFill>
                            <a:schemeClr val="tx1"/>
                          </a:solidFill>
                          <a:effectLst/>
                          <a:latin typeface="Calibri"/>
                          <a:ea typeface="Calibri"/>
                          <a:cs typeface="Calibri"/>
                        </a:rPr>
                        <a:t>Trøndelag fylkeskommune vedtok i september i fjor å sette i gang prosjektet Dagsturhytta Trøndelag, med Sparebank 1 SMN som betydelig bidragsyter. </a:t>
                      </a:r>
                    </a:p>
                    <a:p>
                      <a:pPr lvl="0">
                        <a:spcBef>
                          <a:spcPts val="0"/>
                        </a:spcBef>
                        <a:spcAft>
                          <a:spcPts val="0"/>
                        </a:spcAft>
                        <a:buNone/>
                      </a:pPr>
                      <a:endParaRPr lang="nb-NO" sz="1800" b="0" kern="1200" dirty="0">
                        <a:solidFill>
                          <a:schemeClr val="tx1"/>
                        </a:solidFill>
                        <a:effectLst/>
                        <a:latin typeface="Calibri"/>
                        <a:ea typeface="Calibri"/>
                        <a:cs typeface="Calibri"/>
                      </a:endParaRPr>
                    </a:p>
                    <a:p>
                      <a:pPr>
                        <a:spcBef>
                          <a:spcPts val="0"/>
                        </a:spcBef>
                        <a:spcAft>
                          <a:spcPts val="0"/>
                        </a:spcAft>
                      </a:pPr>
                      <a:r>
                        <a:rPr lang="nn-NO" sz="1800" b="0" dirty="0">
                          <a:latin typeface="Calibri"/>
                          <a:ea typeface="Calibri"/>
                          <a:cs typeface="Calibri"/>
                        </a:rPr>
                        <a:t>Det er nå </a:t>
                      </a:r>
                      <a:r>
                        <a:rPr lang="nn-NO" sz="1800" b="0" dirty="0" err="1">
                          <a:latin typeface="Calibri"/>
                          <a:ea typeface="Calibri"/>
                          <a:cs typeface="Calibri"/>
                        </a:rPr>
                        <a:t>valgt</a:t>
                      </a:r>
                      <a:r>
                        <a:rPr lang="nn-NO" sz="1800" b="0" dirty="0">
                          <a:latin typeface="Calibri"/>
                          <a:ea typeface="Calibri"/>
                          <a:cs typeface="Calibri"/>
                        </a:rPr>
                        <a:t> ut ni </a:t>
                      </a:r>
                      <a:r>
                        <a:rPr lang="nn-NO" sz="1800" b="0" dirty="0" err="1">
                          <a:latin typeface="Calibri"/>
                          <a:ea typeface="Calibri"/>
                          <a:cs typeface="Calibri"/>
                        </a:rPr>
                        <a:t>pilotkommuner</a:t>
                      </a:r>
                      <a:r>
                        <a:rPr lang="nn-NO" sz="1800" b="0" dirty="0">
                          <a:latin typeface="Calibri"/>
                          <a:ea typeface="Calibri"/>
                          <a:cs typeface="Calibri"/>
                        </a:rPr>
                        <a:t>:</a:t>
                      </a:r>
                    </a:p>
                    <a:p>
                      <a:pPr marL="0" marR="0" lvl="0" indent="0" algn="l" rtl="0" eaLnBrk="1" fontAlgn="auto" latinLnBrk="0" hangingPunct="1">
                        <a:lnSpc>
                          <a:spcPct val="100000"/>
                        </a:lnSpc>
                        <a:spcBef>
                          <a:spcPts val="0"/>
                        </a:spcBef>
                        <a:spcAft>
                          <a:spcPts val="0"/>
                        </a:spcAft>
                        <a:buClrTx/>
                        <a:buSzTx/>
                        <a:buFont typeface="+mj-lt"/>
                        <a:buNone/>
                      </a:pPr>
                      <a:r>
                        <a:rPr lang="nn-NO" sz="1800" b="0" dirty="0">
                          <a:latin typeface="Calibri"/>
                          <a:ea typeface="Calibri"/>
                          <a:cs typeface="Calibri"/>
                        </a:rPr>
                        <a:t>Frosta – Leka – Levanger - Namsos – Nærøysund – Oppdal – Selbu – Ørland - Åfjord </a:t>
                      </a:r>
                      <a:r>
                        <a:rPr lang="nn-NO" sz="1400" b="0" dirty="0">
                          <a:latin typeface="Calibri"/>
                          <a:ea typeface="Calibri"/>
                          <a:cs typeface="Calibri"/>
                        </a:rPr>
                        <a:t> </a:t>
                      </a:r>
                    </a:p>
                  </a:txBody>
                  <a:tcPr anchor="ctr">
                    <a:lnL>
                      <a:noFill/>
                    </a:lnL>
                    <a:lnR>
                      <a:noFill/>
                    </a:lnR>
                    <a:lnT>
                      <a:noFill/>
                    </a:lnT>
                    <a:lnB>
                      <a:noFill/>
                    </a:lnB>
                    <a:noFill/>
                  </a:tcPr>
                </a:tc>
                <a:extLst>
                  <a:ext uri="{0D108BD9-81ED-4DB2-BD59-A6C34878D82A}">
                    <a16:rowId xmlns:a16="http://schemas.microsoft.com/office/drawing/2014/main" val="785031877"/>
                  </a:ext>
                </a:extLst>
              </a:tr>
            </a:tbl>
          </a:graphicData>
        </a:graphic>
      </p:graphicFrame>
      <p:pic>
        <p:nvPicPr>
          <p:cNvPr id="12" name="Bilde 11" descr="Et bilde som inneholder utendørs, tre, himmel, plante&#10;&#10;Automatisk generert beskrivelse">
            <a:extLst>
              <a:ext uri="{FF2B5EF4-FFF2-40B4-BE49-F238E27FC236}">
                <a16:creationId xmlns:a16="http://schemas.microsoft.com/office/drawing/2014/main" id="{E80C4F30-C262-6DD9-2A7A-1DD77D9306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693" y="2042879"/>
            <a:ext cx="4495800" cy="2995327"/>
          </a:xfrm>
          <a:prstGeom prst="rect">
            <a:avLst/>
          </a:prstGeom>
          <a:ln>
            <a:solidFill>
              <a:schemeClr val="tx1"/>
            </a:solidFill>
          </a:ln>
        </p:spPr>
      </p:pic>
      <p:sp>
        <p:nvSpPr>
          <p:cNvPr id="13" name="TekstSylinder 12">
            <a:extLst>
              <a:ext uri="{FF2B5EF4-FFF2-40B4-BE49-F238E27FC236}">
                <a16:creationId xmlns:a16="http://schemas.microsoft.com/office/drawing/2014/main" id="{00B8EC0D-75C6-475B-DA2C-4E8BE437F3A1}"/>
              </a:ext>
            </a:extLst>
          </p:cNvPr>
          <p:cNvSpPr txBox="1"/>
          <p:nvPr/>
        </p:nvSpPr>
        <p:spPr>
          <a:xfrm>
            <a:off x="667968" y="5038206"/>
            <a:ext cx="4495800"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n-NO"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Dagsturhytta ved Vardetangen i Austrheim kommune. Foto: Jan M. Lillebø</a:t>
            </a:r>
            <a:endParaRPr kumimoji="0" lang="nb-NO"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2693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EF522249-45ED-810E-DEE6-38C09C279F59}"/>
              </a:ext>
            </a:extLst>
          </p:cNvPr>
          <p:cNvSpPr>
            <a:spLocks noGrp="1"/>
          </p:cNvSpPr>
          <p:nvPr>
            <p:ph type="title"/>
          </p:nvPr>
        </p:nvSpPr>
        <p:spPr>
          <a:xfrm>
            <a:off x="378387" y="238522"/>
            <a:ext cx="8117913" cy="830997"/>
          </a:xfrm>
        </p:spPr>
        <p:txBody>
          <a:bodyPr anchor="b">
            <a:normAutofit/>
          </a:bodyPr>
          <a:lstStyle/>
          <a:p>
            <a:r>
              <a:rPr lang="nb-NO" sz="2400"/>
              <a:t>Dagsturhytta Trøndelag – </a:t>
            </a:r>
            <a:r>
              <a:rPr lang="nb-NO" sz="2200"/>
              <a:t>eksempler på tomter og stier med god tilgjengelighet</a:t>
            </a:r>
          </a:p>
        </p:txBody>
      </p:sp>
      <p:pic>
        <p:nvPicPr>
          <p:cNvPr id="8" name="Bilde 7" descr="Et bilde som inneholder utendørs, himmel, sky, person&#10;&#10;Automatisk generert beskrivelse">
            <a:extLst>
              <a:ext uri="{FF2B5EF4-FFF2-40B4-BE49-F238E27FC236}">
                <a16:creationId xmlns:a16="http://schemas.microsoft.com/office/drawing/2014/main" id="{A681D9FD-5257-D20E-12B2-860473AFC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87" y="1139926"/>
            <a:ext cx="3717363" cy="2788022"/>
          </a:xfrm>
          <a:prstGeom prst="rect">
            <a:avLst/>
          </a:prstGeom>
        </p:spPr>
      </p:pic>
      <p:pic>
        <p:nvPicPr>
          <p:cNvPr id="12" name="Bilde 11" descr="Et bilde som inneholder utendørs, gress, himmel, vandring&#10;&#10;Automatisk generert beskrivelse">
            <a:extLst>
              <a:ext uri="{FF2B5EF4-FFF2-40B4-BE49-F238E27FC236}">
                <a16:creationId xmlns:a16="http://schemas.microsoft.com/office/drawing/2014/main" id="{C53D83B1-EEED-269C-4A67-58847E320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386" y="4063679"/>
            <a:ext cx="3717363" cy="2788022"/>
          </a:xfrm>
          <a:prstGeom prst="rect">
            <a:avLst/>
          </a:prstGeom>
        </p:spPr>
      </p:pic>
      <p:pic>
        <p:nvPicPr>
          <p:cNvPr id="14" name="Bilde 13" descr="Et bilde som inneholder utendørs, landskap, sky, himmel&#10;&#10;Automatisk generert beskrivelse">
            <a:extLst>
              <a:ext uri="{FF2B5EF4-FFF2-40B4-BE49-F238E27FC236}">
                <a16:creationId xmlns:a16="http://schemas.microsoft.com/office/drawing/2014/main" id="{07AE0E06-C879-E883-DE8D-CA5BBF8EB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8889" y="1139926"/>
            <a:ext cx="3717363" cy="2788022"/>
          </a:xfrm>
          <a:prstGeom prst="rect">
            <a:avLst/>
          </a:prstGeom>
        </p:spPr>
      </p:pic>
      <p:pic>
        <p:nvPicPr>
          <p:cNvPr id="16" name="Bilde 15" descr="Et bilde som inneholder utendørs, landskap, himmel, gress&#10;&#10;Automatisk generert beskrivelse">
            <a:extLst>
              <a:ext uri="{FF2B5EF4-FFF2-40B4-BE49-F238E27FC236}">
                <a16:creationId xmlns:a16="http://schemas.microsoft.com/office/drawing/2014/main" id="{C6F9C80E-D1F3-4B6D-3349-3075C8B8D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868790" y="1488428"/>
            <a:ext cx="2788023" cy="2091017"/>
          </a:xfrm>
          <a:prstGeom prst="rect">
            <a:avLst/>
          </a:prstGeom>
        </p:spPr>
      </p:pic>
      <p:pic>
        <p:nvPicPr>
          <p:cNvPr id="18" name="Bilde 17" descr="Et bilde som inneholder utendørs, plante, natur, tre&#10;&#10;Automatisk generert beskrivelse">
            <a:extLst>
              <a:ext uri="{FF2B5EF4-FFF2-40B4-BE49-F238E27FC236}">
                <a16:creationId xmlns:a16="http://schemas.microsoft.com/office/drawing/2014/main" id="{32162275-C622-9A55-41B0-A045517C14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031576" y="4420517"/>
            <a:ext cx="2778497" cy="2083873"/>
          </a:xfrm>
          <a:prstGeom prst="rect">
            <a:avLst/>
          </a:prstGeom>
        </p:spPr>
      </p:pic>
      <p:pic>
        <p:nvPicPr>
          <p:cNvPr id="20" name="Bilde 19" descr="Et bilde som inneholder utendørs, himmel, plante, sky&#10;&#10;Automatisk generert beskrivelse">
            <a:extLst>
              <a:ext uri="{FF2B5EF4-FFF2-40B4-BE49-F238E27FC236}">
                <a16:creationId xmlns:a16="http://schemas.microsoft.com/office/drawing/2014/main" id="{7DFA257F-AC6B-2808-1AE6-210A975763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283806" y="4420517"/>
            <a:ext cx="2778497" cy="2083873"/>
          </a:xfrm>
          <a:prstGeom prst="rect">
            <a:avLst/>
          </a:prstGeom>
        </p:spPr>
      </p:pic>
      <p:pic>
        <p:nvPicPr>
          <p:cNvPr id="22" name="Bilde 21" descr="Et bilde som inneholder utendørs, gress, plante, Ike-vaskulærelandplanter&#10;&#10;Automatisk generert beskrivelse">
            <a:extLst>
              <a:ext uri="{FF2B5EF4-FFF2-40B4-BE49-F238E27FC236}">
                <a16:creationId xmlns:a16="http://schemas.microsoft.com/office/drawing/2014/main" id="{FDB94892-C467-1AFD-D02F-7FC2564CA3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8533492" y="4409009"/>
            <a:ext cx="2798849" cy="2099137"/>
          </a:xfrm>
          <a:prstGeom prst="rect">
            <a:avLst/>
          </a:prstGeom>
        </p:spPr>
      </p:pic>
    </p:spTree>
    <p:extLst>
      <p:ext uri="{BB962C8B-B14F-4D97-AF65-F5344CB8AC3E}">
        <p14:creationId xmlns:p14="http://schemas.microsoft.com/office/powerpoint/2010/main" val="1591656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DD2DD958-9E33-4E98-94A5-8F4B0B2F6E61}"/>
              </a:ext>
            </a:extLst>
          </p:cNvPr>
          <p:cNvSpPr>
            <a:spLocks noGrp="1"/>
          </p:cNvSpPr>
          <p:nvPr>
            <p:ph idx="1"/>
          </p:nvPr>
        </p:nvSpPr>
        <p:spPr>
          <a:xfrm>
            <a:off x="152289" y="1750450"/>
            <a:ext cx="10685848" cy="5107550"/>
          </a:xfrm>
        </p:spPr>
        <p:txBody>
          <a:bodyPr>
            <a:normAutofit/>
          </a:bodyPr>
          <a:lstStyle/>
          <a:p>
            <a:r>
              <a:rPr lang="nb-NO" u="none" strike="noStrike">
                <a:solidFill>
                  <a:srgbClr val="0563C1"/>
                </a:solidFill>
                <a:effectLst/>
                <a:latin typeface="Barlow" panose="020F0502020204030204" pitchFamily="2" charset="0"/>
                <a:ea typeface="Calibri" panose="020F0502020204030204" pitchFamily="34" charset="0"/>
                <a:cs typeface="Arial" panose="020B0604020202020204" pitchFamily="34" charset="0"/>
                <a:hlinkClick r:id="rId3"/>
              </a:rPr>
              <a:t>Norsk Friluftsliv</a:t>
            </a:r>
            <a:r>
              <a:rPr lang="nb-NO" u="none" strike="noStrike">
                <a:solidFill>
                  <a:srgbClr val="0563C1"/>
                </a:solidFill>
                <a:latin typeface="Barlow" panose="020F0502020204030204" pitchFamily="2" charset="0"/>
                <a:ea typeface="Calibri" panose="020F0502020204030204" pitchFamily="34" charset="0"/>
                <a:cs typeface="Arial" panose="020B0604020202020204" pitchFamily="34" charset="0"/>
              </a:rPr>
              <a:t> </a:t>
            </a:r>
            <a:r>
              <a:rPr lang="nb-NO">
                <a:effectLst/>
                <a:latin typeface="Barlow" panose="020F0502020204030204" pitchFamily="2" charset="0"/>
                <a:ea typeface="Calibri" panose="020F0502020204030204" pitchFamily="34" charset="0"/>
                <a:cs typeface="Arial" panose="020B0604020202020204" pitchFamily="34" charset="0"/>
              </a:rPr>
              <a:t>er prosjekteier og har prosjektledelsen for Friluftslivets år 2025. </a:t>
            </a:r>
          </a:p>
          <a:p>
            <a:pPr marL="0" indent="0">
              <a:buNone/>
            </a:pPr>
            <a:endParaRPr lang="nb-NO">
              <a:effectLst/>
              <a:latin typeface="Barlow" panose="020F0502020204030204" pitchFamily="2" charset="0"/>
              <a:ea typeface="Calibri" panose="020F0502020204030204" pitchFamily="34" charset="0"/>
              <a:cs typeface="Arial" panose="020B0604020202020204" pitchFamily="34" charset="0"/>
            </a:endParaRPr>
          </a:p>
          <a:p>
            <a:r>
              <a:rPr lang="nb-NO" b="1">
                <a:latin typeface="Barlow" panose="020F0502020204030204" pitchFamily="2" charset="0"/>
                <a:cs typeface="Arial" panose="020B0604020202020204" pitchFamily="34" charset="0"/>
              </a:rPr>
              <a:t>Hovedmål: </a:t>
            </a:r>
            <a:r>
              <a:rPr lang="nb-NO">
                <a:latin typeface="Barlow" panose="020F0502020204030204" pitchFamily="2" charset="0"/>
                <a:cs typeface="Arial" panose="020B0604020202020204" pitchFamily="34" charset="0"/>
              </a:rPr>
              <a:t>skape begeistring for et naturvennlig friluftsliv, og senke terskelen for å delta</a:t>
            </a:r>
          </a:p>
          <a:p>
            <a:pPr marL="0" indent="0">
              <a:buNone/>
            </a:pPr>
            <a:endParaRPr lang="nb-NO">
              <a:latin typeface="Barlow" panose="020F0502020204030204" pitchFamily="2" charset="0"/>
              <a:cs typeface="Arial" panose="020B0604020202020204" pitchFamily="34" charset="0"/>
            </a:endParaRPr>
          </a:p>
          <a:p>
            <a:r>
              <a:rPr lang="nb-NO">
                <a:latin typeface="Barlow" panose="020F0502020204030204" pitchFamily="2" charset="0"/>
                <a:cs typeface="Arial" panose="020B0604020202020204" pitchFamily="34" charset="0"/>
              </a:rPr>
              <a:t>Ønsker regional og kommunal forankring</a:t>
            </a:r>
          </a:p>
          <a:p>
            <a:endParaRPr lang="nb-NO">
              <a:latin typeface="Barlow" panose="020F0502020204030204" pitchFamily="2" charset="0"/>
              <a:cs typeface="Arial" panose="020B0604020202020204" pitchFamily="34" charset="0"/>
            </a:endParaRPr>
          </a:p>
          <a:p>
            <a:r>
              <a:rPr lang="nb-NO">
                <a:latin typeface="Barlow" panose="020F0502020204030204" pitchFamily="2" charset="0"/>
                <a:cs typeface="Arial" panose="020B0604020202020204" pitchFamily="34" charset="0"/>
              </a:rPr>
              <a:t>Tema og forslag deles etter hvert på Norsk Friluftsliv sin </a:t>
            </a:r>
          </a:p>
          <a:p>
            <a:pPr marL="0" indent="0">
              <a:buNone/>
            </a:pPr>
            <a:r>
              <a:rPr lang="nb-NO">
                <a:latin typeface="Barlow" panose="020F0502020204030204" pitchFamily="2" charset="0"/>
                <a:cs typeface="Arial" panose="020B0604020202020204" pitchFamily="34" charset="0"/>
              </a:rPr>
              <a:t>nettside </a:t>
            </a:r>
            <a:r>
              <a:rPr lang="nb-NO">
                <a:latin typeface="Barlow" panose="020F0502020204030204" pitchFamily="2" charset="0"/>
                <a:cs typeface="Arial" panose="020B0604020202020204" pitchFamily="34" charset="0"/>
                <a:hlinkClick r:id="rId4"/>
              </a:rPr>
              <a:t>www.friluftslivetsar.no</a:t>
            </a:r>
            <a:r>
              <a:rPr lang="nb-NO">
                <a:latin typeface="Barlow" panose="020F0502020204030204" pitchFamily="2" charset="0"/>
                <a:cs typeface="Arial" panose="020B0604020202020204" pitchFamily="34" charset="0"/>
              </a:rPr>
              <a:t> eller</a:t>
            </a:r>
          </a:p>
          <a:p>
            <a:pPr marL="0" indent="0">
              <a:buNone/>
            </a:pPr>
            <a:r>
              <a:rPr lang="nb-NO">
                <a:latin typeface="Barlow" panose="020F0502020204030204" pitchFamily="2" charset="0"/>
                <a:cs typeface="Arial" panose="020B0604020202020204" pitchFamily="34" charset="0"/>
              </a:rPr>
              <a:t> </a:t>
            </a:r>
            <a:r>
              <a:rPr lang="nb-NO" err="1">
                <a:latin typeface="Barlow" panose="020F0502020204030204" pitchFamily="2" charset="0"/>
                <a:cs typeface="Arial" panose="020B0604020202020204" pitchFamily="34" charset="0"/>
              </a:rPr>
              <a:t>facebook</a:t>
            </a:r>
            <a:r>
              <a:rPr lang="nb-NO">
                <a:latin typeface="Barlow" panose="020F0502020204030204" pitchFamily="2" charset="0"/>
                <a:cs typeface="Arial" panose="020B0604020202020204" pitchFamily="34" charset="0"/>
              </a:rPr>
              <a:t>:   </a:t>
            </a:r>
            <a:r>
              <a:rPr lang="nb-NO" sz="1800">
                <a:hlinkClick r:id="rId5"/>
              </a:rPr>
              <a:t>Friluftslivets år 2025 | Facebook</a:t>
            </a:r>
            <a:endParaRPr lang="nb-NO">
              <a:latin typeface="Barlow" panose="020F0502020204030204" pitchFamily="2" charset="0"/>
              <a:cs typeface="Arial" panose="020B0604020202020204" pitchFamily="34" charset="0"/>
            </a:endParaRPr>
          </a:p>
          <a:p>
            <a:pPr marL="0" indent="0">
              <a:buNone/>
            </a:pPr>
            <a:endParaRPr lang="nb-NO"/>
          </a:p>
        </p:txBody>
      </p:sp>
      <p:sp>
        <p:nvSpPr>
          <p:cNvPr id="3" name="Tittel 2">
            <a:extLst>
              <a:ext uri="{FF2B5EF4-FFF2-40B4-BE49-F238E27FC236}">
                <a16:creationId xmlns:a16="http://schemas.microsoft.com/office/drawing/2014/main" id="{E2893986-BF14-45EA-A0C3-1041423DBA39}"/>
              </a:ext>
            </a:extLst>
          </p:cNvPr>
          <p:cNvSpPr>
            <a:spLocks noGrp="1"/>
          </p:cNvSpPr>
          <p:nvPr>
            <p:ph type="title"/>
          </p:nvPr>
        </p:nvSpPr>
        <p:spPr/>
        <p:txBody>
          <a:bodyPr/>
          <a:lstStyle/>
          <a:p>
            <a:r>
              <a:rPr lang="nb-NO"/>
              <a:t>Friluftslivets år (FÅ2025)</a:t>
            </a:r>
          </a:p>
        </p:txBody>
      </p:sp>
      <p:pic>
        <p:nvPicPr>
          <p:cNvPr id="5" name="Bilde 4" descr="Et bilde som inneholder Grafikk, Font, logo, grafisk design&#10;&#10;Automatisk generert beskrivelse">
            <a:extLst>
              <a:ext uri="{FF2B5EF4-FFF2-40B4-BE49-F238E27FC236}">
                <a16:creationId xmlns:a16="http://schemas.microsoft.com/office/drawing/2014/main" id="{5A4CC54A-7FD7-DBE1-7145-579D4CBEEE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2522" y="4972411"/>
            <a:ext cx="2947189" cy="1969120"/>
          </a:xfrm>
          <a:prstGeom prst="rect">
            <a:avLst/>
          </a:prstGeom>
        </p:spPr>
      </p:pic>
    </p:spTree>
    <p:extLst>
      <p:ext uri="{BB962C8B-B14F-4D97-AF65-F5344CB8AC3E}">
        <p14:creationId xmlns:p14="http://schemas.microsoft.com/office/powerpoint/2010/main" val="3002027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A4F372B-856A-F4B0-4DDF-0486F9687CAD}"/>
              </a:ext>
            </a:extLst>
          </p:cNvPr>
          <p:cNvPicPr>
            <a:picLocks noChangeAspect="1"/>
          </p:cNvPicPr>
          <p:nvPr/>
        </p:nvPicPr>
        <p:blipFill>
          <a:blip r:embed="rId3"/>
          <a:stretch>
            <a:fillRect/>
          </a:stretch>
        </p:blipFill>
        <p:spPr>
          <a:xfrm>
            <a:off x="0" y="0"/>
            <a:ext cx="12192000" cy="6857999"/>
          </a:xfrm>
          <a:prstGeom prst="rect">
            <a:avLst/>
          </a:prstGeom>
        </p:spPr>
      </p:pic>
      <p:sp>
        <p:nvSpPr>
          <p:cNvPr id="4" name="TekstSylinder 3">
            <a:extLst>
              <a:ext uri="{FF2B5EF4-FFF2-40B4-BE49-F238E27FC236}">
                <a16:creationId xmlns:a16="http://schemas.microsoft.com/office/drawing/2014/main" id="{8211A812-B16A-D106-34D5-746A518BC569}"/>
              </a:ext>
            </a:extLst>
          </p:cNvPr>
          <p:cNvSpPr txBox="1"/>
          <p:nvPr/>
        </p:nvSpPr>
        <p:spPr>
          <a:xfrm>
            <a:off x="5558319" y="1243173"/>
            <a:ext cx="6082301" cy="6463308"/>
          </a:xfrm>
          <a:prstGeom prst="rect">
            <a:avLst/>
          </a:prstGeom>
          <a:noFill/>
        </p:spPr>
        <p:txBody>
          <a:bodyPr wrap="square" rtlCol="0">
            <a:spAutoFit/>
          </a:bodyPr>
          <a:lstStyle/>
          <a:p>
            <a:r>
              <a:rPr lang="nb-NO" sz="2400">
                <a:solidFill>
                  <a:schemeClr val="accent2">
                    <a:lumMod val="60000"/>
                    <a:lumOff val="40000"/>
                  </a:schemeClr>
                </a:solidFill>
              </a:rPr>
              <a:t>Noen </a:t>
            </a:r>
            <a:r>
              <a:rPr lang="nb-NO" sz="2400" b="1">
                <a:solidFill>
                  <a:schemeClr val="accent2">
                    <a:lumMod val="60000"/>
                    <a:lumOff val="40000"/>
                  </a:schemeClr>
                </a:solidFill>
              </a:rPr>
              <a:t>nasjonale tema </a:t>
            </a:r>
            <a:r>
              <a:rPr lang="nb-NO" sz="2400">
                <a:solidFill>
                  <a:schemeClr val="accent2">
                    <a:lumMod val="60000"/>
                    <a:lumOff val="40000"/>
                  </a:schemeClr>
                </a:solidFill>
              </a:rPr>
              <a:t>som kommer på felles aktivitetskalender</a:t>
            </a:r>
          </a:p>
          <a:p>
            <a:endParaRPr lang="nb-NO" sz="2400">
              <a:solidFill>
                <a:schemeClr val="accent2">
                  <a:lumMod val="60000"/>
                  <a:lumOff val="40000"/>
                </a:schemeClr>
              </a:solidFill>
            </a:endParaRPr>
          </a:p>
          <a:p>
            <a:r>
              <a:rPr lang="nb-NO" sz="2400">
                <a:solidFill>
                  <a:schemeClr val="accent2">
                    <a:lumMod val="60000"/>
                    <a:lumOff val="40000"/>
                  </a:schemeClr>
                </a:solidFill>
              </a:rPr>
              <a:t>Viktig med lokale arrangører, lokale aktiviteter og lokal markedsføring</a:t>
            </a:r>
          </a:p>
          <a:p>
            <a:endParaRPr lang="nb-NO" sz="2400">
              <a:solidFill>
                <a:schemeClr val="accent2">
                  <a:lumMod val="60000"/>
                  <a:lumOff val="40000"/>
                </a:schemeClr>
              </a:solidFill>
            </a:endParaRPr>
          </a:p>
          <a:p>
            <a:endParaRPr lang="nb-NO" sz="2400">
              <a:solidFill>
                <a:schemeClr val="accent2">
                  <a:lumMod val="60000"/>
                  <a:lumOff val="40000"/>
                </a:schemeClr>
              </a:solidFill>
            </a:endParaRPr>
          </a:p>
          <a:p>
            <a:pPr marL="342900" indent="-342900">
              <a:buFont typeface="Arial" panose="020B0604020202020204" pitchFamily="34" charset="0"/>
              <a:buChar char="•"/>
            </a:pPr>
            <a:r>
              <a:rPr lang="nb-NO" sz="2400">
                <a:solidFill>
                  <a:schemeClr val="accent2">
                    <a:lumMod val="60000"/>
                    <a:lumOff val="40000"/>
                  </a:schemeClr>
                </a:solidFill>
              </a:rPr>
              <a:t>Hele Norge båler – 18 januar</a:t>
            </a:r>
          </a:p>
          <a:p>
            <a:pPr marL="342900" indent="-342900">
              <a:buFont typeface="Arial" panose="020B0604020202020204" pitchFamily="34" charset="0"/>
              <a:buChar char="•"/>
            </a:pPr>
            <a:r>
              <a:rPr lang="nb-NO" sz="2400">
                <a:solidFill>
                  <a:schemeClr val="accent2">
                    <a:lumMod val="60000"/>
                    <a:lumOff val="40000"/>
                  </a:schemeClr>
                </a:solidFill>
              </a:rPr>
              <a:t>Flere aktiviteter uke 4</a:t>
            </a:r>
          </a:p>
          <a:p>
            <a:pPr marL="342900" indent="-342900">
              <a:buFont typeface="Arial" panose="020B0604020202020204" pitchFamily="34" charset="0"/>
              <a:buChar char="•"/>
            </a:pPr>
            <a:r>
              <a:rPr lang="nb-NO" sz="2400">
                <a:solidFill>
                  <a:schemeClr val="accent2">
                    <a:lumMod val="60000"/>
                    <a:lumOff val="40000"/>
                  </a:schemeClr>
                </a:solidFill>
              </a:rPr>
              <a:t>Hele Norge aker</a:t>
            </a:r>
          </a:p>
          <a:p>
            <a:pPr marL="342900" indent="-342900">
              <a:buFont typeface="Arial" panose="020B0604020202020204" pitchFamily="34" charset="0"/>
              <a:buChar char="•"/>
            </a:pPr>
            <a:r>
              <a:rPr lang="nb-NO" sz="2400">
                <a:solidFill>
                  <a:schemeClr val="accent2">
                    <a:lumMod val="60000"/>
                    <a:lumOff val="40000"/>
                  </a:schemeClr>
                </a:solidFill>
              </a:rPr>
              <a:t>Hele Norge invitertes til å sove ute – 30.august</a:t>
            </a:r>
          </a:p>
          <a:p>
            <a:pPr marL="342900" indent="-342900">
              <a:buFont typeface="Arial" panose="020B0604020202020204" pitchFamily="34" charset="0"/>
              <a:buChar char="•"/>
            </a:pPr>
            <a:r>
              <a:rPr lang="nb-NO" sz="2400">
                <a:solidFill>
                  <a:schemeClr val="accent2">
                    <a:lumMod val="60000"/>
                    <a:lumOff val="40000"/>
                  </a:schemeClr>
                </a:solidFill>
              </a:rPr>
              <a:t>Friluftslivets uke (30.aug – 7.september)</a:t>
            </a:r>
          </a:p>
          <a:p>
            <a:pPr marL="342900" indent="-342900">
              <a:buFont typeface="Arial" panose="020B0604020202020204" pitchFamily="34" charset="0"/>
              <a:buChar char="•"/>
            </a:pPr>
            <a:r>
              <a:rPr lang="nb-NO" sz="2400">
                <a:solidFill>
                  <a:schemeClr val="accent2">
                    <a:lumMod val="60000"/>
                    <a:lumOff val="40000"/>
                  </a:schemeClr>
                </a:solidFill>
              </a:rPr>
              <a:t>Frivillighetens dag – 5 desember</a:t>
            </a:r>
          </a:p>
          <a:p>
            <a:endParaRPr lang="nb-NO"/>
          </a:p>
          <a:p>
            <a:endParaRPr lang="nb-NO"/>
          </a:p>
          <a:p>
            <a:endParaRPr lang="nb-NO"/>
          </a:p>
        </p:txBody>
      </p:sp>
    </p:spTree>
    <p:extLst>
      <p:ext uri="{BB962C8B-B14F-4D97-AF65-F5344CB8AC3E}">
        <p14:creationId xmlns:p14="http://schemas.microsoft.com/office/powerpoint/2010/main" val="4215776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08A349C2-7495-A3CC-ADA4-8F18FF9D43AA}"/>
              </a:ext>
            </a:extLst>
          </p:cNvPr>
          <p:cNvSpPr>
            <a:spLocks noGrp="1"/>
          </p:cNvSpPr>
          <p:nvPr>
            <p:ph type="title"/>
          </p:nvPr>
        </p:nvSpPr>
        <p:spPr>
          <a:xfrm>
            <a:off x="753692" y="326129"/>
            <a:ext cx="9838107" cy="1107996"/>
          </a:xfrm>
        </p:spPr>
        <p:txBody>
          <a:bodyPr>
            <a:normAutofit/>
          </a:bodyPr>
          <a:lstStyle/>
          <a:p>
            <a:r>
              <a:rPr lang="nb-NO" sz="3200"/>
              <a:t>Tilskudd</a:t>
            </a:r>
          </a:p>
        </p:txBody>
      </p:sp>
      <p:sp>
        <p:nvSpPr>
          <p:cNvPr id="6" name="TekstSylinder 5">
            <a:extLst>
              <a:ext uri="{FF2B5EF4-FFF2-40B4-BE49-F238E27FC236}">
                <a16:creationId xmlns:a16="http://schemas.microsoft.com/office/drawing/2014/main" id="{41F08D1F-7498-10D2-34FC-B93119A8D098}"/>
              </a:ext>
            </a:extLst>
          </p:cNvPr>
          <p:cNvSpPr txBox="1"/>
          <p:nvPr/>
        </p:nvSpPr>
        <p:spPr>
          <a:xfrm>
            <a:off x="620530" y="4542361"/>
            <a:ext cx="6297718" cy="124649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nb-NO" sz="15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 uansett kontakt med din kommune!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Enkelte tilskuddsordninger krever at tiltakene er forankret i kommunal plan.</a:t>
            </a:r>
          </a:p>
        </p:txBody>
      </p:sp>
      <p:pic>
        <p:nvPicPr>
          <p:cNvPr id="5" name="Bilde 4">
            <a:extLst>
              <a:ext uri="{FF2B5EF4-FFF2-40B4-BE49-F238E27FC236}">
                <a16:creationId xmlns:a16="http://schemas.microsoft.com/office/drawing/2014/main" id="{59EE2CA0-852E-3B5C-5641-4BF8F9CA19A6}"/>
              </a:ext>
            </a:extLst>
          </p:cNvPr>
          <p:cNvPicPr>
            <a:picLocks noChangeAspect="1"/>
          </p:cNvPicPr>
          <p:nvPr/>
        </p:nvPicPr>
        <p:blipFill rotWithShape="1">
          <a:blip r:embed="rId2"/>
          <a:srcRect t="13805"/>
          <a:stretch/>
        </p:blipFill>
        <p:spPr>
          <a:xfrm>
            <a:off x="8162811" y="1668544"/>
            <a:ext cx="3317912" cy="1934493"/>
          </a:xfrm>
          <a:prstGeom prst="rect">
            <a:avLst/>
          </a:prstGeom>
        </p:spPr>
      </p:pic>
      <p:pic>
        <p:nvPicPr>
          <p:cNvPr id="9" name="Bilde 8">
            <a:extLst>
              <a:ext uri="{FF2B5EF4-FFF2-40B4-BE49-F238E27FC236}">
                <a16:creationId xmlns:a16="http://schemas.microsoft.com/office/drawing/2014/main" id="{B600E19A-8068-D57A-D15C-5293A17E463F}"/>
              </a:ext>
            </a:extLst>
          </p:cNvPr>
          <p:cNvPicPr>
            <a:picLocks noChangeAspect="1"/>
          </p:cNvPicPr>
          <p:nvPr/>
        </p:nvPicPr>
        <p:blipFill rotWithShape="1">
          <a:blip r:embed="rId3"/>
          <a:srcRect b="34713"/>
          <a:stretch/>
        </p:blipFill>
        <p:spPr>
          <a:xfrm>
            <a:off x="8162811" y="3950084"/>
            <a:ext cx="3083915" cy="2581787"/>
          </a:xfrm>
          <a:prstGeom prst="rect">
            <a:avLst/>
          </a:prstGeom>
        </p:spPr>
      </p:pic>
      <p:sp>
        <p:nvSpPr>
          <p:cNvPr id="10" name="TekstSylinder 9">
            <a:extLst>
              <a:ext uri="{FF2B5EF4-FFF2-40B4-BE49-F238E27FC236}">
                <a16:creationId xmlns:a16="http://schemas.microsoft.com/office/drawing/2014/main" id="{4C79C46E-B21B-464B-35A1-12790E0EE395}"/>
              </a:ext>
            </a:extLst>
          </p:cNvPr>
          <p:cNvSpPr txBox="1"/>
          <p:nvPr/>
        </p:nvSpPr>
        <p:spPr>
          <a:xfrm>
            <a:off x="620530" y="1800113"/>
            <a:ext cx="6297718" cy="109260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nb-NO" sz="15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Det er gode muligheter til å søke støtte til friluftsliv, bl.a. fra fylkeskommunen, kommuner og stiftelser.</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nb-NO" sz="15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Oversikten viser tildelinger via Trøndelag fylkeskommune: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5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Bilde 11">
            <a:extLst>
              <a:ext uri="{FF2B5EF4-FFF2-40B4-BE49-F238E27FC236}">
                <a16:creationId xmlns:a16="http://schemas.microsoft.com/office/drawing/2014/main" id="{995337CB-1E23-30AB-BCD7-93035CCB48AE}"/>
              </a:ext>
            </a:extLst>
          </p:cNvPr>
          <p:cNvPicPr>
            <a:picLocks noChangeAspect="1"/>
          </p:cNvPicPr>
          <p:nvPr/>
        </p:nvPicPr>
        <p:blipFill>
          <a:blip r:embed="rId4"/>
          <a:stretch>
            <a:fillRect/>
          </a:stretch>
        </p:blipFill>
        <p:spPr>
          <a:xfrm>
            <a:off x="711277" y="2643187"/>
            <a:ext cx="7244651" cy="2581787"/>
          </a:xfrm>
          <a:prstGeom prst="rect">
            <a:avLst/>
          </a:prstGeom>
        </p:spPr>
      </p:pic>
      <p:sp>
        <p:nvSpPr>
          <p:cNvPr id="13" name="TekstSylinder 12">
            <a:extLst>
              <a:ext uri="{FF2B5EF4-FFF2-40B4-BE49-F238E27FC236}">
                <a16:creationId xmlns:a16="http://schemas.microsoft.com/office/drawing/2014/main" id="{CE4501BF-CB30-55C2-D46B-1E1C9825D018}"/>
              </a:ext>
            </a:extLst>
          </p:cNvPr>
          <p:cNvSpPr txBox="1"/>
          <p:nvPr/>
        </p:nvSpPr>
        <p:spPr>
          <a:xfrm>
            <a:off x="8078771" y="3603037"/>
            <a:ext cx="308391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5"/>
              </a:rPr>
              <a:t>Gjensidigestiftelsen</a:t>
            </a:r>
            <a:endParaRPr kumimoji="0" lang="nb-NO" sz="1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kstSylinder 13">
            <a:hlinkClick r:id="rId6"/>
            <a:extLst>
              <a:ext uri="{FF2B5EF4-FFF2-40B4-BE49-F238E27FC236}">
                <a16:creationId xmlns:a16="http://schemas.microsoft.com/office/drawing/2014/main" id="{24DB9899-7C91-BCFD-F453-31996F97830F}"/>
              </a:ext>
            </a:extLst>
          </p:cNvPr>
          <p:cNvSpPr txBox="1"/>
          <p:nvPr/>
        </p:nvSpPr>
        <p:spPr>
          <a:xfrm>
            <a:off x="8078770" y="6550223"/>
            <a:ext cx="308391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7"/>
              </a:rPr>
              <a:t>SpareBank 1 SMN</a:t>
            </a:r>
            <a:endParaRPr kumimoji="0" lang="nb-NO" sz="1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694752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TRFK">
  <a:themeElements>
    <a:clrScheme name="TFK">
      <a:dk1>
        <a:sysClr val="windowText" lastClr="000000"/>
      </a:dk1>
      <a:lt1>
        <a:sysClr val="window" lastClr="FFFFFF"/>
      </a:lt1>
      <a:dk2>
        <a:srgbClr val="018A92"/>
      </a:dk2>
      <a:lt2>
        <a:srgbClr val="E7E6E6"/>
      </a:lt2>
      <a:accent1>
        <a:srgbClr val="FFDD00"/>
      </a:accent1>
      <a:accent2>
        <a:srgbClr val="018A92"/>
      </a:accent2>
      <a:accent3>
        <a:srgbClr val="CDC9AF"/>
      </a:accent3>
      <a:accent4>
        <a:srgbClr val="E35205"/>
      </a:accent4>
      <a:accent5>
        <a:srgbClr val="004052"/>
      </a:accent5>
      <a:accent6>
        <a:srgbClr val="000000"/>
      </a:accent6>
      <a:hlink>
        <a:srgbClr val="0563C1"/>
      </a:hlink>
      <a:folHlink>
        <a:srgbClr val="954F72"/>
      </a:folHlink>
    </a:clrScheme>
    <a:fontScheme name="Egendefinert 13">
      <a:majorFont>
        <a:latin typeface="Verdana"/>
        <a:ea typeface=""/>
        <a:cs typeface=""/>
      </a:majorFont>
      <a:minorFont>
        <a:latin typeface="Verdana"/>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 med norsk samisk logo.pptx" id="{52641888-C602-4942-90ED-E7FE534613C4}" vid="{0AADBF58-AA3B-4665-882D-209C09B050A6}"/>
    </a:ext>
  </a:extLst>
</a:theme>
</file>

<file path=ppt/theme/theme3.xml><?xml version="1.0" encoding="utf-8"?>
<a:theme xmlns:a="http://schemas.openxmlformats.org/drawingml/2006/main" name="TRFK">
  <a:themeElements>
    <a:clrScheme name="TFK">
      <a:dk1>
        <a:sysClr val="windowText" lastClr="000000"/>
      </a:dk1>
      <a:lt1>
        <a:sysClr val="window" lastClr="FFFFFF"/>
      </a:lt1>
      <a:dk2>
        <a:srgbClr val="018A92"/>
      </a:dk2>
      <a:lt2>
        <a:srgbClr val="E7E6E6"/>
      </a:lt2>
      <a:accent1>
        <a:srgbClr val="FFDD00"/>
      </a:accent1>
      <a:accent2>
        <a:srgbClr val="018A92"/>
      </a:accent2>
      <a:accent3>
        <a:srgbClr val="CDC9AF"/>
      </a:accent3>
      <a:accent4>
        <a:srgbClr val="E35205"/>
      </a:accent4>
      <a:accent5>
        <a:srgbClr val="004052"/>
      </a:accent5>
      <a:accent6>
        <a:srgbClr val="000000"/>
      </a:accent6>
      <a:hlink>
        <a:srgbClr val="0563C1"/>
      </a:hlink>
      <a:folHlink>
        <a:srgbClr val="954F72"/>
      </a:folHlink>
    </a:clrScheme>
    <a:fontScheme name="Egendefinert 13">
      <a:majorFont>
        <a:latin typeface="Verdana"/>
        <a:ea typeface=""/>
        <a:cs typeface=""/>
      </a:majorFont>
      <a:minorFont>
        <a:latin typeface="Verdana"/>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fk_ppt_hovedlogo (1).pptx" id="{BC19AE05-638E-49C8-8B07-F5D649000AFD}" vid="{5E7EE038-3048-41D5-AC0F-0B78C8D66D8B}"/>
    </a:ext>
  </a:extLst>
</a:theme>
</file>

<file path=ppt/theme/theme4.xml><?xml version="1.0" encoding="utf-8"?>
<a:theme xmlns:a="http://schemas.openxmlformats.org/drawingml/2006/main" name="1_Miljødirektoratet">
  <a:themeElements>
    <a:clrScheme name="Office-tema">
      <a:dk1>
        <a:sysClr val="windowText" lastClr="000000"/>
      </a:dk1>
      <a:lt1>
        <a:sysClr val="window" lastClr="FFFFFF"/>
      </a:lt1>
      <a:dk2>
        <a:srgbClr val="4D4D4D"/>
      </a:dk2>
      <a:lt2>
        <a:srgbClr val="E7E6E6"/>
      </a:lt2>
      <a:accent1>
        <a:srgbClr val="006964"/>
      </a:accent1>
      <a:accent2>
        <a:srgbClr val="8B9742"/>
      </a:accent2>
      <a:accent3>
        <a:srgbClr val="D4A504"/>
      </a:accent3>
      <a:accent4>
        <a:srgbClr val="8C8279"/>
      </a:accent4>
      <a:accent5>
        <a:srgbClr val="004B46"/>
      </a:accent5>
      <a:accent6>
        <a:srgbClr val="FF7D00"/>
      </a:accent6>
      <a:hlink>
        <a:srgbClr val="2B6EAA"/>
      </a:hlink>
      <a:folHlink>
        <a:srgbClr val="746B93"/>
      </a:folHlink>
    </a:clrScheme>
    <a:fontScheme name="Egendefinert 4">
      <a:majorFont>
        <a:latin typeface="Palatino Linotype"/>
        <a:ea typeface=""/>
        <a:cs typeface=""/>
      </a:majorFont>
      <a:minorFont>
        <a:latin typeface="Trebuchet MS"/>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ljødirektoratet_PPT.potx" id="{1309EBA7-6CF2-4C45-8388-A793281A7363}" vid="{5227AA09-0D98-411C-B2ED-2A2D06F451B9}"/>
    </a:ext>
  </a:extLst>
</a:theme>
</file>

<file path=ppt/theme/theme5.xml><?xml version="1.0" encoding="utf-8"?>
<a:theme xmlns:a="http://schemas.openxmlformats.org/drawingml/2006/main" name="1_TRFK">
  <a:themeElements>
    <a:clrScheme name="TFK">
      <a:dk1>
        <a:sysClr val="windowText" lastClr="000000"/>
      </a:dk1>
      <a:lt1>
        <a:sysClr val="window" lastClr="FFFFFF"/>
      </a:lt1>
      <a:dk2>
        <a:srgbClr val="018A92"/>
      </a:dk2>
      <a:lt2>
        <a:srgbClr val="E7E6E6"/>
      </a:lt2>
      <a:accent1>
        <a:srgbClr val="FFDD00"/>
      </a:accent1>
      <a:accent2>
        <a:srgbClr val="018A92"/>
      </a:accent2>
      <a:accent3>
        <a:srgbClr val="CDC9AF"/>
      </a:accent3>
      <a:accent4>
        <a:srgbClr val="E35205"/>
      </a:accent4>
      <a:accent5>
        <a:srgbClr val="004052"/>
      </a:accent5>
      <a:accent6>
        <a:srgbClr val="000000"/>
      </a:accent6>
      <a:hlink>
        <a:srgbClr val="0563C1"/>
      </a:hlink>
      <a:folHlink>
        <a:srgbClr val="954F72"/>
      </a:folHlink>
    </a:clrScheme>
    <a:fontScheme name="Egendefinert 13">
      <a:majorFont>
        <a:latin typeface="Verdana"/>
        <a:ea typeface=""/>
        <a:cs typeface=""/>
      </a:majorFont>
      <a:minorFont>
        <a:latin typeface="Verdana"/>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 med norsk samisk logo.pptx" id="{52641888-C602-4942-90ED-E7FE534613C4}" vid="{0AADBF58-AA3B-4665-882D-209C09B050A6}"/>
    </a:ext>
  </a:extLst>
</a:theme>
</file>

<file path=ppt/theme/theme6.xml><?xml version="1.0" encoding="utf-8"?>
<a:theme xmlns:a="http://schemas.openxmlformats.org/drawingml/2006/main" name="2_TRFK">
  <a:themeElements>
    <a:clrScheme name="TFK">
      <a:dk1>
        <a:sysClr val="windowText" lastClr="000000"/>
      </a:dk1>
      <a:lt1>
        <a:sysClr val="window" lastClr="FFFFFF"/>
      </a:lt1>
      <a:dk2>
        <a:srgbClr val="FFDD00"/>
      </a:dk2>
      <a:lt2>
        <a:srgbClr val="E7E6E6"/>
      </a:lt2>
      <a:accent1>
        <a:srgbClr val="FFDD00"/>
      </a:accent1>
      <a:accent2>
        <a:srgbClr val="018A92"/>
      </a:accent2>
      <a:accent3>
        <a:srgbClr val="CDC9AF"/>
      </a:accent3>
      <a:accent4>
        <a:srgbClr val="E35205"/>
      </a:accent4>
      <a:accent5>
        <a:srgbClr val="004052"/>
      </a:accent5>
      <a:accent6>
        <a:srgbClr val="000000"/>
      </a:accent6>
      <a:hlink>
        <a:srgbClr val="0563C1"/>
      </a:hlink>
      <a:folHlink>
        <a:srgbClr val="954F72"/>
      </a:folHlink>
    </a:clrScheme>
    <a:fontScheme name="Egendefinert 13">
      <a:majorFont>
        <a:latin typeface="Verdana"/>
        <a:ea typeface=""/>
        <a:cs typeface=""/>
      </a:majorFont>
      <a:minorFont>
        <a:latin typeface="Verdana"/>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K_PowerPoint_16-9.potx" id="{2E81D7A0-987D-4BB5-B232-1029830DD54C}" vid="{5050C116-B0B4-419A-8B40-A760C215E106}"/>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F06F5BECFD4D146B22B44D785B19F2D" ma:contentTypeVersion="16" ma:contentTypeDescription="Opprett et nytt dokument." ma:contentTypeScope="" ma:versionID="7223d8f6dc57a44001ce861e587cc135">
  <xsd:schema xmlns:xsd="http://www.w3.org/2001/XMLSchema" xmlns:xs="http://www.w3.org/2001/XMLSchema" xmlns:p="http://schemas.microsoft.com/office/2006/metadata/properties" xmlns:ns2="e5f2bb02-5d54-4209-a8f9-54f0314df865" xmlns:ns3="4c1e125b-b772-4d2d-8af8-eec310c9bc7c" xmlns:ns4="a8083561-9251-4d5d-b472-8839b8478195" targetNamespace="http://schemas.microsoft.com/office/2006/metadata/properties" ma:root="true" ma:fieldsID="3541f2de18ab736735ed2aacc56749b2" ns2:_="" ns3:_="" ns4:_="">
    <xsd:import namespace="e5f2bb02-5d54-4209-a8f9-54f0314df865"/>
    <xsd:import namespace="4c1e125b-b772-4d2d-8af8-eec310c9bc7c"/>
    <xsd:import namespace="a8083561-9251-4d5d-b472-8839b84781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f2bb02-5d54-4209-a8f9-54f0314df8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Bildemerkelapper" ma:readOnly="false" ma:fieldId="{5cf76f15-5ced-4ddc-b409-7134ff3c332f}" ma:taxonomyMulti="true" ma:sspId="17f1e631-7134-4ce3-8a3d-482fd88a4c5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1e125b-b772-4d2d-8af8-eec310c9bc7c"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e6872062-9aec-4114-a0e9-47bdb044eca9}" ma:internalName="TaxCatchAll" ma:showField="CatchAllData" ma:web="a8083561-9251-4d5d-b472-8839b847819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8083561-9251-4d5d-b472-8839b8478195" elementFormDefault="qualified">
    <xsd:import namespace="http://schemas.microsoft.com/office/2006/documentManagement/types"/>
    <xsd:import namespace="http://schemas.microsoft.com/office/infopath/2007/PartnerControls"/>
    <xsd:element name="SharedWithUsers" ma:index="2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c1e125b-b772-4d2d-8af8-eec310c9bc7c" xsi:nil="true"/>
    <lcf76f155ced4ddcb4097134ff3c332f xmlns="e5f2bb02-5d54-4209-a8f9-54f0314df86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F5457F-971E-49FF-8306-14D5CAB76DFC}">
  <ds:schemaRefs>
    <ds:schemaRef ds:uri="4c1e125b-b772-4d2d-8af8-eec310c9bc7c"/>
    <ds:schemaRef ds:uri="a8083561-9251-4d5d-b472-8839b8478195"/>
    <ds:schemaRef ds:uri="e5f2bb02-5d54-4209-a8f9-54f0314df8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7901039-1B86-4866-A6C1-7BB39A994F88}">
  <ds:schemaRefs>
    <ds:schemaRef ds:uri="4c1e125b-b772-4d2d-8af8-eec310c9bc7c"/>
    <ds:schemaRef ds:uri="e5f2bb02-5d54-4209-a8f9-54f0314df86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9C2E3F7-F56A-4EB8-A543-368B9F38E34F}">
  <ds:schemaRefs>
    <ds:schemaRef ds:uri="http://schemas.microsoft.com/sharepoint/v3/contenttype/forms"/>
  </ds:schemaRefs>
</ds:datastoreItem>
</file>

<file path=docMetadata/LabelInfo.xml><?xml version="1.0" encoding="utf-8"?>
<clbl:labelList xmlns:clbl="http://schemas.microsoft.com/office/2020/mipLabelMetadata">
  <clbl:label id="{b6334d01-13b9-4531-a3a6-532e479d9a1a}" enabled="0" method="" siteId="{b6334d01-13b9-4531-a3a6-532e479d9a1a}" removed="1"/>
</clbl:labelList>
</file>

<file path=docProps/app.xml><?xml version="1.0" encoding="utf-8"?>
<Properties xmlns="http://schemas.openxmlformats.org/officeDocument/2006/extended-properties" xmlns:vt="http://schemas.openxmlformats.org/officeDocument/2006/docPropsVTypes">
  <TotalTime>1960</TotalTime>
  <Words>1564</Words>
  <Application>Microsoft Office PowerPoint</Application>
  <PresentationFormat>Widescreen</PresentationFormat>
  <Paragraphs>213</Paragraphs>
  <Slides>19</Slides>
  <Notes>8</Notes>
  <HiddenSlides>0</HiddenSlides>
  <MMClips>0</MMClips>
  <ScaleCrop>false</ScaleCrop>
  <HeadingPairs>
    <vt:vector size="6" baseType="variant">
      <vt:variant>
        <vt:lpstr>Brukte skrifter</vt:lpstr>
      </vt:variant>
      <vt:variant>
        <vt:i4>9</vt:i4>
      </vt:variant>
      <vt:variant>
        <vt:lpstr>Tema</vt:lpstr>
      </vt:variant>
      <vt:variant>
        <vt:i4>6</vt:i4>
      </vt:variant>
      <vt:variant>
        <vt:lpstr>Lysbildetitler</vt:lpstr>
      </vt:variant>
      <vt:variant>
        <vt:i4>19</vt:i4>
      </vt:variant>
    </vt:vector>
  </HeadingPairs>
  <TitlesOfParts>
    <vt:vector size="34" baseType="lpstr">
      <vt:lpstr>Arial</vt:lpstr>
      <vt:lpstr>Arial,Sans-Serif</vt:lpstr>
      <vt:lpstr>Barlow</vt:lpstr>
      <vt:lpstr>Barlow Medium</vt:lpstr>
      <vt:lpstr>Calibri</vt:lpstr>
      <vt:lpstr>Calibri Light</vt:lpstr>
      <vt:lpstr>Palatino Linotype</vt:lpstr>
      <vt:lpstr>Trebuchet MS</vt:lpstr>
      <vt:lpstr>Verdana</vt:lpstr>
      <vt:lpstr>Office-tema</vt:lpstr>
      <vt:lpstr>3_TRFK</vt:lpstr>
      <vt:lpstr>TRFK</vt:lpstr>
      <vt:lpstr>1_Miljødirektoratet</vt:lpstr>
      <vt:lpstr>1_TRFK</vt:lpstr>
      <vt:lpstr>2_TRFK</vt:lpstr>
      <vt:lpstr>UKL regional samling Leka </vt:lpstr>
      <vt:lpstr>Trønderske utfordringer</vt:lpstr>
      <vt:lpstr>PowerPoint-presentasjon</vt:lpstr>
      <vt:lpstr>Ferdselsåreprosjektet</vt:lpstr>
      <vt:lpstr>Nå får Trøndelag dagsturhytter</vt:lpstr>
      <vt:lpstr>Dagsturhytta Trøndelag – eksempler på tomter og stier med god tilgjengelighet</vt:lpstr>
      <vt:lpstr>Friluftslivets år (FÅ2025)</vt:lpstr>
      <vt:lpstr>PowerPoint-presentasjon</vt:lpstr>
      <vt:lpstr>Tilskudd</vt:lpstr>
      <vt:lpstr>Friluftslivs-aktivitet</vt:lpstr>
      <vt:lpstr>Spillemidler til friluftslivsanlegg</vt:lpstr>
      <vt:lpstr>Spillemidler til nærmiljøanlegg</vt:lpstr>
      <vt:lpstr>www.anleggsregisteret.no</vt:lpstr>
      <vt:lpstr>Mindre tilretteleggingstiltak Fylkeskommunale friluftslivsmidler</vt:lpstr>
      <vt:lpstr>Tiltak i statlig sikrede områder</vt:lpstr>
      <vt:lpstr>Bruk vedtatte standarder</vt:lpstr>
      <vt:lpstr>Eksempel: Årsøya i Selbu - et lykkeland</vt:lpstr>
      <vt:lpstr>Se hjemmeside og Facebook-gruppe</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Oddveig Bredesen</dc:creator>
  <cp:lastModifiedBy>Hans Jørgen Renå</cp:lastModifiedBy>
  <cp:revision>106</cp:revision>
  <dcterms:created xsi:type="dcterms:W3CDTF">2024-04-08T14:55:59Z</dcterms:created>
  <dcterms:modified xsi:type="dcterms:W3CDTF">2024-09-03T12:12:36Z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0x0101000F06F5BECFD4D146B22B44D785B19F2D</vt:lpwstr>
  </property>
  <property fmtid="{D5CDD505-2E9C-101B-9397-08002B2CF9AE}" pid="3" name="MediaServiceImageTags">
    <vt:lpwstr/>
  </property>
</Properties>
</file>