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0" r:id="rId5"/>
    <p:sldId id="276" r:id="rId6"/>
    <p:sldId id="278" r:id="rId7"/>
    <p:sldId id="259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BA"/>
    <a:srgbClr val="00244E"/>
    <a:srgbClr val="EFF0EF"/>
    <a:srgbClr val="000000"/>
    <a:srgbClr val="7A942F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358A7E-14A2-4247-817F-99078568F05D}" v="1" dt="2025-01-31T07:45:04.025"/>
    <p1510:client id="{FDC26E32-B4B8-C975-0487-F5A7C26E3BB4}" v="28" dt="2025-01-31T06:44:52.0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5T11:59:29.172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5T11:59:30.218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5T11:59:30.986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31.01.2025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(mønster 9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865" r="30147"/>
          <a:stretch/>
        </p:blipFill>
        <p:spPr>
          <a:xfrm>
            <a:off x="8815283" y="2114373"/>
            <a:ext cx="3376717" cy="4064272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1134" y="6261302"/>
            <a:ext cx="1715102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31.01.2025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/>
              <a:t>Overskrift (pkt. 54) på </a:t>
            </a:r>
            <a:r>
              <a:rPr lang="nb-NO" err="1"/>
              <a:t>forsidemal</a:t>
            </a:r>
            <a:r>
              <a:rPr lang="nb-NO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Her kan du skrive navn og avdeling, eller du kan spesifisere hva presentasjonen dreier seg om.</a:t>
            </a:r>
          </a:p>
        </p:txBody>
      </p:sp>
      <p:pic>
        <p:nvPicPr>
          <p:cNvPr id="11" name="Bilde 10" descr="Et bilde som inneholder natthimmel&#10;&#10;Automatisk generert beskrivelse">
            <a:extLst>
              <a:ext uri="{FF2B5EF4-FFF2-40B4-BE49-F238E27FC236}">
                <a16:creationId xmlns:a16="http://schemas.microsoft.com/office/drawing/2014/main" id="{79A54D75-E3E5-449D-A077-7CBB70E42E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090"/>
            <a:ext cx="4457035" cy="135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ema 4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45CBD4F4-68BE-4F47-8B5C-36CCA3F4D2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t="16392" r="10958" b="238"/>
          <a:stretch/>
        </p:blipFill>
        <p:spPr>
          <a:xfrm>
            <a:off x="0" y="0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8" y="1268413"/>
            <a:ext cx="9829799" cy="2387600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Overskrift (pkt. 54) på </a:t>
            </a:r>
            <a:r>
              <a:rPr lang="nb-NO" err="1"/>
              <a:t>forsidemal</a:t>
            </a:r>
            <a:r>
              <a:rPr lang="nb-NO"/>
              <a:t> med tema</a:t>
            </a:r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90340" y="6261302"/>
            <a:ext cx="1495896" cy="23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31.01.2025</a:t>
            </a:fld>
            <a:endParaRPr lang="nb-NO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37F3AC3D-4348-45E2-AF34-988B0BB80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8" t="-1267" r="30420" b="-49"/>
          <a:stretch/>
        </p:blipFill>
        <p:spPr>
          <a:xfrm>
            <a:off x="8533990" y="1756439"/>
            <a:ext cx="3658010" cy="4391290"/>
          </a:xfrm>
          <a:prstGeom prst="rect">
            <a:avLst/>
          </a:prstGeom>
        </p:spPr>
      </p:pic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9A16E3E-B1C0-4317-AF87-A1CA372BC7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6" y="5147740"/>
            <a:ext cx="4438761" cy="134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0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ema 5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892B71E0-3195-409D-A18E-AA9BE35C9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73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8051" y="1262063"/>
            <a:ext cx="8879957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3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/>
              <a:t>Overskrift (pkt. 54) på </a:t>
            </a:r>
            <a:r>
              <a:rPr lang="nb-NO" err="1"/>
              <a:t>forsidemal</a:t>
            </a:r>
            <a:r>
              <a:rPr lang="nb-NO"/>
              <a:t> med tema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841C5F2E-501F-4EEE-A829-7888FDD94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15600" y="6261302"/>
            <a:ext cx="1370635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31.01.2025</a:t>
            </a:fld>
            <a:endParaRPr lang="nb-NO"/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4C19D712-A025-44A6-A74A-F43D4938E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0152" y="3785856"/>
            <a:ext cx="5917726" cy="736600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6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Her kan du skrive navn og avdeling, eller du kan spesifisere hva presentasjonen dreier seg om.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10D81D9-ADB9-4780-85D3-DBEC90A448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9068" r="35197"/>
          <a:stretch/>
        </p:blipFill>
        <p:spPr>
          <a:xfrm>
            <a:off x="8584869" y="5219998"/>
            <a:ext cx="3607132" cy="971241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B5D2A224-6E74-4642-853A-756A735E92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88" r="35176" b="21182"/>
          <a:stretch/>
        </p:blipFill>
        <p:spPr>
          <a:xfrm>
            <a:off x="8584868" y="1425553"/>
            <a:ext cx="3607132" cy="3794446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8E850E14-BFA9-4A98-AD90-DB3F15C6B2D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5144573"/>
            <a:ext cx="4460905" cy="134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90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ema 6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3765B4E-3106-41EA-A18E-A32701260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4" b="16574"/>
          <a:stretch/>
        </p:blipFill>
        <p:spPr>
          <a:xfrm>
            <a:off x="1" y="0"/>
            <a:ext cx="12190431" cy="5223600"/>
          </a:xfrm>
          <a:prstGeom prst="rect">
            <a:avLst/>
          </a:prstGeom>
        </p:spPr>
      </p:pic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33D174B6-1EBA-466D-97BE-3846B29CE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1342" y="6261302"/>
            <a:ext cx="1614893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31.01.2025</a:t>
            </a:fld>
            <a:endParaRPr lang="nb-NO"/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011C58C2-963B-4C52-B492-24CC06CE5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702" y="1393938"/>
            <a:ext cx="6225491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/>
              <a:t>Overskrift (pkt. 48)</a:t>
            </a:r>
            <a:br>
              <a:rPr lang="nb-NO"/>
            </a:br>
            <a:r>
              <a:rPr lang="nb-NO"/>
              <a:t>på </a:t>
            </a:r>
            <a:r>
              <a:rPr lang="nb-NO" err="1"/>
              <a:t>forsidemal</a:t>
            </a:r>
            <a:endParaRPr lang="nb-NO"/>
          </a:p>
        </p:txBody>
      </p:sp>
      <p:sp>
        <p:nvSpPr>
          <p:cNvPr id="16" name="Plassholder for tekst 6">
            <a:extLst>
              <a:ext uri="{FF2B5EF4-FFF2-40B4-BE49-F238E27FC236}">
                <a16:creationId xmlns:a16="http://schemas.microsoft.com/office/drawing/2014/main" id="{A169B907-B5EA-4317-903B-A917EDBD2B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01244"/>
            <a:ext cx="6390641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6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Her kan du skrive navn og avdeling, eller du kan spesifisere hva presentasjonen dreier seg om.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9D0D6D3-AD51-4F50-84A0-079A6987086C}"/>
              </a:ext>
            </a:extLst>
          </p:cNvPr>
          <p:cNvSpPr txBox="1"/>
          <p:nvPr userDrawn="1"/>
        </p:nvSpPr>
        <p:spPr>
          <a:xfrm>
            <a:off x="10906646" y="5106746"/>
            <a:ext cx="979589" cy="116854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 </a:t>
            </a:r>
            <a:r>
              <a:rPr lang="nb-NO" sz="7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Anders Aasheim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1CAE4857-7C07-4B51-9933-2EF29E35B7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5132384"/>
            <a:ext cx="4469450" cy="136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96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Skriv i stikkordsform, ikke i setninger.</a:t>
            </a:r>
            <a:br>
              <a:rPr lang="nb-NO"/>
            </a:br>
            <a:r>
              <a:rPr lang="nb-NO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nb-NO"/>
              <a:t>Overskrift (44) på maks en linje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381865"/>
            <a:ext cx="10078772" cy="3927382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Skriv i stikkordsform, ikke i setninger.</a:t>
            </a:r>
            <a:br>
              <a:rPr lang="nb-NO"/>
            </a:br>
            <a:r>
              <a:rPr lang="nb-NO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Mye tekst vil gjøre at publikum bruker mer tid på å lese, og mindre til på å lytte.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28751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nb-NO"/>
              <a:t>Overskrift (44) på maks en linje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23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/>
              <a:t>Overskrift (pkt. 44) på maks en linje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Skriv i stikkordsform, ikke i setninger.</a:t>
            </a:r>
            <a:br>
              <a:rPr lang="nb-NO"/>
            </a:br>
            <a:r>
              <a:rPr lang="nb-NO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4">
    <p:bg>
      <p:bgPr>
        <a:solidFill>
          <a:srgbClr val="0024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F84CB948-BBDB-423A-87C2-9C99F0590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24142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Overskrift (44) på maks en linje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EBC83C3D-279D-4943-9096-22F4835BB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8" y="2339742"/>
            <a:ext cx="10080625" cy="396621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/>
              <a:t>Innhold (24). Ikke skriv for mye! Det tar oppmerksomheten fra deg og budskapet ditt</a:t>
            </a:r>
          </a:p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7201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5">
    <p:bg>
      <p:bgPr>
        <a:solidFill>
          <a:srgbClr val="EFF0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20" name="Bilde 19" descr="Et bilde som inneholder sitter&#10;&#10;Automatisk generert beskrivelse">
            <a:extLst>
              <a:ext uri="{FF2B5EF4-FFF2-40B4-BE49-F238E27FC236}">
                <a16:creationId xmlns:a16="http://schemas.microsoft.com/office/drawing/2014/main" id="{C670D3EB-56B3-4283-9424-EA856B0B30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" r="18509"/>
          <a:stretch/>
        </p:blipFill>
        <p:spPr>
          <a:xfrm>
            <a:off x="0" y="51150"/>
            <a:ext cx="12192000" cy="64800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F84CB948-BBDB-423A-87C2-9C99F0590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24142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nb-NO"/>
              <a:t>Overskrift (44) på maks en linje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EBC83C3D-279D-4943-9096-22F4835BB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8" y="2339742"/>
            <a:ext cx="10080625" cy="396621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</a:lstStyle>
          <a:p>
            <a:pPr lvl="0"/>
            <a:r>
              <a:rPr lang="nb-NO"/>
              <a:t>Innhold (24). Ikke skriv for mye! Det tar oppmerksomheten fra deg og budskapet ditt</a:t>
            </a:r>
          </a:p>
        </p:txBody>
      </p:sp>
    </p:spTree>
    <p:extLst>
      <p:ext uri="{BB962C8B-B14F-4D97-AF65-F5344CB8AC3E}">
        <p14:creationId xmlns:p14="http://schemas.microsoft.com/office/powerpoint/2010/main" val="3035140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fak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9950DEB-AF6A-4F66-8531-0BDED610FDA0}"/>
              </a:ext>
            </a:extLst>
          </p:cNvPr>
          <p:cNvSpPr/>
          <p:nvPr userDrawn="1"/>
        </p:nvSpPr>
        <p:spPr>
          <a:xfrm>
            <a:off x="7501933" y="2164467"/>
            <a:ext cx="3643689" cy="41442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/>
              <a:t>Viktig informasjon her.</a:t>
            </a:r>
          </a:p>
          <a:p>
            <a:pPr lvl="0"/>
            <a:r>
              <a:rPr lang="nb-NO"/>
              <a:t>Her kan du skrive en tilleggsopplysning som hører til tema. </a:t>
            </a:r>
          </a:p>
          <a:p>
            <a:pPr lvl="0"/>
            <a:r>
              <a:rPr lang="nb-NO"/>
              <a:t>Lovparagraf, statistikk eller en huskeliste.</a:t>
            </a:r>
          </a:p>
          <a:p>
            <a:pPr lvl="0"/>
            <a:r>
              <a:rPr lang="nb-NO"/>
              <a:t>Skriv gjerne inn kilde,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/>
              <a:t>Overskrift (44) på maks en linje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Skriv i stikkordsform, ikke i setninger. </a:t>
            </a:r>
            <a:br>
              <a:rPr lang="nb-NO"/>
            </a:br>
            <a:r>
              <a:rPr lang="nb-NO"/>
              <a:t>Publikum bør slippe å lese alt som blir sagt.</a:t>
            </a:r>
          </a:p>
          <a:p>
            <a:pPr lvl="0"/>
            <a:endParaRPr lang="nb-NO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CC8C128-2F49-404D-A2E6-C30A58B3F6F8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Skriv i stikkordsform.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relevant bilde?</a:t>
            </a:r>
          </a:p>
          <a:p>
            <a:r>
              <a:rPr lang="nb-NO"/>
              <a:t>Bruk heller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Overskrift (pkt. 36) som er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E873371-82D0-4343-A34E-2316BA10B5C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655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29" r="30318"/>
          <a:stretch/>
        </p:blipFill>
        <p:spPr>
          <a:xfrm>
            <a:off x="8792348" y="2021248"/>
            <a:ext cx="3399652" cy="4157397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8296" y="6261302"/>
            <a:ext cx="187793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31.01.2025</a:t>
            </a:fld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/>
              <a:t>Overskrift (pkt. 54) på </a:t>
            </a:r>
            <a:r>
              <a:rPr lang="nb-NO" err="1"/>
              <a:t>forsidemal</a:t>
            </a:r>
            <a:r>
              <a:rPr lang="nb-NO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Her kan du skrive navn og avdeling, eller du kan spesifisere hva presentasjonen dreier seg om.</a:t>
            </a:r>
          </a:p>
        </p:txBody>
      </p:sp>
      <p:pic>
        <p:nvPicPr>
          <p:cNvPr id="3" name="Bilde 2" descr="Et bilde som inneholder natthimmel&#10;&#10;Automatisk generert beskrivelse">
            <a:extLst>
              <a:ext uri="{FF2B5EF4-FFF2-40B4-BE49-F238E27FC236}">
                <a16:creationId xmlns:a16="http://schemas.microsoft.com/office/drawing/2014/main" id="{4D7B0109-BD37-41E0-8E80-0EB087E099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8209"/>
            <a:ext cx="4516051" cy="136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164466"/>
            <a:ext cx="6400800" cy="41442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Skriv i stikkordsform. </a:t>
            </a:r>
          </a:p>
          <a:p>
            <a:pPr lvl="0"/>
            <a:r>
              <a:rPr lang="nb-NO"/>
              <a:t>Publikum bør slippe å lese alt som blir sagt. </a:t>
            </a:r>
          </a:p>
          <a:p>
            <a:pPr lvl="0"/>
            <a:r>
              <a:rPr lang="nb-NO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bilde?</a:t>
            </a:r>
          </a:p>
          <a:p>
            <a:r>
              <a:rPr lang="nb-NO"/>
              <a:t>Bruk heller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Overskrift (pkt. 44) på maks en linje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1295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/>
              <a:t>Her skriver du fotograf og/eller eier av bildet.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+ bilder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nb-NO"/>
              <a:t>Overskrift (44) på maks en linje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D1548005-5060-42D5-8114-2034562A3A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8" y="2158799"/>
            <a:ext cx="4891087" cy="4143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r>
              <a:rPr lang="nb-NO"/>
              <a:t>Har du ikke relevant bilde?</a:t>
            </a:r>
          </a:p>
          <a:p>
            <a:r>
              <a:rPr lang="nb-NO"/>
              <a:t>Bruk heller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8ECAF71A-5674-4519-AC96-C268E69162E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5225" y="2158798"/>
            <a:ext cx="4891087" cy="4143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r>
              <a:rPr lang="nb-NO"/>
              <a:t>Har du ikke relevant bilde?</a:t>
            </a:r>
          </a:p>
          <a:p>
            <a:r>
              <a:rPr lang="nb-NO"/>
              <a:t>Bruk heller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  <a:p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6323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6" y="4929809"/>
            <a:ext cx="4845929" cy="116570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7731" y="5106358"/>
            <a:ext cx="4439054" cy="8003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/>
              <a:t>Tekst som tilføyer informasjon til bildet. Denne siden kan brukes til å </a:t>
            </a:r>
            <a:br>
              <a:rPr lang="nb-NO"/>
            </a:br>
            <a:r>
              <a:rPr lang="nb-NO"/>
              <a:t>sammenlikne noe.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4400">
                <a:latin typeface="+mn-lt"/>
              </a:defRPr>
            </a:lvl1pPr>
          </a:lstStyle>
          <a:p>
            <a:pPr lvl="0"/>
            <a:r>
              <a:rPr lang="nb-NO"/>
              <a:t>Overskrift (44)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7" y="2147945"/>
            <a:ext cx="4845929" cy="26660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9722221-F0DE-4D9F-B6ED-E73D20D5DFA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2780" y="6586917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7824"/>
            <a:ext cx="4605929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D0912DF3-0BEA-4436-8492-5E23DD74BE5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90383" y="2143921"/>
            <a:ext cx="4845929" cy="26660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5F298CD5-58A9-440A-8C22-7BE0383F98DF}"/>
              </a:ext>
            </a:extLst>
          </p:cNvPr>
          <p:cNvSpPr/>
          <p:nvPr userDrawn="1"/>
        </p:nvSpPr>
        <p:spPr>
          <a:xfrm>
            <a:off x="6290383" y="4929809"/>
            <a:ext cx="4845929" cy="116570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Plassholder for tekst 8">
            <a:extLst>
              <a:ext uri="{FF2B5EF4-FFF2-40B4-BE49-F238E27FC236}">
                <a16:creationId xmlns:a16="http://schemas.microsoft.com/office/drawing/2014/main" id="{14CD3513-43F5-4A2C-9004-92F8E31B82C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52428" y="5106358"/>
            <a:ext cx="4439054" cy="8003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/>
              <a:t>Tekst som tilføyer informasjon til bildet. Denne siden kan brukes til å </a:t>
            </a:r>
            <a:br>
              <a:rPr lang="nb-NO"/>
            </a:br>
            <a:r>
              <a:rPr lang="nb-NO"/>
              <a:t>sammenlikne noe.</a:t>
            </a:r>
          </a:p>
        </p:txBody>
      </p:sp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782710"/>
            <a:ext cx="3168000" cy="131280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95686" y="4953698"/>
            <a:ext cx="2686050" cy="9708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/>
              <a:t>Denne siden kan brukes for å sammenlikne noe.</a:t>
            </a:r>
            <a:br>
              <a:rPr lang="nb-NO"/>
            </a:br>
            <a:r>
              <a:rPr lang="nb-NO"/>
              <a:t>For eksempel hvis du har tre bilder som viser en utvikling.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38E43C12-A815-4C45-9C0C-4C6FE65FD39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782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7" name="Plassholder for bilde 21">
            <a:extLst>
              <a:ext uri="{FF2B5EF4-FFF2-40B4-BE49-F238E27FC236}">
                <a16:creationId xmlns:a16="http://schemas.microsoft.com/office/drawing/2014/main" id="{235A59CA-44E9-4008-9B4D-814D79D2EF4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74053" y="2269811"/>
            <a:ext cx="3149633" cy="2362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FF60397A-F576-4BC3-A1E6-086A1FEAFCB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521183" y="2269811"/>
            <a:ext cx="3149633" cy="2362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24" name="Plassholder for bilde 21">
            <a:extLst>
              <a:ext uri="{FF2B5EF4-FFF2-40B4-BE49-F238E27FC236}">
                <a16:creationId xmlns:a16="http://schemas.microsoft.com/office/drawing/2014/main" id="{CCB083E2-C376-4099-A642-0BCD13499F5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977497" y="2269811"/>
            <a:ext cx="3149633" cy="2362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61042715-D5C9-43E1-937E-801F25C9CEF9}"/>
              </a:ext>
            </a:extLst>
          </p:cNvPr>
          <p:cNvSpPr/>
          <p:nvPr userDrawn="1"/>
        </p:nvSpPr>
        <p:spPr>
          <a:xfrm>
            <a:off x="4512000" y="4782708"/>
            <a:ext cx="3168000" cy="131280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3DE54AD0-B486-4306-9798-873EA43503B8}"/>
              </a:ext>
            </a:extLst>
          </p:cNvPr>
          <p:cNvSpPr/>
          <p:nvPr userDrawn="1"/>
        </p:nvSpPr>
        <p:spPr>
          <a:xfrm>
            <a:off x="7977497" y="4782708"/>
            <a:ext cx="3168000" cy="13128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34FF5613-3959-40AB-B183-E55DF8C6FD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18472" y="4953699"/>
            <a:ext cx="2686050" cy="9708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/>
              <a:t>Eksempler som naturtyper, arter, byer, brukergrupper, kommuner, områder, personer og så videre.</a:t>
            </a:r>
          </a:p>
        </p:txBody>
      </p:sp>
      <p:sp>
        <p:nvSpPr>
          <p:cNvPr id="30" name="Plassholder for tekst 8">
            <a:extLst>
              <a:ext uri="{FF2B5EF4-FFF2-40B4-BE49-F238E27FC236}">
                <a16:creationId xmlns:a16="http://schemas.microsoft.com/office/drawing/2014/main" id="{AE8FA53E-1250-4815-BB26-C8D179545F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57567" y="4953699"/>
            <a:ext cx="2686050" cy="9708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/>
              <a:t>Bildene kan brukes til å illustrere tre viktige poeng.</a:t>
            </a:r>
            <a:br>
              <a:rPr lang="nb-NO"/>
            </a:br>
            <a:r>
              <a:rPr lang="nb-NO"/>
              <a:t>Kart, bilder og illustrasjoner kan settes inn.</a:t>
            </a:r>
          </a:p>
        </p:txBody>
      </p:sp>
      <p:sp>
        <p:nvSpPr>
          <p:cNvPr id="32" name="Plassholder for tekst 4">
            <a:extLst>
              <a:ext uri="{FF2B5EF4-FFF2-40B4-BE49-F238E27FC236}">
                <a16:creationId xmlns:a16="http://schemas.microsoft.com/office/drawing/2014/main" id="{F0907A15-095B-4EB9-A12E-1E6A42CE5F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4400">
                <a:latin typeface="+mn-lt"/>
              </a:defRPr>
            </a:lvl1pPr>
          </a:lstStyle>
          <a:p>
            <a:pPr lvl="0"/>
            <a:r>
              <a:rPr lang="nb-NO"/>
              <a:t>Overskrift (44) for tre bilder med tekst</a:t>
            </a:r>
          </a:p>
        </p:txBody>
      </p:sp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CA1E09C1-A043-490B-9C57-4379C84F7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6" t="13970" r="-23053" b="37117"/>
          <a:stretch/>
        </p:blipFill>
        <p:spPr>
          <a:xfrm>
            <a:off x="0" y="0"/>
            <a:ext cx="3666708" cy="6788425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3BBEDAB9-C04E-4A14-9E49-A4610A1D9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49" t="63665" r="36910" b="-1360"/>
          <a:stretch/>
        </p:blipFill>
        <p:spPr>
          <a:xfrm>
            <a:off x="9028647" y="0"/>
            <a:ext cx="3163353" cy="523144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2225384"/>
            <a:ext cx="3201671" cy="4106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4400">
                <a:latin typeface="+mn-lt"/>
              </a:defRPr>
            </a:lvl1pPr>
          </a:lstStyle>
          <a:p>
            <a:pPr lvl="0"/>
            <a:r>
              <a:rPr lang="nb-NO"/>
              <a:t>Felles overskrift (44) tre </a:t>
            </a:r>
            <a:r>
              <a:rPr lang="nb-NO" err="1"/>
              <a:t>faktabokser</a:t>
            </a:r>
            <a:endParaRPr lang="nb-NO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698C9B9-9370-4D40-92EA-EE1674C825B1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C3271A8-63DD-432D-9F4D-178C9BFF3B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39444" y="2510205"/>
            <a:ext cx="2587097" cy="3588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Faktaboksene kan brukes til å sammenlikne noe.</a:t>
            </a:r>
          </a:p>
          <a:p>
            <a:pPr lvl="0"/>
            <a:endParaRPr lang="nb-NO"/>
          </a:p>
          <a:p>
            <a:pPr lvl="0"/>
            <a:r>
              <a:rPr lang="nb-NO"/>
              <a:t>For eksempel: </a:t>
            </a:r>
          </a:p>
          <a:p>
            <a:pPr lvl="0"/>
            <a:r>
              <a:rPr lang="nb-NO"/>
              <a:t>Hvis du skal forklare gangen i en prosess eller sammenlikne tre paragrafer eller lovverk.</a:t>
            </a:r>
          </a:p>
        </p:txBody>
      </p:sp>
      <p:sp>
        <p:nvSpPr>
          <p:cNvPr id="22" name="Plassholder for tekst 5">
            <a:extLst>
              <a:ext uri="{FF2B5EF4-FFF2-40B4-BE49-F238E27FC236}">
                <a16:creationId xmlns:a16="http://schemas.microsoft.com/office/drawing/2014/main" id="{DABAB31D-C207-43FD-9D90-A893E271C3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41928" y="2510204"/>
            <a:ext cx="2587097" cy="3588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Når punktene er hele setninger, skal det være stor bokstav i hvert punkt.</a:t>
            </a:r>
          </a:p>
          <a:p>
            <a:pPr lvl="0"/>
            <a:r>
              <a:rPr lang="nb-NO"/>
              <a:t>Gi alle punktene samme struktur og form.</a:t>
            </a:r>
          </a:p>
        </p:txBody>
      </p:sp>
      <p:sp>
        <p:nvSpPr>
          <p:cNvPr id="27" name="Plassholder for tekst 5">
            <a:extLst>
              <a:ext uri="{FF2B5EF4-FFF2-40B4-BE49-F238E27FC236}">
                <a16:creationId xmlns:a16="http://schemas.microsoft.com/office/drawing/2014/main" id="{C2812094-6CB5-47A5-BD6C-974F38B8A1E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71482" y="2510204"/>
            <a:ext cx="2587097" cy="3588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Eller hvis du skal forklare gangen i en prosess eller et tilsyn som består av tre deler.</a:t>
            </a:r>
          </a:p>
        </p:txBody>
      </p:sp>
    </p:spTree>
    <p:extLst>
      <p:ext uri="{BB962C8B-B14F-4D97-AF65-F5344CB8AC3E}">
        <p14:creationId xmlns:p14="http://schemas.microsoft.com/office/powerpoint/2010/main" val="493747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18EE52AF-903E-4CCA-8338-42D86FB90F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6" t="13970" r="-23053" b="37117"/>
          <a:stretch/>
        </p:blipFill>
        <p:spPr>
          <a:xfrm>
            <a:off x="0" y="0"/>
            <a:ext cx="3666708" cy="678842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49" t="63665" r="36910" b="-1360"/>
          <a:stretch/>
        </p:blipFill>
        <p:spPr>
          <a:xfrm>
            <a:off x="9028647" y="0"/>
            <a:ext cx="3163353" cy="523144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1" y="1104899"/>
            <a:ext cx="3201671" cy="52038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48646" y="1400451"/>
            <a:ext cx="258709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b-NO"/>
              <a:t>Overskrift (24) for faktaboks 1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6591FA5-6FFD-46B8-9B0F-F21B63E6B7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22" name="Plassholder for tekst 5">
            <a:extLst>
              <a:ext uri="{FF2B5EF4-FFF2-40B4-BE49-F238E27FC236}">
                <a16:creationId xmlns:a16="http://schemas.microsoft.com/office/drawing/2014/main" id="{B93ED3B8-07C5-4CDA-A6E9-0BA7FB5BAE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48646" y="2743478"/>
            <a:ext cx="2587097" cy="3198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Faktaboksene kan brukes til å sammenlikne noe.</a:t>
            </a:r>
          </a:p>
          <a:p>
            <a:pPr lvl="0"/>
            <a:r>
              <a:rPr lang="nb-NO"/>
              <a:t>For eksempel: </a:t>
            </a:r>
          </a:p>
          <a:p>
            <a:pPr lvl="0"/>
            <a:r>
              <a:rPr lang="nb-NO"/>
              <a:t>Hvis du skal forklare gangen i en prosess eller sammenlikne tre paragrafer eller lovverk.</a:t>
            </a:r>
          </a:p>
        </p:txBody>
      </p:sp>
      <p:sp>
        <p:nvSpPr>
          <p:cNvPr id="23" name="Plassholder for tekst 5">
            <a:extLst>
              <a:ext uri="{FF2B5EF4-FFF2-40B4-BE49-F238E27FC236}">
                <a16:creationId xmlns:a16="http://schemas.microsoft.com/office/drawing/2014/main" id="{951064B7-2DA7-4BAA-A286-482E2931E94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17746" y="2741228"/>
            <a:ext cx="2587097" cy="3200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Når punktene er hele setninger, skal det være stor bokstav i hvert punkt.</a:t>
            </a:r>
          </a:p>
          <a:p>
            <a:pPr lvl="0"/>
            <a:r>
              <a:rPr lang="nb-NO"/>
              <a:t>Gi alle punktene samme struktur og form.</a:t>
            </a:r>
          </a:p>
        </p:txBody>
      </p:sp>
      <p:sp>
        <p:nvSpPr>
          <p:cNvPr id="24" name="Plassholder for tekst 5">
            <a:extLst>
              <a:ext uri="{FF2B5EF4-FFF2-40B4-BE49-F238E27FC236}">
                <a16:creationId xmlns:a16="http://schemas.microsoft.com/office/drawing/2014/main" id="{5B481223-9A05-452D-8494-8DA68BD98DA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83196" y="2732396"/>
            <a:ext cx="2587097" cy="3209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Eller hvis du skal forklare gangen i en prosess eller et tilsyn som består av tre deler.</a:t>
            </a:r>
          </a:p>
        </p:txBody>
      </p:sp>
      <p:sp>
        <p:nvSpPr>
          <p:cNvPr id="26" name="Plassholder for tekst 2">
            <a:extLst>
              <a:ext uri="{FF2B5EF4-FFF2-40B4-BE49-F238E27FC236}">
                <a16:creationId xmlns:a16="http://schemas.microsoft.com/office/drawing/2014/main" id="{6E0FC759-AD96-4543-AAB1-55E5803E9AD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86591" y="1385332"/>
            <a:ext cx="258709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b-NO"/>
              <a:t>Overskrift (24) for faktaboks 2</a:t>
            </a:r>
          </a:p>
        </p:txBody>
      </p:sp>
      <p:sp>
        <p:nvSpPr>
          <p:cNvPr id="30" name="Plassholder for tekst 2">
            <a:extLst>
              <a:ext uri="{FF2B5EF4-FFF2-40B4-BE49-F238E27FC236}">
                <a16:creationId xmlns:a16="http://schemas.microsoft.com/office/drawing/2014/main" id="{D0C4EBA2-1A15-44AA-8CC0-74FB23B96B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24536" y="1394164"/>
            <a:ext cx="258709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b-NO"/>
              <a:t>Overskrift (24) for faktaboks 3</a:t>
            </a:r>
          </a:p>
        </p:txBody>
      </p:sp>
    </p:spTree>
    <p:extLst>
      <p:ext uri="{BB962C8B-B14F-4D97-AF65-F5344CB8AC3E}">
        <p14:creationId xmlns:p14="http://schemas.microsoft.com/office/powerpoint/2010/main" val="3337507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/>
              <a:t>Klikk på ikonet for å sette inn et bilde som dekker hele skjermen.</a:t>
            </a:r>
            <a:br>
              <a:rPr lang="nb-NO"/>
            </a:br>
            <a:br>
              <a:rPr lang="nb-NO"/>
            </a:br>
            <a:r>
              <a:rPr lang="nb-NO"/>
              <a:t>Navn på fotograf og/eller eier av bildet skriver du i tekstfeltet nederst på </a:t>
            </a:r>
            <a:r>
              <a:rPr lang="nb-NO" err="1"/>
              <a:t>malsiden</a:t>
            </a:r>
            <a:r>
              <a:rPr lang="nb-NO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70198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Her skriver du fotograf og/eller eier av bildet.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264222-F2ED-4044-A7CD-7C63D4A2EE7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/>
              <a:t>Klikk på ikonet for å sette inn et stående bilde 1.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Navn på fotograf(er) og/eller eier(e) av bildet skriver du i tekstfeltet nederst på </a:t>
            </a:r>
            <a:r>
              <a:rPr lang="nb-NO" err="1"/>
              <a:t>malsiden</a:t>
            </a:r>
            <a:r>
              <a:rPr lang="nb-NO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/>
              <a:t>Klikk på ikonet for å sette inn et stående bilde 2.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Navn på fotograf(er) og/eller eier(e) av bildet skriver du i tekstfeltet nederst på </a:t>
            </a:r>
            <a:r>
              <a:rPr lang="nb-NO" err="1"/>
              <a:t>malsiden</a:t>
            </a:r>
            <a:r>
              <a:rPr lang="nb-NO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9630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D36F2C1-F98E-4C25-8CDF-D3BED94FD83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Troms og Finnmark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/>
              <a:t>Klikk på ikonet for å sette inn et liggende bilde 1.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Navn på fotograf(er) og/eller eier(e) av bildet skriver du i tekstfeltet nederst på </a:t>
            </a:r>
            <a:r>
              <a:rPr lang="nb-NO" err="1"/>
              <a:t>malsiden</a:t>
            </a:r>
            <a:r>
              <a:rPr lang="nb-NO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/>
              <a:t>Klikk på ikonet for å sette inn et liggende bilde 2.</a:t>
            </a:r>
            <a:br>
              <a:rPr lang="nb-NO"/>
            </a:br>
            <a:br>
              <a:rPr lang="nb-NO"/>
            </a:br>
            <a:r>
              <a:rPr lang="nb-NO"/>
              <a:t> Navn på fotograf(er) og/eller eier(e) av bildet skriver du i tekstfeltet nederst på </a:t>
            </a:r>
            <a:r>
              <a:rPr lang="nb-NO" err="1"/>
              <a:t>malsiden</a:t>
            </a:r>
            <a:r>
              <a:rPr lang="nb-NO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/>
              <a:t>Klikk på ikonet for å sette inn et stående bilde.</a:t>
            </a:r>
            <a:br>
              <a:rPr lang="nb-NO"/>
            </a:br>
            <a:br>
              <a:rPr lang="nb-NO"/>
            </a:br>
            <a:r>
              <a:rPr lang="nb-NO"/>
              <a:t>Navn på fotograf(er) og/eller eier(e) av bildet skriver du i tekstfeltet nederst på </a:t>
            </a:r>
            <a:r>
              <a:rPr lang="nb-NO" err="1"/>
              <a:t>malsiden</a:t>
            </a:r>
            <a:r>
              <a:rPr lang="nb-NO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9630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B99EF6-D8AD-433A-BE5E-2B3515EE8917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/>
              <a:t>Klikk på ikonet for å sette inn et liggende bilde 1.</a:t>
            </a:r>
            <a:br>
              <a:rPr lang="nb-NO"/>
            </a:br>
            <a:br>
              <a:rPr lang="nb-NO"/>
            </a:br>
            <a:r>
              <a:rPr lang="nb-NO"/>
              <a:t>Navn på fotograf(er) og/eller eier(e) av bildet skriver du i tekstfeltet nederst på </a:t>
            </a:r>
            <a:r>
              <a:rPr lang="nb-NO" err="1"/>
              <a:t>malsiden</a:t>
            </a:r>
            <a:r>
              <a:rPr lang="nb-NO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/>
              <a:t>Klikk på ikonet for å sette inn et liggende bilde 3.</a:t>
            </a:r>
            <a:br>
              <a:rPr lang="nb-NO"/>
            </a:br>
            <a:br>
              <a:rPr lang="nb-NO"/>
            </a:br>
            <a:r>
              <a:rPr lang="nb-NO"/>
              <a:t>Navn på fotograf(er) og/eller eier(e) av bildet skriver du i tekstfeltet nederst på </a:t>
            </a:r>
            <a:r>
              <a:rPr lang="nb-NO" err="1"/>
              <a:t>malsiden</a:t>
            </a:r>
            <a:r>
              <a:rPr lang="nb-NO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9630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C9208AA-F53D-450E-BDAA-14D607FACDFD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/>
              <a:t>Klikk på ikonet for å sette inn et liggende bilde 2.</a:t>
            </a:r>
            <a:br>
              <a:rPr lang="nb-NO"/>
            </a:br>
            <a:br>
              <a:rPr lang="nb-NO"/>
            </a:br>
            <a:r>
              <a:rPr lang="nb-NO"/>
              <a:t>Navn på fotograf(er) og/eller eier(e) av bildet skriver du i tekstfeltet nederst på </a:t>
            </a:r>
            <a:r>
              <a:rPr lang="nb-NO" err="1"/>
              <a:t>malsiden</a:t>
            </a:r>
            <a:r>
              <a:rPr lang="nb-NO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/>
              <a:t>Klikk på ikonet for å sette inn et liggende bilde 4.</a:t>
            </a:r>
            <a:br>
              <a:rPr lang="nb-NO"/>
            </a:br>
            <a:br>
              <a:rPr lang="nb-NO"/>
            </a:br>
            <a:r>
              <a:rPr lang="nb-NO"/>
              <a:t>Navn på fotograf(er) og/eller eier(e) av bildet skriver du i tekstfeltet nederst på </a:t>
            </a:r>
            <a:r>
              <a:rPr lang="nb-NO" err="1"/>
              <a:t>malsiden</a:t>
            </a:r>
            <a:r>
              <a:rPr lang="nb-NO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92" r="42684" b="13325"/>
          <a:stretch/>
        </p:blipFill>
        <p:spPr>
          <a:xfrm>
            <a:off x="8479498" y="1286511"/>
            <a:ext cx="3712502" cy="4939359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90042" y="6261302"/>
            <a:ext cx="1396193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31.01.2025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/>
              <a:t>Overskrift (pkt. 54) på </a:t>
            </a:r>
            <a:r>
              <a:rPr lang="nb-NO" err="1"/>
              <a:t>forsidemal</a:t>
            </a:r>
            <a:r>
              <a:rPr lang="nb-NO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Her kan du skrive navn og avdeling, eller du kan spesifisere hva presentasjonen dreier seg om.</a:t>
            </a:r>
          </a:p>
        </p:txBody>
      </p:sp>
      <p:pic>
        <p:nvPicPr>
          <p:cNvPr id="3" name="Bilde 2" descr="Et bilde som inneholder natthimmel&#10;&#10;Automatisk generert beskrivelse">
            <a:extLst>
              <a:ext uri="{FF2B5EF4-FFF2-40B4-BE49-F238E27FC236}">
                <a16:creationId xmlns:a16="http://schemas.microsoft.com/office/drawing/2014/main" id="{BBF596A4-CF44-4CFC-A504-3CA2F31635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9824"/>
            <a:ext cx="4543720" cy="13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/>
              <a:t>Klikk på ikonet for å sette inn video som ligger lagret på datamaskinen.</a:t>
            </a:r>
            <a:br>
              <a:rPr lang="nb-NO"/>
            </a:br>
            <a:r>
              <a:rPr lang="nb-NO"/>
              <a:t>Videoer fra nettet kan ikke settes inn.</a:t>
            </a:r>
            <a:br>
              <a:rPr lang="nb-NO"/>
            </a:br>
            <a:br>
              <a:rPr lang="nb-NO"/>
            </a:br>
            <a:r>
              <a:rPr lang="nb-NO"/>
              <a:t>NB. Når du setter inn video i presentasjon, blir filstørrelsen veldig stor.</a:t>
            </a: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Det er lurt at både presentasjon og videofil ligger lagret på samme datamaskin</a:t>
            </a:r>
            <a:br>
              <a:rPr lang="nb-NO"/>
            </a:br>
            <a:r>
              <a:rPr lang="nb-NO"/>
              <a:t> som presentasjonen spilles av på.</a:t>
            </a:r>
            <a:br>
              <a:rPr lang="nb-NO"/>
            </a:br>
            <a:br>
              <a:rPr lang="nb-NO"/>
            </a:br>
            <a:r>
              <a:rPr lang="nb-NO"/>
              <a:t>Last eventuelt presentasjonen over fra minnepinne til maskin.</a:t>
            </a:r>
            <a:br>
              <a:rPr lang="nb-NO"/>
            </a:br>
            <a:br>
              <a:rPr lang="nb-NO"/>
            </a:br>
            <a:r>
              <a:rPr lang="nb-NO"/>
              <a:t>Hvis ikke kan avspillingen gå veldig tregt eller hakke.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1" t="21009" b="21799"/>
          <a:stretch/>
        </p:blipFill>
        <p:spPr>
          <a:xfrm>
            <a:off x="1055687" y="1244437"/>
            <a:ext cx="5108592" cy="4680000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6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Uthevet tekst (pkt. 36) til for eksempel </a:t>
            </a:r>
            <a:br>
              <a:rPr lang="nb-NO"/>
            </a:br>
            <a:r>
              <a:rPr lang="nb-NO"/>
              <a:t>sitat, viktig poeng du vil vektlegge, </a:t>
            </a:r>
            <a:r>
              <a:rPr lang="nb-NO" err="1"/>
              <a:t>kapitteldeler</a:t>
            </a:r>
            <a:r>
              <a:rPr lang="nb-NO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5148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9" t="-3143" r="-31067" b="45897"/>
          <a:stretch/>
        </p:blipFill>
        <p:spPr>
          <a:xfrm>
            <a:off x="1055689" y="2209116"/>
            <a:ext cx="5940458" cy="3715320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6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Uthevet tekst (pkt. 36) til for eksempel sitat eller ett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Bilde 107">
            <a:extLst>
              <a:ext uri="{FF2B5EF4-FFF2-40B4-BE49-F238E27FC236}">
                <a16:creationId xmlns:a16="http://schemas.microsoft.com/office/drawing/2014/main" id="{5A8E4623-EB3D-4FB4-ADD3-E6D4F00F7B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9" r="-1" b="49029"/>
          <a:stretch/>
        </p:blipFill>
        <p:spPr>
          <a:xfrm>
            <a:off x="1" y="3968088"/>
            <a:ext cx="10199684" cy="2828498"/>
          </a:xfrm>
          <a:prstGeom prst="rect">
            <a:avLst/>
          </a:prstGeom>
        </p:spPr>
      </p:pic>
      <p:sp>
        <p:nvSpPr>
          <p:cNvPr id="109" name="Frihåndsform: figur 108">
            <a:extLst>
              <a:ext uri="{FF2B5EF4-FFF2-40B4-BE49-F238E27FC236}">
                <a16:creationId xmlns:a16="http://schemas.microsoft.com/office/drawing/2014/main" id="{826C01D7-F485-4210-A502-A581160EDB32}"/>
              </a:ext>
            </a:extLst>
          </p:cNvPr>
          <p:cNvSpPr/>
          <p:nvPr userDrawn="1"/>
        </p:nvSpPr>
        <p:spPr>
          <a:xfrm>
            <a:off x="5289901" y="1163471"/>
            <a:ext cx="2018883" cy="856111"/>
          </a:xfrm>
          <a:custGeom>
            <a:avLst/>
            <a:gdLst>
              <a:gd name="connsiteX0" fmla="*/ 0 w 2018883"/>
              <a:gd name="connsiteY0" fmla="*/ 0 h 800384"/>
              <a:gd name="connsiteX1" fmla="*/ 2018883 w 2018883"/>
              <a:gd name="connsiteY1" fmla="*/ 0 h 800384"/>
              <a:gd name="connsiteX2" fmla="*/ 2018883 w 2018883"/>
              <a:gd name="connsiteY2" fmla="*/ 800384 h 800384"/>
              <a:gd name="connsiteX3" fmla="*/ 0 w 2018883"/>
              <a:gd name="connsiteY3" fmla="*/ 800384 h 800384"/>
              <a:gd name="connsiteX4" fmla="*/ 0 w 2018883"/>
              <a:gd name="connsiteY4" fmla="*/ 0 h 80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8883" h="800384">
                <a:moveTo>
                  <a:pt x="0" y="0"/>
                </a:moveTo>
                <a:lnTo>
                  <a:pt x="2018883" y="0"/>
                </a:lnTo>
                <a:lnTo>
                  <a:pt x="2018883" y="800384"/>
                </a:lnTo>
                <a:lnTo>
                  <a:pt x="0" y="80038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b="1" kern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Embetsledelse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i="1" kern="120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statsforvalter</a:t>
            </a:r>
            <a:br>
              <a:rPr lang="nb-NO" sz="1200" i="1" kern="120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b-NO" sz="1200" i="1" kern="120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assisterende statsforvalter</a:t>
            </a:r>
          </a:p>
        </p:txBody>
      </p:sp>
      <p:sp>
        <p:nvSpPr>
          <p:cNvPr id="110" name="Frihåndsform: figur 109">
            <a:extLst>
              <a:ext uri="{FF2B5EF4-FFF2-40B4-BE49-F238E27FC236}">
                <a16:creationId xmlns:a16="http://schemas.microsoft.com/office/drawing/2014/main" id="{753326AD-BD52-4ED4-8816-5971B6F0F3D0}"/>
              </a:ext>
            </a:extLst>
          </p:cNvPr>
          <p:cNvSpPr/>
          <p:nvPr userDrawn="1"/>
        </p:nvSpPr>
        <p:spPr>
          <a:xfrm>
            <a:off x="4429928" y="2301202"/>
            <a:ext cx="1736233" cy="465081"/>
          </a:xfrm>
          <a:custGeom>
            <a:avLst/>
            <a:gdLst>
              <a:gd name="connsiteX0" fmla="*/ 0 w 1736233"/>
              <a:gd name="connsiteY0" fmla="*/ 0 h 560054"/>
              <a:gd name="connsiteX1" fmla="*/ 1736233 w 1736233"/>
              <a:gd name="connsiteY1" fmla="*/ 0 h 560054"/>
              <a:gd name="connsiteX2" fmla="*/ 1736233 w 1736233"/>
              <a:gd name="connsiteY2" fmla="*/ 560054 h 560054"/>
              <a:gd name="connsiteX3" fmla="*/ 0 w 1736233"/>
              <a:gd name="connsiteY3" fmla="*/ 560054 h 560054"/>
              <a:gd name="connsiteX4" fmla="*/ 0 w 1736233"/>
              <a:gd name="connsiteY4" fmla="*/ 0 h 56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233" h="560054">
                <a:moveTo>
                  <a:pt x="0" y="0"/>
                </a:moveTo>
                <a:lnTo>
                  <a:pt x="1736233" y="0"/>
                </a:lnTo>
                <a:lnTo>
                  <a:pt x="1736233" y="560054"/>
                </a:lnTo>
                <a:lnTo>
                  <a:pt x="0" y="56005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000" b="1" kern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SAMFUNNSSIKKERHET OG BEREDSKAP</a:t>
            </a:r>
          </a:p>
        </p:txBody>
      </p:sp>
      <p:sp>
        <p:nvSpPr>
          <p:cNvPr id="112" name="Plassholder for lysbildenummer 5">
            <a:extLst>
              <a:ext uri="{FF2B5EF4-FFF2-40B4-BE49-F238E27FC236}">
                <a16:creationId xmlns:a16="http://schemas.microsoft.com/office/drawing/2014/main" id="{8986D95C-46CD-4AA7-970C-DBED96C3F72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3" name="TekstSylinder 112">
            <a:extLst>
              <a:ext uri="{FF2B5EF4-FFF2-40B4-BE49-F238E27FC236}">
                <a16:creationId xmlns:a16="http://schemas.microsoft.com/office/drawing/2014/main" id="{5374D1D1-A661-495E-B12E-E02D739DC69E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114" name="Bilde 113">
            <a:extLst>
              <a:ext uri="{FF2B5EF4-FFF2-40B4-BE49-F238E27FC236}">
                <a16:creationId xmlns:a16="http://schemas.microsoft.com/office/drawing/2014/main" id="{FDFC3245-AC95-4261-83DD-2904095BCE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cxnSp>
        <p:nvCxnSpPr>
          <p:cNvPr id="120" name="Rett linje 119">
            <a:extLst>
              <a:ext uri="{FF2B5EF4-FFF2-40B4-BE49-F238E27FC236}">
                <a16:creationId xmlns:a16="http://schemas.microsoft.com/office/drawing/2014/main" id="{BF3AD259-0704-4278-8DF0-0B68A909CFCD}"/>
              </a:ext>
            </a:extLst>
          </p:cNvPr>
          <p:cNvCxnSpPr>
            <a:cxnSpLocks/>
          </p:cNvCxnSpPr>
          <p:nvPr userDrawn="1"/>
        </p:nvCxnSpPr>
        <p:spPr>
          <a:xfrm>
            <a:off x="6166161" y="2511188"/>
            <a:ext cx="1349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Rett linje 120">
            <a:extLst>
              <a:ext uri="{FF2B5EF4-FFF2-40B4-BE49-F238E27FC236}">
                <a16:creationId xmlns:a16="http://schemas.microsoft.com/office/drawing/2014/main" id="{19EE84D1-DE6A-4417-AEDC-0E6731B498FC}"/>
              </a:ext>
            </a:extLst>
          </p:cNvPr>
          <p:cNvCxnSpPr>
            <a:cxnSpLocks/>
          </p:cNvCxnSpPr>
          <p:nvPr userDrawn="1"/>
        </p:nvCxnSpPr>
        <p:spPr>
          <a:xfrm>
            <a:off x="2100834" y="2951215"/>
            <a:ext cx="8324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tt linje 121">
            <a:extLst>
              <a:ext uri="{FF2B5EF4-FFF2-40B4-BE49-F238E27FC236}">
                <a16:creationId xmlns:a16="http://schemas.microsoft.com/office/drawing/2014/main" id="{12876D30-8490-4205-B7E2-F6C353D8DBEC}"/>
              </a:ext>
            </a:extLst>
          </p:cNvPr>
          <p:cNvCxnSpPr/>
          <p:nvPr userDrawn="1"/>
        </p:nvCxnSpPr>
        <p:spPr>
          <a:xfrm>
            <a:off x="6301126" y="2019582"/>
            <a:ext cx="0" cy="93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Frihåndsform: figur 125">
            <a:extLst>
              <a:ext uri="{FF2B5EF4-FFF2-40B4-BE49-F238E27FC236}">
                <a16:creationId xmlns:a16="http://schemas.microsoft.com/office/drawing/2014/main" id="{657E75D8-652D-4AE2-AF9E-10EA2FC24E9C}"/>
              </a:ext>
            </a:extLst>
          </p:cNvPr>
          <p:cNvSpPr/>
          <p:nvPr/>
        </p:nvSpPr>
        <p:spPr>
          <a:xfrm>
            <a:off x="1488906" y="3186509"/>
            <a:ext cx="1268397" cy="634198"/>
          </a:xfrm>
          <a:custGeom>
            <a:avLst/>
            <a:gdLst>
              <a:gd name="connsiteX0" fmla="*/ 0 w 1268397"/>
              <a:gd name="connsiteY0" fmla="*/ 0 h 634198"/>
              <a:gd name="connsiteX1" fmla="*/ 1268397 w 1268397"/>
              <a:gd name="connsiteY1" fmla="*/ 0 h 634198"/>
              <a:gd name="connsiteX2" fmla="*/ 1268397 w 1268397"/>
              <a:gd name="connsiteY2" fmla="*/ 634198 h 634198"/>
              <a:gd name="connsiteX3" fmla="*/ 0 w 1268397"/>
              <a:gd name="connsiteY3" fmla="*/ 634198 h 634198"/>
              <a:gd name="connsiteX4" fmla="*/ 0 w 1268397"/>
              <a:gd name="connsiteY4" fmla="*/ 0 h 63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397" h="634198">
                <a:moveTo>
                  <a:pt x="0" y="0"/>
                </a:moveTo>
                <a:lnTo>
                  <a:pt x="1268397" y="0"/>
                </a:lnTo>
                <a:lnTo>
                  <a:pt x="1268397" y="634198"/>
                </a:lnTo>
                <a:lnTo>
                  <a:pt x="0" y="6341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000" b="1" kern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JUSTIS OG KOMMUNAL</a:t>
            </a:r>
          </a:p>
        </p:txBody>
      </p:sp>
      <p:cxnSp>
        <p:nvCxnSpPr>
          <p:cNvPr id="125" name="Rett linje 124">
            <a:extLst>
              <a:ext uri="{FF2B5EF4-FFF2-40B4-BE49-F238E27FC236}">
                <a16:creationId xmlns:a16="http://schemas.microsoft.com/office/drawing/2014/main" id="{A14E5F46-2789-47D2-B2E3-ECBD024C70FD}"/>
              </a:ext>
            </a:extLst>
          </p:cNvPr>
          <p:cNvCxnSpPr/>
          <p:nvPr/>
        </p:nvCxnSpPr>
        <p:spPr>
          <a:xfrm flipV="1">
            <a:off x="2100834" y="2951215"/>
            <a:ext cx="0" cy="23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Frihåndsform: figur 139">
            <a:extLst>
              <a:ext uri="{FF2B5EF4-FFF2-40B4-BE49-F238E27FC236}">
                <a16:creationId xmlns:a16="http://schemas.microsoft.com/office/drawing/2014/main" id="{C4B1A3D6-3D43-41F6-8212-64D0AB750D01}"/>
              </a:ext>
            </a:extLst>
          </p:cNvPr>
          <p:cNvSpPr/>
          <p:nvPr/>
        </p:nvSpPr>
        <p:spPr>
          <a:xfrm>
            <a:off x="2879213" y="3186509"/>
            <a:ext cx="1268397" cy="634198"/>
          </a:xfrm>
          <a:custGeom>
            <a:avLst/>
            <a:gdLst>
              <a:gd name="connsiteX0" fmla="*/ 0 w 1268397"/>
              <a:gd name="connsiteY0" fmla="*/ 0 h 634198"/>
              <a:gd name="connsiteX1" fmla="*/ 1268397 w 1268397"/>
              <a:gd name="connsiteY1" fmla="*/ 0 h 634198"/>
              <a:gd name="connsiteX2" fmla="*/ 1268397 w 1268397"/>
              <a:gd name="connsiteY2" fmla="*/ 634198 h 634198"/>
              <a:gd name="connsiteX3" fmla="*/ 0 w 1268397"/>
              <a:gd name="connsiteY3" fmla="*/ 634198 h 634198"/>
              <a:gd name="connsiteX4" fmla="*/ 0 w 1268397"/>
              <a:gd name="connsiteY4" fmla="*/ 0 h 63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397" h="634198">
                <a:moveTo>
                  <a:pt x="0" y="0"/>
                </a:moveTo>
                <a:lnTo>
                  <a:pt x="1268397" y="0"/>
                </a:lnTo>
                <a:lnTo>
                  <a:pt x="1268397" y="634198"/>
                </a:lnTo>
                <a:lnTo>
                  <a:pt x="0" y="6341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000" b="1" kern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HELSE OG SOSIAL</a:t>
            </a:r>
          </a:p>
        </p:txBody>
      </p:sp>
      <p:cxnSp>
        <p:nvCxnSpPr>
          <p:cNvPr id="146" name="Rett linje 145">
            <a:extLst>
              <a:ext uri="{FF2B5EF4-FFF2-40B4-BE49-F238E27FC236}">
                <a16:creationId xmlns:a16="http://schemas.microsoft.com/office/drawing/2014/main" id="{9FE2D001-CB9A-4673-A40C-02429B028CD8}"/>
              </a:ext>
            </a:extLst>
          </p:cNvPr>
          <p:cNvCxnSpPr/>
          <p:nvPr/>
        </p:nvCxnSpPr>
        <p:spPr>
          <a:xfrm flipV="1">
            <a:off x="3517216" y="2951215"/>
            <a:ext cx="0" cy="23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Frihåndsform: figur 151">
            <a:extLst>
              <a:ext uri="{FF2B5EF4-FFF2-40B4-BE49-F238E27FC236}">
                <a16:creationId xmlns:a16="http://schemas.microsoft.com/office/drawing/2014/main" id="{13E1B108-1DB4-4FB7-8B9D-DA762FEB2284}"/>
              </a:ext>
            </a:extLst>
          </p:cNvPr>
          <p:cNvSpPr/>
          <p:nvPr/>
        </p:nvSpPr>
        <p:spPr>
          <a:xfrm>
            <a:off x="4269519" y="3186509"/>
            <a:ext cx="1268397" cy="634198"/>
          </a:xfrm>
          <a:custGeom>
            <a:avLst/>
            <a:gdLst>
              <a:gd name="connsiteX0" fmla="*/ 0 w 1268397"/>
              <a:gd name="connsiteY0" fmla="*/ 0 h 634198"/>
              <a:gd name="connsiteX1" fmla="*/ 1268397 w 1268397"/>
              <a:gd name="connsiteY1" fmla="*/ 0 h 634198"/>
              <a:gd name="connsiteX2" fmla="*/ 1268397 w 1268397"/>
              <a:gd name="connsiteY2" fmla="*/ 634198 h 634198"/>
              <a:gd name="connsiteX3" fmla="*/ 0 w 1268397"/>
              <a:gd name="connsiteY3" fmla="*/ 634198 h 634198"/>
              <a:gd name="connsiteX4" fmla="*/ 0 w 1268397"/>
              <a:gd name="connsiteY4" fmla="*/ 0 h 63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397" h="634198">
                <a:moveTo>
                  <a:pt x="0" y="0"/>
                </a:moveTo>
                <a:lnTo>
                  <a:pt x="1268397" y="0"/>
                </a:lnTo>
                <a:lnTo>
                  <a:pt x="1268397" y="634198"/>
                </a:lnTo>
                <a:lnTo>
                  <a:pt x="0" y="6341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000" b="1" kern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LANDBRUK</a:t>
            </a:r>
          </a:p>
        </p:txBody>
      </p:sp>
      <p:cxnSp>
        <p:nvCxnSpPr>
          <p:cNvPr id="160" name="Rett linje 159">
            <a:extLst>
              <a:ext uri="{FF2B5EF4-FFF2-40B4-BE49-F238E27FC236}">
                <a16:creationId xmlns:a16="http://schemas.microsoft.com/office/drawing/2014/main" id="{691B41CB-A158-43DC-8AC5-A33D9B6EA829}"/>
              </a:ext>
            </a:extLst>
          </p:cNvPr>
          <p:cNvCxnSpPr/>
          <p:nvPr/>
        </p:nvCxnSpPr>
        <p:spPr>
          <a:xfrm flipV="1">
            <a:off x="4881594" y="2951215"/>
            <a:ext cx="0" cy="23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Frihåndsform: figur 167">
            <a:extLst>
              <a:ext uri="{FF2B5EF4-FFF2-40B4-BE49-F238E27FC236}">
                <a16:creationId xmlns:a16="http://schemas.microsoft.com/office/drawing/2014/main" id="{0EB6D4D3-E2C5-4D4B-B19B-99A677223301}"/>
              </a:ext>
            </a:extLst>
          </p:cNvPr>
          <p:cNvSpPr/>
          <p:nvPr/>
        </p:nvSpPr>
        <p:spPr>
          <a:xfrm>
            <a:off x="5659825" y="3186509"/>
            <a:ext cx="1268397" cy="634198"/>
          </a:xfrm>
          <a:custGeom>
            <a:avLst/>
            <a:gdLst>
              <a:gd name="connsiteX0" fmla="*/ 0 w 1268397"/>
              <a:gd name="connsiteY0" fmla="*/ 0 h 634198"/>
              <a:gd name="connsiteX1" fmla="*/ 1268397 w 1268397"/>
              <a:gd name="connsiteY1" fmla="*/ 0 h 634198"/>
              <a:gd name="connsiteX2" fmla="*/ 1268397 w 1268397"/>
              <a:gd name="connsiteY2" fmla="*/ 634198 h 634198"/>
              <a:gd name="connsiteX3" fmla="*/ 0 w 1268397"/>
              <a:gd name="connsiteY3" fmla="*/ 634198 h 634198"/>
              <a:gd name="connsiteX4" fmla="*/ 0 w 1268397"/>
              <a:gd name="connsiteY4" fmla="*/ 0 h 63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397" h="634198">
                <a:moveTo>
                  <a:pt x="0" y="0"/>
                </a:moveTo>
                <a:lnTo>
                  <a:pt x="1268397" y="0"/>
                </a:lnTo>
                <a:lnTo>
                  <a:pt x="1268397" y="634198"/>
                </a:lnTo>
                <a:lnTo>
                  <a:pt x="0" y="6341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000" b="1" kern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ORGANISASJON OG UTVIKLING</a:t>
            </a:r>
          </a:p>
        </p:txBody>
      </p:sp>
      <p:cxnSp>
        <p:nvCxnSpPr>
          <p:cNvPr id="177" name="Rett linje 176">
            <a:extLst>
              <a:ext uri="{FF2B5EF4-FFF2-40B4-BE49-F238E27FC236}">
                <a16:creationId xmlns:a16="http://schemas.microsoft.com/office/drawing/2014/main" id="{D2F46824-146F-4114-8DA1-48EF743D1CF2}"/>
              </a:ext>
            </a:extLst>
          </p:cNvPr>
          <p:cNvCxnSpPr/>
          <p:nvPr/>
        </p:nvCxnSpPr>
        <p:spPr>
          <a:xfrm flipV="1">
            <a:off x="6300141" y="2951215"/>
            <a:ext cx="0" cy="23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Frihåndsform: figur 186">
            <a:extLst>
              <a:ext uri="{FF2B5EF4-FFF2-40B4-BE49-F238E27FC236}">
                <a16:creationId xmlns:a16="http://schemas.microsoft.com/office/drawing/2014/main" id="{CF252337-CB08-426E-A6A9-1C81021C81C7}"/>
              </a:ext>
            </a:extLst>
          </p:cNvPr>
          <p:cNvSpPr/>
          <p:nvPr/>
        </p:nvSpPr>
        <p:spPr>
          <a:xfrm>
            <a:off x="7050131" y="3186509"/>
            <a:ext cx="1268397" cy="634198"/>
          </a:xfrm>
          <a:custGeom>
            <a:avLst/>
            <a:gdLst>
              <a:gd name="connsiteX0" fmla="*/ 0 w 1268397"/>
              <a:gd name="connsiteY0" fmla="*/ 0 h 634198"/>
              <a:gd name="connsiteX1" fmla="*/ 1268397 w 1268397"/>
              <a:gd name="connsiteY1" fmla="*/ 0 h 634198"/>
              <a:gd name="connsiteX2" fmla="*/ 1268397 w 1268397"/>
              <a:gd name="connsiteY2" fmla="*/ 634198 h 634198"/>
              <a:gd name="connsiteX3" fmla="*/ 0 w 1268397"/>
              <a:gd name="connsiteY3" fmla="*/ 634198 h 634198"/>
              <a:gd name="connsiteX4" fmla="*/ 0 w 1268397"/>
              <a:gd name="connsiteY4" fmla="*/ 0 h 63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397" h="634198">
                <a:moveTo>
                  <a:pt x="0" y="0"/>
                </a:moveTo>
                <a:lnTo>
                  <a:pt x="1268397" y="0"/>
                </a:lnTo>
                <a:lnTo>
                  <a:pt x="1268397" y="634198"/>
                </a:lnTo>
                <a:lnTo>
                  <a:pt x="0" y="6341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000" b="1" kern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REINDRIFT</a:t>
            </a:r>
          </a:p>
        </p:txBody>
      </p:sp>
      <p:cxnSp>
        <p:nvCxnSpPr>
          <p:cNvPr id="193" name="Rett linje 192">
            <a:extLst>
              <a:ext uri="{FF2B5EF4-FFF2-40B4-BE49-F238E27FC236}">
                <a16:creationId xmlns:a16="http://schemas.microsoft.com/office/drawing/2014/main" id="{38A1C4B4-A65C-48E6-965B-B41B19B49113}"/>
              </a:ext>
            </a:extLst>
          </p:cNvPr>
          <p:cNvCxnSpPr/>
          <p:nvPr/>
        </p:nvCxnSpPr>
        <p:spPr>
          <a:xfrm flipV="1">
            <a:off x="7668852" y="2951215"/>
            <a:ext cx="0" cy="23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Frihåndsform: figur 198">
            <a:extLst>
              <a:ext uri="{FF2B5EF4-FFF2-40B4-BE49-F238E27FC236}">
                <a16:creationId xmlns:a16="http://schemas.microsoft.com/office/drawing/2014/main" id="{E3DB1DC2-CB00-4E32-A214-4A3483F6B51A}"/>
              </a:ext>
            </a:extLst>
          </p:cNvPr>
          <p:cNvSpPr/>
          <p:nvPr/>
        </p:nvSpPr>
        <p:spPr>
          <a:xfrm>
            <a:off x="8440437" y="3186509"/>
            <a:ext cx="1268397" cy="634198"/>
          </a:xfrm>
          <a:custGeom>
            <a:avLst/>
            <a:gdLst>
              <a:gd name="connsiteX0" fmla="*/ 0 w 1268397"/>
              <a:gd name="connsiteY0" fmla="*/ 0 h 634198"/>
              <a:gd name="connsiteX1" fmla="*/ 1268397 w 1268397"/>
              <a:gd name="connsiteY1" fmla="*/ 0 h 634198"/>
              <a:gd name="connsiteX2" fmla="*/ 1268397 w 1268397"/>
              <a:gd name="connsiteY2" fmla="*/ 634198 h 634198"/>
              <a:gd name="connsiteX3" fmla="*/ 0 w 1268397"/>
              <a:gd name="connsiteY3" fmla="*/ 634198 h 634198"/>
              <a:gd name="connsiteX4" fmla="*/ 0 w 1268397"/>
              <a:gd name="connsiteY4" fmla="*/ 0 h 63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397" h="634198">
                <a:moveTo>
                  <a:pt x="0" y="0"/>
                </a:moveTo>
                <a:lnTo>
                  <a:pt x="1268397" y="0"/>
                </a:lnTo>
                <a:lnTo>
                  <a:pt x="1268397" y="634198"/>
                </a:lnTo>
                <a:lnTo>
                  <a:pt x="0" y="6341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000" b="1" kern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MILJØ</a:t>
            </a:r>
          </a:p>
        </p:txBody>
      </p:sp>
      <p:cxnSp>
        <p:nvCxnSpPr>
          <p:cNvPr id="200" name="Rett linje 199">
            <a:extLst>
              <a:ext uri="{FF2B5EF4-FFF2-40B4-BE49-F238E27FC236}">
                <a16:creationId xmlns:a16="http://schemas.microsoft.com/office/drawing/2014/main" id="{AF13D9F7-729F-49CF-A36B-EB309B9808EB}"/>
              </a:ext>
            </a:extLst>
          </p:cNvPr>
          <p:cNvCxnSpPr/>
          <p:nvPr/>
        </p:nvCxnSpPr>
        <p:spPr>
          <a:xfrm flipV="1">
            <a:off x="9076564" y="2951215"/>
            <a:ext cx="0" cy="23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Frihåndsform: figur 201">
            <a:extLst>
              <a:ext uri="{FF2B5EF4-FFF2-40B4-BE49-F238E27FC236}">
                <a16:creationId xmlns:a16="http://schemas.microsoft.com/office/drawing/2014/main" id="{783A4EE6-1706-4772-8324-9EF9501ADC68}"/>
              </a:ext>
            </a:extLst>
          </p:cNvPr>
          <p:cNvSpPr/>
          <p:nvPr/>
        </p:nvSpPr>
        <p:spPr>
          <a:xfrm>
            <a:off x="9830745" y="3186509"/>
            <a:ext cx="1268397" cy="634198"/>
          </a:xfrm>
          <a:custGeom>
            <a:avLst/>
            <a:gdLst>
              <a:gd name="connsiteX0" fmla="*/ 0 w 1268397"/>
              <a:gd name="connsiteY0" fmla="*/ 0 h 634198"/>
              <a:gd name="connsiteX1" fmla="*/ 1268397 w 1268397"/>
              <a:gd name="connsiteY1" fmla="*/ 0 h 634198"/>
              <a:gd name="connsiteX2" fmla="*/ 1268397 w 1268397"/>
              <a:gd name="connsiteY2" fmla="*/ 634198 h 634198"/>
              <a:gd name="connsiteX3" fmla="*/ 0 w 1268397"/>
              <a:gd name="connsiteY3" fmla="*/ 634198 h 634198"/>
              <a:gd name="connsiteX4" fmla="*/ 0 w 1268397"/>
              <a:gd name="connsiteY4" fmla="*/ 0 h 63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397" h="634198">
                <a:moveTo>
                  <a:pt x="0" y="0"/>
                </a:moveTo>
                <a:lnTo>
                  <a:pt x="1268397" y="0"/>
                </a:lnTo>
                <a:lnTo>
                  <a:pt x="1268397" y="634198"/>
                </a:lnTo>
                <a:lnTo>
                  <a:pt x="0" y="6341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000" b="1" kern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OPPVEKST OG BARNEVERN</a:t>
            </a:r>
          </a:p>
        </p:txBody>
      </p:sp>
      <p:cxnSp>
        <p:nvCxnSpPr>
          <p:cNvPr id="203" name="Rett linje 202">
            <a:extLst>
              <a:ext uri="{FF2B5EF4-FFF2-40B4-BE49-F238E27FC236}">
                <a16:creationId xmlns:a16="http://schemas.microsoft.com/office/drawing/2014/main" id="{6DAFE6B3-372F-4BF0-9004-B0AFB8557EAD}"/>
              </a:ext>
            </a:extLst>
          </p:cNvPr>
          <p:cNvCxnSpPr/>
          <p:nvPr/>
        </p:nvCxnSpPr>
        <p:spPr>
          <a:xfrm flipV="1">
            <a:off x="10425776" y="2951215"/>
            <a:ext cx="0" cy="23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595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ganisasjonskart med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ssholder for lysbildenummer 5">
            <a:extLst>
              <a:ext uri="{FF2B5EF4-FFF2-40B4-BE49-F238E27FC236}">
                <a16:creationId xmlns:a16="http://schemas.microsoft.com/office/drawing/2014/main" id="{40C88E64-C69B-4E4A-81E4-328092F496C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9" name="TekstSylinder 78">
            <a:extLst>
              <a:ext uri="{FF2B5EF4-FFF2-40B4-BE49-F238E27FC236}">
                <a16:creationId xmlns:a16="http://schemas.microsoft.com/office/drawing/2014/main" id="{20C57133-27B3-4A67-BA13-A734BF4FFF0E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80" name="Bilde 79">
            <a:extLst>
              <a:ext uri="{FF2B5EF4-FFF2-40B4-BE49-F238E27FC236}">
                <a16:creationId xmlns:a16="http://schemas.microsoft.com/office/drawing/2014/main" id="{530B0B66-F991-4E1B-B0E4-500B05E4D3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81" name="TekstSylinder 80">
            <a:extLst>
              <a:ext uri="{FF2B5EF4-FFF2-40B4-BE49-F238E27FC236}">
                <a16:creationId xmlns:a16="http://schemas.microsoft.com/office/drawing/2014/main" id="{D28C4A04-A5E2-4B35-94EA-FC375A5DD83C}"/>
              </a:ext>
            </a:extLst>
          </p:cNvPr>
          <p:cNvSpPr txBox="1"/>
          <p:nvPr userDrawn="1"/>
        </p:nvSpPr>
        <p:spPr>
          <a:xfrm>
            <a:off x="1702798" y="5712994"/>
            <a:ext cx="3813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i="1">
                <a:solidFill>
                  <a:srgbClr val="0024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faggrupper på tvers av organisasjonen</a:t>
            </a:r>
          </a:p>
        </p:txBody>
      </p:sp>
      <p:cxnSp>
        <p:nvCxnSpPr>
          <p:cNvPr id="82" name="Rett pilkobling 81">
            <a:extLst>
              <a:ext uri="{FF2B5EF4-FFF2-40B4-BE49-F238E27FC236}">
                <a16:creationId xmlns:a16="http://schemas.microsoft.com/office/drawing/2014/main" id="{B8B82FBA-B417-450B-99F7-5E68CBB92D9B}"/>
              </a:ext>
            </a:extLst>
          </p:cNvPr>
          <p:cNvCxnSpPr>
            <a:cxnSpLocks/>
          </p:cNvCxnSpPr>
          <p:nvPr userDrawn="1"/>
        </p:nvCxnSpPr>
        <p:spPr>
          <a:xfrm flipV="1">
            <a:off x="1256130" y="2406580"/>
            <a:ext cx="0" cy="3429530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tt linje 82">
            <a:extLst>
              <a:ext uri="{FF2B5EF4-FFF2-40B4-BE49-F238E27FC236}">
                <a16:creationId xmlns:a16="http://schemas.microsoft.com/office/drawing/2014/main" id="{054FA457-C12B-47DC-90A9-C81C1F06B881}"/>
              </a:ext>
            </a:extLst>
          </p:cNvPr>
          <p:cNvCxnSpPr>
            <a:cxnSpLocks/>
            <a:endCxn id="81" idx="1"/>
          </p:cNvCxnSpPr>
          <p:nvPr userDrawn="1"/>
        </p:nvCxnSpPr>
        <p:spPr>
          <a:xfrm>
            <a:off x="1256130" y="5828410"/>
            <a:ext cx="446668" cy="0"/>
          </a:xfrm>
          <a:prstGeom prst="line">
            <a:avLst/>
          </a:prstGeom>
          <a:ln w="6350">
            <a:solidFill>
              <a:srgbClr val="0024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tt linje 84">
            <a:extLst>
              <a:ext uri="{FF2B5EF4-FFF2-40B4-BE49-F238E27FC236}">
                <a16:creationId xmlns:a16="http://schemas.microsoft.com/office/drawing/2014/main" id="{DE44242C-CF01-4367-B4EA-C5918B32F236}"/>
              </a:ext>
            </a:extLst>
          </p:cNvPr>
          <p:cNvCxnSpPr>
            <a:cxnSpLocks/>
          </p:cNvCxnSpPr>
          <p:nvPr userDrawn="1"/>
        </p:nvCxnSpPr>
        <p:spPr>
          <a:xfrm flipH="1">
            <a:off x="1579548" y="5084076"/>
            <a:ext cx="2076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tt linje 85">
            <a:extLst>
              <a:ext uri="{FF2B5EF4-FFF2-40B4-BE49-F238E27FC236}">
                <a16:creationId xmlns:a16="http://schemas.microsoft.com/office/drawing/2014/main" id="{F61F57AE-09A5-4C37-A68F-593E5B913299}"/>
              </a:ext>
            </a:extLst>
          </p:cNvPr>
          <p:cNvCxnSpPr>
            <a:cxnSpLocks/>
          </p:cNvCxnSpPr>
          <p:nvPr userDrawn="1"/>
        </p:nvCxnSpPr>
        <p:spPr>
          <a:xfrm>
            <a:off x="6166161" y="2511188"/>
            <a:ext cx="1349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ett linje 86">
            <a:extLst>
              <a:ext uri="{FF2B5EF4-FFF2-40B4-BE49-F238E27FC236}">
                <a16:creationId xmlns:a16="http://schemas.microsoft.com/office/drawing/2014/main" id="{63FE7F85-D6C9-4C47-BE14-A6F4B5B53E4B}"/>
              </a:ext>
            </a:extLst>
          </p:cNvPr>
          <p:cNvCxnSpPr>
            <a:cxnSpLocks/>
          </p:cNvCxnSpPr>
          <p:nvPr userDrawn="1"/>
        </p:nvCxnSpPr>
        <p:spPr>
          <a:xfrm>
            <a:off x="2100834" y="2951215"/>
            <a:ext cx="8324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tt linje 87">
            <a:extLst>
              <a:ext uri="{FF2B5EF4-FFF2-40B4-BE49-F238E27FC236}">
                <a16:creationId xmlns:a16="http://schemas.microsoft.com/office/drawing/2014/main" id="{2BECDE2D-A11F-445A-A14A-0E997421445A}"/>
              </a:ext>
            </a:extLst>
          </p:cNvPr>
          <p:cNvCxnSpPr/>
          <p:nvPr userDrawn="1"/>
        </p:nvCxnSpPr>
        <p:spPr>
          <a:xfrm>
            <a:off x="6301126" y="2019582"/>
            <a:ext cx="0" cy="93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Rett linje 125">
            <a:extLst>
              <a:ext uri="{FF2B5EF4-FFF2-40B4-BE49-F238E27FC236}">
                <a16:creationId xmlns:a16="http://schemas.microsoft.com/office/drawing/2014/main" id="{BE78A516-1947-4475-A450-7098D3A48465}"/>
              </a:ext>
            </a:extLst>
          </p:cNvPr>
          <p:cNvCxnSpPr/>
          <p:nvPr/>
        </p:nvCxnSpPr>
        <p:spPr>
          <a:xfrm flipV="1">
            <a:off x="4881594" y="2951215"/>
            <a:ext cx="0" cy="23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Rett linje 142">
            <a:extLst>
              <a:ext uri="{FF2B5EF4-FFF2-40B4-BE49-F238E27FC236}">
                <a16:creationId xmlns:a16="http://schemas.microsoft.com/office/drawing/2014/main" id="{1B237A8D-C4D5-458F-A491-8D7DE0858542}"/>
              </a:ext>
            </a:extLst>
          </p:cNvPr>
          <p:cNvCxnSpPr/>
          <p:nvPr/>
        </p:nvCxnSpPr>
        <p:spPr>
          <a:xfrm flipV="1">
            <a:off x="6300141" y="2951215"/>
            <a:ext cx="0" cy="23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uppe 151">
            <a:extLst>
              <a:ext uri="{FF2B5EF4-FFF2-40B4-BE49-F238E27FC236}">
                <a16:creationId xmlns:a16="http://schemas.microsoft.com/office/drawing/2014/main" id="{D79CEDC6-9742-4E23-908F-5BC2FC52CF62}"/>
              </a:ext>
            </a:extLst>
          </p:cNvPr>
          <p:cNvGrpSpPr/>
          <p:nvPr userDrawn="1"/>
        </p:nvGrpSpPr>
        <p:grpSpPr>
          <a:xfrm>
            <a:off x="7668852" y="2951215"/>
            <a:ext cx="986856" cy="2595151"/>
            <a:chOff x="7818626" y="2951215"/>
            <a:chExt cx="986856" cy="2595151"/>
          </a:xfrm>
        </p:grpSpPr>
        <p:cxnSp>
          <p:nvCxnSpPr>
            <p:cNvPr id="157" name="Rett linje 156">
              <a:extLst>
                <a:ext uri="{FF2B5EF4-FFF2-40B4-BE49-F238E27FC236}">
                  <a16:creationId xmlns:a16="http://schemas.microsoft.com/office/drawing/2014/main" id="{1D9CE344-1B53-4ADA-A37E-88A3432273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92984" y="5546366"/>
              <a:ext cx="21249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Rett linje 158">
              <a:extLst>
                <a:ext uri="{FF2B5EF4-FFF2-40B4-BE49-F238E27FC236}">
                  <a16:creationId xmlns:a16="http://schemas.microsoft.com/office/drawing/2014/main" id="{84E1B2A0-3219-4A28-A22F-CF0E64B711BB}"/>
                </a:ext>
              </a:extLst>
            </p:cNvPr>
            <p:cNvCxnSpPr/>
            <p:nvPr/>
          </p:nvCxnSpPr>
          <p:spPr>
            <a:xfrm flipV="1">
              <a:off x="7818626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6" name="Rett linje 165">
            <a:extLst>
              <a:ext uri="{FF2B5EF4-FFF2-40B4-BE49-F238E27FC236}">
                <a16:creationId xmlns:a16="http://schemas.microsoft.com/office/drawing/2014/main" id="{6424E493-A3D0-48EB-8A06-C6C4075E8D3D}"/>
              </a:ext>
            </a:extLst>
          </p:cNvPr>
          <p:cNvCxnSpPr/>
          <p:nvPr/>
        </p:nvCxnSpPr>
        <p:spPr>
          <a:xfrm flipV="1">
            <a:off x="9076564" y="2951215"/>
            <a:ext cx="0" cy="23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Rett linje 168">
            <a:extLst>
              <a:ext uri="{FF2B5EF4-FFF2-40B4-BE49-F238E27FC236}">
                <a16:creationId xmlns:a16="http://schemas.microsoft.com/office/drawing/2014/main" id="{3613D3EC-2D6E-4AB3-BD37-9C4E8CB6BE99}"/>
              </a:ext>
            </a:extLst>
          </p:cNvPr>
          <p:cNvCxnSpPr/>
          <p:nvPr/>
        </p:nvCxnSpPr>
        <p:spPr>
          <a:xfrm flipV="1">
            <a:off x="10425776" y="2951215"/>
            <a:ext cx="0" cy="23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Rett pilkobling 169">
            <a:extLst>
              <a:ext uri="{FF2B5EF4-FFF2-40B4-BE49-F238E27FC236}">
                <a16:creationId xmlns:a16="http://schemas.microsoft.com/office/drawing/2014/main" id="{74DC5F3D-6E1A-43C0-BB73-F58318D03CF9}"/>
              </a:ext>
            </a:extLst>
          </p:cNvPr>
          <p:cNvCxnSpPr>
            <a:cxnSpLocks/>
          </p:cNvCxnSpPr>
          <p:nvPr userDrawn="1"/>
        </p:nvCxnSpPr>
        <p:spPr>
          <a:xfrm>
            <a:off x="3810623" y="5836111"/>
            <a:ext cx="7125249" cy="0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Rett linje 181">
            <a:extLst>
              <a:ext uri="{FF2B5EF4-FFF2-40B4-BE49-F238E27FC236}">
                <a16:creationId xmlns:a16="http://schemas.microsoft.com/office/drawing/2014/main" id="{D1D2D5D8-6FD0-4E97-A4C8-1529F2C6E7F1}"/>
              </a:ext>
            </a:extLst>
          </p:cNvPr>
          <p:cNvCxnSpPr/>
          <p:nvPr/>
        </p:nvCxnSpPr>
        <p:spPr>
          <a:xfrm flipV="1">
            <a:off x="3523460" y="2952183"/>
            <a:ext cx="0" cy="23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ihåndsform: figur 1">
            <a:extLst>
              <a:ext uri="{FF2B5EF4-FFF2-40B4-BE49-F238E27FC236}">
                <a16:creationId xmlns:a16="http://schemas.microsoft.com/office/drawing/2014/main" id="{DAA183F9-25DD-905E-9A55-CE3778801CAC}"/>
              </a:ext>
            </a:extLst>
          </p:cNvPr>
          <p:cNvSpPr/>
          <p:nvPr userDrawn="1"/>
        </p:nvSpPr>
        <p:spPr>
          <a:xfrm>
            <a:off x="5284581" y="1126235"/>
            <a:ext cx="2018883" cy="856111"/>
          </a:xfrm>
          <a:custGeom>
            <a:avLst/>
            <a:gdLst>
              <a:gd name="connsiteX0" fmla="*/ 0 w 2018883"/>
              <a:gd name="connsiteY0" fmla="*/ 0 h 800384"/>
              <a:gd name="connsiteX1" fmla="*/ 2018883 w 2018883"/>
              <a:gd name="connsiteY1" fmla="*/ 0 h 800384"/>
              <a:gd name="connsiteX2" fmla="*/ 2018883 w 2018883"/>
              <a:gd name="connsiteY2" fmla="*/ 800384 h 800384"/>
              <a:gd name="connsiteX3" fmla="*/ 0 w 2018883"/>
              <a:gd name="connsiteY3" fmla="*/ 800384 h 800384"/>
              <a:gd name="connsiteX4" fmla="*/ 0 w 2018883"/>
              <a:gd name="connsiteY4" fmla="*/ 0 h 80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8883" h="800384">
                <a:moveTo>
                  <a:pt x="0" y="0"/>
                </a:moveTo>
                <a:lnTo>
                  <a:pt x="2018883" y="0"/>
                </a:lnTo>
                <a:lnTo>
                  <a:pt x="2018883" y="800384"/>
                </a:lnTo>
                <a:lnTo>
                  <a:pt x="0" y="80038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kern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Embetsledelse</a:t>
            </a:r>
            <a:br>
              <a:rPr lang="nb-NO" sz="1200" kern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b-NO" sz="800" kern="120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Elisabeth Vik Aspaker</a:t>
            </a:r>
            <a:br>
              <a:rPr lang="nb-NO" sz="800" i="0" kern="120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b-NO" sz="800" i="1" kern="120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statsforvalter</a:t>
            </a:r>
            <a:br>
              <a:rPr lang="nb-NO" sz="800" i="1" kern="120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br>
              <a:rPr lang="nb-NO" sz="800" i="1" kern="120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b-NO" sz="800" i="1" kern="120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Bård M. Pedersen</a:t>
            </a:r>
            <a:br>
              <a:rPr lang="nb-NO" sz="800" i="1" kern="120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b-NO" sz="800" i="1" kern="120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assisterende statsforvalter</a:t>
            </a:r>
          </a:p>
        </p:txBody>
      </p:sp>
      <p:sp>
        <p:nvSpPr>
          <p:cNvPr id="3" name="Frihåndsform: figur 2">
            <a:extLst>
              <a:ext uri="{FF2B5EF4-FFF2-40B4-BE49-F238E27FC236}">
                <a16:creationId xmlns:a16="http://schemas.microsoft.com/office/drawing/2014/main" id="{059619B0-C409-4A02-32AC-D97DD836DE48}"/>
              </a:ext>
            </a:extLst>
          </p:cNvPr>
          <p:cNvSpPr/>
          <p:nvPr userDrawn="1"/>
        </p:nvSpPr>
        <p:spPr>
          <a:xfrm>
            <a:off x="4435605" y="2105463"/>
            <a:ext cx="1736233" cy="741698"/>
          </a:xfrm>
          <a:custGeom>
            <a:avLst/>
            <a:gdLst>
              <a:gd name="connsiteX0" fmla="*/ 0 w 1736233"/>
              <a:gd name="connsiteY0" fmla="*/ 0 h 560054"/>
              <a:gd name="connsiteX1" fmla="*/ 1736233 w 1736233"/>
              <a:gd name="connsiteY1" fmla="*/ 0 h 560054"/>
              <a:gd name="connsiteX2" fmla="*/ 1736233 w 1736233"/>
              <a:gd name="connsiteY2" fmla="*/ 560054 h 560054"/>
              <a:gd name="connsiteX3" fmla="*/ 0 w 1736233"/>
              <a:gd name="connsiteY3" fmla="*/ 560054 h 560054"/>
              <a:gd name="connsiteX4" fmla="*/ 0 w 1736233"/>
              <a:gd name="connsiteY4" fmla="*/ 0 h 56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233" h="560054">
                <a:moveTo>
                  <a:pt x="0" y="0"/>
                </a:moveTo>
                <a:lnTo>
                  <a:pt x="1736233" y="0"/>
                </a:lnTo>
                <a:lnTo>
                  <a:pt x="1736233" y="560054"/>
                </a:lnTo>
                <a:lnTo>
                  <a:pt x="0" y="56005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000" b="1" kern="120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SAMFUNNSIKKERHET </a:t>
            </a:r>
            <a:br>
              <a:rPr lang="nb-NO" sz="1000" b="1" kern="120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b-NO" sz="1000" b="1" kern="120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OG BEREDSKAP</a:t>
            </a:r>
            <a:br>
              <a:rPr lang="nb-NO" sz="1000" kern="120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br>
              <a:rPr lang="nb-NO" sz="1000" kern="120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b-NO" sz="800" i="1" kern="120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dir. Ronny Schjelderup</a:t>
            </a:r>
            <a:br>
              <a:rPr lang="nb-NO" sz="800" i="1" kern="120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b-NO" sz="800" i="1" kern="120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ass.dir. Kjersti Kristiansen</a:t>
            </a:r>
            <a:endParaRPr lang="nb-NO" sz="1000" i="1" kern="120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5F46E4CC-D20E-9F36-7694-9D69E46D2383}"/>
              </a:ext>
            </a:extLst>
          </p:cNvPr>
          <p:cNvGrpSpPr/>
          <p:nvPr userDrawn="1"/>
        </p:nvGrpSpPr>
        <p:grpSpPr>
          <a:xfrm>
            <a:off x="9843008" y="3176049"/>
            <a:ext cx="1321120" cy="2140077"/>
            <a:chOff x="5634272" y="3042804"/>
            <a:chExt cx="1321120" cy="2140077"/>
          </a:xfrm>
        </p:grpSpPr>
        <p:sp>
          <p:nvSpPr>
            <p:cNvPr id="5" name="Frihåndsform: figur 4">
              <a:extLst>
                <a:ext uri="{FF2B5EF4-FFF2-40B4-BE49-F238E27FC236}">
                  <a16:creationId xmlns:a16="http://schemas.microsoft.com/office/drawing/2014/main" id="{0E4F78F0-3F6F-C2D1-C015-01F539FEFA3D}"/>
                </a:ext>
              </a:extLst>
            </p:cNvPr>
            <p:cNvSpPr/>
            <p:nvPr/>
          </p:nvSpPr>
          <p:spPr>
            <a:xfrm>
              <a:off x="5634272" y="3042804"/>
              <a:ext cx="1321120" cy="786036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br>
                <a:rPr lang="nb-NO" sz="1000" kern="120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br>
                <a:rPr lang="nb-NO" sz="1000" kern="120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endParaRPr lang="nb-NO" sz="1000" kern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grpSp>
          <p:nvGrpSpPr>
            <p:cNvPr id="6" name="Gruppe 5">
              <a:extLst>
                <a:ext uri="{FF2B5EF4-FFF2-40B4-BE49-F238E27FC236}">
                  <a16:creationId xmlns:a16="http://schemas.microsoft.com/office/drawing/2014/main" id="{EA0CC9B7-3333-C9D8-AD95-2F5DFAC6F9F0}"/>
                </a:ext>
              </a:extLst>
            </p:cNvPr>
            <p:cNvGrpSpPr/>
            <p:nvPr/>
          </p:nvGrpSpPr>
          <p:grpSpPr>
            <a:xfrm>
              <a:off x="5844681" y="3951585"/>
              <a:ext cx="1088860" cy="374502"/>
              <a:chOff x="4390256" y="2636796"/>
              <a:chExt cx="1130880" cy="374502"/>
            </a:xfrm>
          </p:grpSpPr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7A2D282C-B82B-668B-4D6F-7C964FCE4433}"/>
                  </a:ext>
                </a:extLst>
              </p:cNvPr>
              <p:cNvSpPr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TekstSylinder 17">
                <a:extLst>
                  <a:ext uri="{FF2B5EF4-FFF2-40B4-BE49-F238E27FC236}">
                    <a16:creationId xmlns:a16="http://schemas.microsoft.com/office/drawing/2014/main" id="{DBC56220-A3AC-B677-73E9-EBE8112B7248}"/>
                  </a:ext>
                </a:extLst>
              </p:cNvPr>
              <p:cNvSpPr txBox="1"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br>
                  <a:rPr lang="nb-NO" sz="800" b="1" kern="1200"/>
                </a:br>
                <a:r>
                  <a:rPr lang="nb-NO" sz="800" b="1" kern="1200"/>
                  <a:t>skole</a:t>
                </a:r>
              </a:p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800" i="1" kern="1200"/>
                  <a:t>Eivind Bratsberg</a:t>
                </a:r>
                <a:br>
                  <a:rPr lang="nb-NO" sz="800" i="1" kern="1200"/>
                </a:br>
                <a:endParaRPr lang="nb-NO" sz="800" i="1" kern="1200"/>
              </a:p>
            </p:txBody>
          </p:sp>
        </p:grpSp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57CF313D-3BA1-1093-0046-ECDD03D4053C}"/>
                </a:ext>
              </a:extLst>
            </p:cNvPr>
            <p:cNvGrpSpPr/>
            <p:nvPr/>
          </p:nvGrpSpPr>
          <p:grpSpPr>
            <a:xfrm>
              <a:off x="5844679" y="4379982"/>
              <a:ext cx="1088862" cy="374502"/>
              <a:chOff x="4390254" y="3248783"/>
              <a:chExt cx="1130882" cy="374502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5D9C80BD-582E-5B25-1F94-31AC54250F86}"/>
                  </a:ext>
                </a:extLst>
              </p:cNvPr>
              <p:cNvSpPr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TekstSylinder 15">
                <a:extLst>
                  <a:ext uri="{FF2B5EF4-FFF2-40B4-BE49-F238E27FC236}">
                    <a16:creationId xmlns:a16="http://schemas.microsoft.com/office/drawing/2014/main" id="{41676FE5-7CAD-6F1E-88CC-FF66A0823003}"/>
                  </a:ext>
                </a:extLst>
              </p:cNvPr>
              <p:cNvSpPr txBox="1"/>
              <p:nvPr userDrawn="1"/>
            </p:nvSpPr>
            <p:spPr>
              <a:xfrm>
                <a:off x="4390254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800" b="1" kern="1200"/>
                  <a:t>barnehage</a:t>
                </a:r>
              </a:p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800" i="1" kern="1200"/>
                  <a:t>Liv-Hanne Huru</a:t>
                </a:r>
              </a:p>
            </p:txBody>
          </p: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80598C4-3CBA-98F9-801B-DDD6EAAEFDB7}"/>
                </a:ext>
              </a:extLst>
            </p:cNvPr>
            <p:cNvGrpSpPr/>
            <p:nvPr/>
          </p:nvGrpSpPr>
          <p:grpSpPr>
            <a:xfrm>
              <a:off x="5844681" y="4808379"/>
              <a:ext cx="1088860" cy="374502"/>
              <a:chOff x="4390256" y="2636796"/>
              <a:chExt cx="1130880" cy="374502"/>
            </a:xfrm>
          </p:grpSpPr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9EE9AF2-BE19-AF3F-6789-045059A39C83}"/>
                  </a:ext>
                </a:extLst>
              </p:cNvPr>
              <p:cNvSpPr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TekstSylinder 13">
                <a:extLst>
                  <a:ext uri="{FF2B5EF4-FFF2-40B4-BE49-F238E27FC236}">
                    <a16:creationId xmlns:a16="http://schemas.microsoft.com/office/drawing/2014/main" id="{84566482-2712-DD9A-EB8C-D381FE5A32A7}"/>
                  </a:ext>
                </a:extLst>
              </p:cNvPr>
              <p:cNvSpPr txBox="1"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800" b="1" kern="1200"/>
                  <a:t>barnevern og familievern</a:t>
                </a:r>
              </a:p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800" i="1" kern="1200"/>
                  <a:t>Merete Jenssen</a:t>
                </a:r>
              </a:p>
            </p:txBody>
          </p:sp>
        </p:grpSp>
        <p:cxnSp>
          <p:nvCxnSpPr>
            <p:cNvPr id="9" name="Rett linje 8">
              <a:extLst>
                <a:ext uri="{FF2B5EF4-FFF2-40B4-BE49-F238E27FC236}">
                  <a16:creationId xmlns:a16="http://schemas.microsoft.com/office/drawing/2014/main" id="{B2012513-FFA3-C3E8-511F-568FCF4F219E}"/>
                </a:ext>
              </a:extLst>
            </p:cNvPr>
            <p:cNvCxnSpPr>
              <a:cxnSpLocks/>
            </p:cNvCxnSpPr>
            <p:nvPr/>
          </p:nvCxnSpPr>
          <p:spPr>
            <a:xfrm>
              <a:off x="5674669" y="3814357"/>
              <a:ext cx="0" cy="11812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tt linje 9">
              <a:extLst>
                <a:ext uri="{FF2B5EF4-FFF2-40B4-BE49-F238E27FC236}">
                  <a16:creationId xmlns:a16="http://schemas.microsoft.com/office/drawing/2014/main" id="{9CE48ED3-4EBF-9BF0-2D01-BC26953615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138836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9F32834F-C07D-9315-B0CC-CED2B0946E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567233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B92FFDBA-53F1-252B-0885-98A61D09D9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995630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8749AD30-D1D1-2C6D-0DBD-BEAF8BCBDE2D}"/>
              </a:ext>
            </a:extLst>
          </p:cNvPr>
          <p:cNvGrpSpPr/>
          <p:nvPr userDrawn="1"/>
        </p:nvGrpSpPr>
        <p:grpSpPr>
          <a:xfrm>
            <a:off x="8442105" y="3184297"/>
            <a:ext cx="1345915" cy="2547108"/>
            <a:chOff x="5655070" y="3064170"/>
            <a:chExt cx="1345915" cy="2547108"/>
          </a:xfrm>
        </p:grpSpPr>
        <p:sp>
          <p:nvSpPr>
            <p:cNvPr id="20" name="Frihåndsform: figur 19">
              <a:extLst>
                <a:ext uri="{FF2B5EF4-FFF2-40B4-BE49-F238E27FC236}">
                  <a16:creationId xmlns:a16="http://schemas.microsoft.com/office/drawing/2014/main" id="{40986C6B-9A46-B709-DBDE-CDC0A6EBF936}"/>
                </a:ext>
              </a:extLst>
            </p:cNvPr>
            <p:cNvSpPr/>
            <p:nvPr/>
          </p:nvSpPr>
          <p:spPr>
            <a:xfrm>
              <a:off x="5655070" y="3064170"/>
              <a:ext cx="1345915" cy="786036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br>
                <a:rPr lang="nb-NO" sz="1000" kern="120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br>
                <a:rPr lang="nb-NO" sz="1000" kern="120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endParaRPr lang="nb-NO" sz="1000" i="1" kern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8F8C132C-A75B-53FC-40A5-EDF96B9BA6BE}"/>
                </a:ext>
              </a:extLst>
            </p:cNvPr>
            <p:cNvGrpSpPr/>
            <p:nvPr/>
          </p:nvGrpSpPr>
          <p:grpSpPr>
            <a:xfrm>
              <a:off x="5844681" y="3951585"/>
              <a:ext cx="1088860" cy="374502"/>
              <a:chOff x="4390256" y="2636796"/>
              <a:chExt cx="1130880" cy="374502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BD1C74AF-C10C-327A-0DAA-8E77C05EF946}"/>
                  </a:ext>
                </a:extLst>
              </p:cNvPr>
              <p:cNvSpPr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8" name="TekstSylinder 67">
                <a:extLst>
                  <a:ext uri="{FF2B5EF4-FFF2-40B4-BE49-F238E27FC236}">
                    <a16:creationId xmlns:a16="http://schemas.microsoft.com/office/drawing/2014/main" id="{1EE7BED7-A7B0-CCBF-8109-24D8F622DC1D}"/>
                  </a:ext>
                </a:extLst>
              </p:cNvPr>
              <p:cNvSpPr txBox="1"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800" b="1" kern="1200"/>
                  <a:t>forurensning</a:t>
                </a:r>
              </a:p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800" i="1" kern="1200"/>
                  <a:t>Per Kristian Krogstad</a:t>
                </a:r>
              </a:p>
            </p:txBody>
          </p: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588D7AA8-D283-BE78-85EC-F638209E65F0}"/>
                </a:ext>
              </a:extLst>
            </p:cNvPr>
            <p:cNvGrpSpPr/>
            <p:nvPr/>
          </p:nvGrpSpPr>
          <p:grpSpPr>
            <a:xfrm>
              <a:off x="5844679" y="4379982"/>
              <a:ext cx="1088862" cy="374502"/>
              <a:chOff x="4390254" y="3248783"/>
              <a:chExt cx="1130882" cy="374502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8D55BE92-55C9-1CA4-BE86-883FE9DDD518}"/>
                  </a:ext>
                </a:extLst>
              </p:cNvPr>
              <p:cNvSpPr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6" name="TekstSylinder 65">
                <a:extLst>
                  <a:ext uri="{FF2B5EF4-FFF2-40B4-BE49-F238E27FC236}">
                    <a16:creationId xmlns:a16="http://schemas.microsoft.com/office/drawing/2014/main" id="{FF31C6EA-A3B5-77A9-3CEA-FA2FDBC9ADDB}"/>
                  </a:ext>
                </a:extLst>
              </p:cNvPr>
              <p:cNvSpPr txBox="1"/>
              <p:nvPr userDrawn="1"/>
            </p:nvSpPr>
            <p:spPr>
              <a:xfrm>
                <a:off x="4390254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800" b="1" kern="1200"/>
                  <a:t>vilt og</a:t>
                </a:r>
                <a:br>
                  <a:rPr lang="nb-NO" sz="800" b="1" kern="1200"/>
                </a:br>
                <a:r>
                  <a:rPr lang="nb-NO" sz="800" b="1" kern="1200"/>
                  <a:t>motorferdsel</a:t>
                </a:r>
              </a:p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800" i="1" kern="1200"/>
                  <a:t>kst. Gøril Einarsen</a:t>
                </a:r>
              </a:p>
            </p:txBody>
          </p: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DC10BF39-4370-935F-46A8-0FFD38FECDB9}"/>
                </a:ext>
              </a:extLst>
            </p:cNvPr>
            <p:cNvGrpSpPr/>
            <p:nvPr/>
          </p:nvGrpSpPr>
          <p:grpSpPr>
            <a:xfrm>
              <a:off x="5844681" y="4808379"/>
              <a:ext cx="1088860" cy="374502"/>
              <a:chOff x="4390256" y="2636796"/>
              <a:chExt cx="1130880" cy="374502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D9534D54-1EEC-6367-AAAB-FE2C4F71B8F1}"/>
                  </a:ext>
                </a:extLst>
              </p:cNvPr>
              <p:cNvSpPr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7414AAF4-26D9-0E41-B773-179F44B922C4}"/>
                  </a:ext>
                </a:extLst>
              </p:cNvPr>
              <p:cNvSpPr txBox="1"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800" b="1" kern="1200"/>
                  <a:t>fisk og vann</a:t>
                </a:r>
              </a:p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800" i="1" kern="1200"/>
                  <a:t>Anders Tandberg</a:t>
                </a:r>
              </a:p>
            </p:txBody>
          </p: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FDB3B222-2381-52F9-2221-F30B5DAC7E51}"/>
                </a:ext>
              </a:extLst>
            </p:cNvPr>
            <p:cNvGrpSpPr/>
            <p:nvPr/>
          </p:nvGrpSpPr>
          <p:grpSpPr>
            <a:xfrm>
              <a:off x="5844681" y="5236776"/>
              <a:ext cx="1088860" cy="374502"/>
              <a:chOff x="4390256" y="3248783"/>
              <a:chExt cx="1130880" cy="374502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5FCF6D16-55F0-4AFD-2D5D-6407DC211F63}"/>
                  </a:ext>
                </a:extLst>
              </p:cNvPr>
              <p:cNvSpPr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TekstSylinder 29">
                <a:extLst>
                  <a:ext uri="{FF2B5EF4-FFF2-40B4-BE49-F238E27FC236}">
                    <a16:creationId xmlns:a16="http://schemas.microsoft.com/office/drawing/2014/main" id="{6C6B36D2-D0B3-6582-E08B-884B02150FF0}"/>
                  </a:ext>
                </a:extLst>
              </p:cNvPr>
              <p:cNvSpPr txBox="1"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800" b="1" kern="1200"/>
                  <a:t>naturvern</a:t>
                </a:r>
              </a:p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800" i="1" kern="1200"/>
                  <a:t>Heidi Marie Gabler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61A30106-8165-B8ED-4A3F-9735EABAB983}"/>
                </a:ext>
              </a:extLst>
            </p:cNvPr>
            <p:cNvCxnSpPr>
              <a:cxnSpLocks/>
            </p:cNvCxnSpPr>
            <p:nvPr/>
          </p:nvCxnSpPr>
          <p:spPr>
            <a:xfrm>
              <a:off x="5674669" y="3814357"/>
              <a:ext cx="0" cy="16033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FA4A4175-569A-7529-76EE-78B9EC113E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138836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E9491D14-B3B0-E553-5ED7-E996358665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567233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7667B616-C8CC-D1D7-8D80-7B027DCABD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995630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Frihåndsform: figur 72">
            <a:extLst>
              <a:ext uri="{FF2B5EF4-FFF2-40B4-BE49-F238E27FC236}">
                <a16:creationId xmlns:a16="http://schemas.microsoft.com/office/drawing/2014/main" id="{61F5A2D0-F80D-2538-942D-7A5EA7A72A56}"/>
              </a:ext>
            </a:extLst>
          </p:cNvPr>
          <p:cNvSpPr/>
          <p:nvPr userDrawn="1"/>
        </p:nvSpPr>
        <p:spPr>
          <a:xfrm>
            <a:off x="7055600" y="3192512"/>
            <a:ext cx="1312816" cy="782958"/>
          </a:xfrm>
          <a:custGeom>
            <a:avLst/>
            <a:gdLst>
              <a:gd name="connsiteX0" fmla="*/ 0 w 1268397"/>
              <a:gd name="connsiteY0" fmla="*/ 0 h 634198"/>
              <a:gd name="connsiteX1" fmla="*/ 1268397 w 1268397"/>
              <a:gd name="connsiteY1" fmla="*/ 0 h 634198"/>
              <a:gd name="connsiteX2" fmla="*/ 1268397 w 1268397"/>
              <a:gd name="connsiteY2" fmla="*/ 634198 h 634198"/>
              <a:gd name="connsiteX3" fmla="*/ 0 w 1268397"/>
              <a:gd name="connsiteY3" fmla="*/ 634198 h 634198"/>
              <a:gd name="connsiteX4" fmla="*/ 0 w 1268397"/>
              <a:gd name="connsiteY4" fmla="*/ 0 h 63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397" h="634198">
                <a:moveTo>
                  <a:pt x="0" y="0"/>
                </a:moveTo>
                <a:lnTo>
                  <a:pt x="1268397" y="0"/>
                </a:lnTo>
                <a:lnTo>
                  <a:pt x="1268397" y="634198"/>
                </a:lnTo>
                <a:lnTo>
                  <a:pt x="0" y="6341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br>
              <a:rPr lang="nb-NO" sz="1000" kern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br>
              <a:rPr lang="nb-NO" sz="1000" kern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br>
              <a:rPr lang="nb-NO" sz="1000" i="1" kern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endParaRPr lang="nb-NO" sz="1000" i="1" kern="120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07" name="Frihåndsform: figur 106">
            <a:extLst>
              <a:ext uri="{FF2B5EF4-FFF2-40B4-BE49-F238E27FC236}">
                <a16:creationId xmlns:a16="http://schemas.microsoft.com/office/drawing/2014/main" id="{FE9597D3-8927-C82B-2A4D-EDF77025DD23}"/>
              </a:ext>
            </a:extLst>
          </p:cNvPr>
          <p:cNvSpPr/>
          <p:nvPr userDrawn="1"/>
        </p:nvSpPr>
        <p:spPr>
          <a:xfrm>
            <a:off x="5670998" y="3176948"/>
            <a:ext cx="1318171" cy="793006"/>
          </a:xfrm>
          <a:custGeom>
            <a:avLst/>
            <a:gdLst>
              <a:gd name="connsiteX0" fmla="*/ 0 w 1268397"/>
              <a:gd name="connsiteY0" fmla="*/ 0 h 634198"/>
              <a:gd name="connsiteX1" fmla="*/ 1268397 w 1268397"/>
              <a:gd name="connsiteY1" fmla="*/ 0 h 634198"/>
              <a:gd name="connsiteX2" fmla="*/ 1268397 w 1268397"/>
              <a:gd name="connsiteY2" fmla="*/ 634198 h 634198"/>
              <a:gd name="connsiteX3" fmla="*/ 0 w 1268397"/>
              <a:gd name="connsiteY3" fmla="*/ 634198 h 634198"/>
              <a:gd name="connsiteX4" fmla="*/ 0 w 1268397"/>
              <a:gd name="connsiteY4" fmla="*/ 0 h 63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397" h="634198">
                <a:moveTo>
                  <a:pt x="0" y="0"/>
                </a:moveTo>
                <a:lnTo>
                  <a:pt x="1268397" y="0"/>
                </a:lnTo>
                <a:lnTo>
                  <a:pt x="1268397" y="634198"/>
                </a:lnTo>
                <a:lnTo>
                  <a:pt x="0" y="6341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br>
              <a:rPr lang="nb-NO" sz="1000" kern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br>
              <a:rPr lang="nb-NO" sz="1000" kern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br>
              <a:rPr lang="nb-NO" sz="1000" kern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br>
              <a:rPr lang="nb-NO" sz="800" b="0" i="0" kern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br>
              <a:rPr lang="nb-NO" sz="1000" kern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endParaRPr lang="nb-NO" sz="1000" kern="120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08" name="TekstSylinder 107">
            <a:extLst>
              <a:ext uri="{FF2B5EF4-FFF2-40B4-BE49-F238E27FC236}">
                <a16:creationId xmlns:a16="http://schemas.microsoft.com/office/drawing/2014/main" id="{0AF2F933-EB1C-6510-59EF-594989B43F41}"/>
              </a:ext>
            </a:extLst>
          </p:cNvPr>
          <p:cNvSpPr txBox="1"/>
          <p:nvPr userDrawn="1"/>
        </p:nvSpPr>
        <p:spPr>
          <a:xfrm>
            <a:off x="5742374" y="3540703"/>
            <a:ext cx="1253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" b="0" i="1" kern="12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dir. Katrine Storeheier</a:t>
            </a:r>
            <a:br>
              <a:rPr lang="nb-NO" sz="800" b="0" i="1" kern="12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b-NO" sz="800" b="0" i="1" kern="12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ass.dir Anita Ballo</a:t>
            </a:r>
            <a:endParaRPr lang="nb-NO" sz="800">
              <a:solidFill>
                <a:schemeClr val="bg1"/>
              </a:solidFill>
            </a:endParaRPr>
          </a:p>
        </p:txBody>
      </p:sp>
      <p:sp>
        <p:nvSpPr>
          <p:cNvPr id="109" name="TekstSylinder 108">
            <a:extLst>
              <a:ext uri="{FF2B5EF4-FFF2-40B4-BE49-F238E27FC236}">
                <a16:creationId xmlns:a16="http://schemas.microsoft.com/office/drawing/2014/main" id="{E8B03B15-69B4-7AFB-9EE5-3C1B5F3F0828}"/>
              </a:ext>
            </a:extLst>
          </p:cNvPr>
          <p:cNvSpPr txBox="1"/>
          <p:nvPr userDrawn="1"/>
        </p:nvSpPr>
        <p:spPr>
          <a:xfrm>
            <a:off x="5670998" y="3184536"/>
            <a:ext cx="131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 kern="12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ORGANISASJON OG UTVIKLING</a:t>
            </a:r>
            <a:endParaRPr lang="nb-NO" sz="1000" b="1">
              <a:solidFill>
                <a:schemeClr val="bg1"/>
              </a:solidFill>
            </a:endParaRPr>
          </a:p>
        </p:txBody>
      </p:sp>
      <p:sp>
        <p:nvSpPr>
          <p:cNvPr id="110" name="TekstSylinder 109">
            <a:extLst>
              <a:ext uri="{FF2B5EF4-FFF2-40B4-BE49-F238E27FC236}">
                <a16:creationId xmlns:a16="http://schemas.microsoft.com/office/drawing/2014/main" id="{926F7B2D-358F-DF56-2D87-E585686527BE}"/>
              </a:ext>
            </a:extLst>
          </p:cNvPr>
          <p:cNvSpPr txBox="1"/>
          <p:nvPr userDrawn="1"/>
        </p:nvSpPr>
        <p:spPr>
          <a:xfrm>
            <a:off x="7286220" y="3184172"/>
            <a:ext cx="97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 kern="12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REINDRIFT</a:t>
            </a:r>
            <a:endParaRPr lang="nb-NO" sz="1000" b="1">
              <a:solidFill>
                <a:schemeClr val="bg1"/>
              </a:solidFill>
            </a:endParaRPr>
          </a:p>
        </p:txBody>
      </p:sp>
      <p:sp>
        <p:nvSpPr>
          <p:cNvPr id="111" name="TekstSylinder 110">
            <a:extLst>
              <a:ext uri="{FF2B5EF4-FFF2-40B4-BE49-F238E27FC236}">
                <a16:creationId xmlns:a16="http://schemas.microsoft.com/office/drawing/2014/main" id="{86B8947D-BEB6-A17B-20B1-77D5C97B1403}"/>
              </a:ext>
            </a:extLst>
          </p:cNvPr>
          <p:cNvSpPr txBox="1"/>
          <p:nvPr userDrawn="1"/>
        </p:nvSpPr>
        <p:spPr>
          <a:xfrm>
            <a:off x="6992760" y="3536085"/>
            <a:ext cx="14041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800" b="0" i="1" kern="12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kst</a:t>
            </a:r>
            <a:r>
              <a:rPr lang="nb-NO" sz="800" b="0" i="1" kern="12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  <a:r>
              <a:rPr lang="nb-NO" sz="800" b="0" i="1" kern="12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dir. Torhi</a:t>
            </a:r>
            <a:r>
              <a:rPr lang="nb-NO" sz="800" i="1" kern="12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ld Gjølme</a:t>
            </a:r>
            <a:br>
              <a:rPr lang="nb-NO" sz="800" i="1" kern="12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b-NO" sz="800" i="1" kern="12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ass.dir. Anne Merete Sara Gaup</a:t>
            </a:r>
            <a:endParaRPr lang="nb-NO" sz="800">
              <a:solidFill>
                <a:schemeClr val="bg1"/>
              </a:solidFill>
            </a:endParaRPr>
          </a:p>
        </p:txBody>
      </p:sp>
      <p:sp>
        <p:nvSpPr>
          <p:cNvPr id="112" name="TekstSylinder 111">
            <a:extLst>
              <a:ext uri="{FF2B5EF4-FFF2-40B4-BE49-F238E27FC236}">
                <a16:creationId xmlns:a16="http://schemas.microsoft.com/office/drawing/2014/main" id="{C6266C92-B5EA-5037-4C11-FCEACF44A9BD}"/>
              </a:ext>
            </a:extLst>
          </p:cNvPr>
          <p:cNvSpPr txBox="1"/>
          <p:nvPr userDrawn="1"/>
        </p:nvSpPr>
        <p:spPr>
          <a:xfrm>
            <a:off x="8828891" y="3192361"/>
            <a:ext cx="657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 kern="12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MILJØ</a:t>
            </a:r>
            <a:endParaRPr lang="nb-NO" sz="1000" b="1">
              <a:solidFill>
                <a:schemeClr val="bg1"/>
              </a:solidFill>
            </a:endParaRPr>
          </a:p>
        </p:txBody>
      </p:sp>
      <p:sp>
        <p:nvSpPr>
          <p:cNvPr id="113" name="TekstSylinder 112">
            <a:extLst>
              <a:ext uri="{FF2B5EF4-FFF2-40B4-BE49-F238E27FC236}">
                <a16:creationId xmlns:a16="http://schemas.microsoft.com/office/drawing/2014/main" id="{83E7C386-991C-8DFE-B3DD-2712D33FAA4B}"/>
              </a:ext>
            </a:extLst>
          </p:cNvPr>
          <p:cNvSpPr txBox="1"/>
          <p:nvPr userDrawn="1"/>
        </p:nvSpPr>
        <p:spPr>
          <a:xfrm>
            <a:off x="8577764" y="3534211"/>
            <a:ext cx="121806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800" i="1" kern="12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dir. Lisa B. Helgason</a:t>
            </a:r>
            <a:endParaRPr lang="nb-NO" sz="800">
              <a:solidFill>
                <a:schemeClr val="bg1"/>
              </a:solidFill>
            </a:endParaRP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27C0AD9B-18D8-5829-2C1D-15F3510AA5A4}"/>
              </a:ext>
            </a:extLst>
          </p:cNvPr>
          <p:cNvGrpSpPr/>
          <p:nvPr userDrawn="1"/>
        </p:nvGrpSpPr>
        <p:grpSpPr>
          <a:xfrm>
            <a:off x="9891909" y="3189459"/>
            <a:ext cx="1541241" cy="692088"/>
            <a:chOff x="9895917" y="3072863"/>
            <a:chExt cx="1541241" cy="692088"/>
          </a:xfrm>
        </p:grpSpPr>
        <p:sp>
          <p:nvSpPr>
            <p:cNvPr id="114" name="TekstSylinder 113">
              <a:extLst>
                <a:ext uri="{FF2B5EF4-FFF2-40B4-BE49-F238E27FC236}">
                  <a16:creationId xmlns:a16="http://schemas.microsoft.com/office/drawing/2014/main" id="{82A9645D-B9EC-B6A0-B974-C2CA72A920E5}"/>
                </a:ext>
              </a:extLst>
            </p:cNvPr>
            <p:cNvSpPr txBox="1"/>
            <p:nvPr userDrawn="1"/>
          </p:nvSpPr>
          <p:spPr>
            <a:xfrm>
              <a:off x="9895917" y="3426397"/>
              <a:ext cx="126852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b-NO" sz="800" i="1" kern="1200">
                  <a:solidFill>
                    <a:schemeClr val="bg1"/>
                  </a:solidFill>
                  <a:latin typeface="+mn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dir. Hilde Bremnes</a:t>
              </a:r>
              <a:br>
                <a:rPr lang="nb-NO" sz="800" i="1" kern="1200">
                  <a:solidFill>
                    <a:schemeClr val="bg1"/>
                  </a:solidFill>
                  <a:latin typeface="+mn-lt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r>
                <a:rPr lang="nb-NO" sz="800" i="1" kern="1200">
                  <a:solidFill>
                    <a:schemeClr val="bg1"/>
                  </a:solidFill>
                  <a:latin typeface="+mn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ass.dir. Katharine Jakola</a:t>
              </a:r>
              <a:endParaRPr lang="nb-NO" sz="800">
                <a:solidFill>
                  <a:schemeClr val="bg1"/>
                </a:solidFill>
              </a:endParaRPr>
            </a:p>
          </p:txBody>
        </p:sp>
        <p:sp>
          <p:nvSpPr>
            <p:cNvPr id="115" name="TekstSylinder 114">
              <a:extLst>
                <a:ext uri="{FF2B5EF4-FFF2-40B4-BE49-F238E27FC236}">
                  <a16:creationId xmlns:a16="http://schemas.microsoft.com/office/drawing/2014/main" id="{3DB252A5-1464-AA73-028E-68EC1891AB67}"/>
                </a:ext>
              </a:extLst>
            </p:cNvPr>
            <p:cNvSpPr txBox="1"/>
            <p:nvPr userDrawn="1"/>
          </p:nvSpPr>
          <p:spPr>
            <a:xfrm>
              <a:off x="10014472" y="3072863"/>
              <a:ext cx="14226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000" b="1" kern="120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OPPVEKST OG BARNEVERN</a:t>
              </a:r>
              <a:endParaRPr lang="nb-NO" sz="1000" b="1">
                <a:solidFill>
                  <a:schemeClr val="bg1"/>
                </a:solidFill>
              </a:endParaRPr>
            </a:p>
          </p:txBody>
        </p:sp>
      </p:grpSp>
      <p:sp>
        <p:nvSpPr>
          <p:cNvPr id="171" name="Frihåndsform: figur 170">
            <a:extLst>
              <a:ext uri="{FF2B5EF4-FFF2-40B4-BE49-F238E27FC236}">
                <a16:creationId xmlns:a16="http://schemas.microsoft.com/office/drawing/2014/main" id="{64B3D8B3-6088-3EFA-E090-7F0111BFD8D4}"/>
              </a:ext>
            </a:extLst>
          </p:cNvPr>
          <p:cNvSpPr/>
          <p:nvPr userDrawn="1"/>
        </p:nvSpPr>
        <p:spPr>
          <a:xfrm>
            <a:off x="4303899" y="3169078"/>
            <a:ext cx="1239926" cy="793007"/>
          </a:xfrm>
          <a:custGeom>
            <a:avLst/>
            <a:gdLst>
              <a:gd name="connsiteX0" fmla="*/ 0 w 1268397"/>
              <a:gd name="connsiteY0" fmla="*/ 0 h 634198"/>
              <a:gd name="connsiteX1" fmla="*/ 1268397 w 1268397"/>
              <a:gd name="connsiteY1" fmla="*/ 0 h 634198"/>
              <a:gd name="connsiteX2" fmla="*/ 1268397 w 1268397"/>
              <a:gd name="connsiteY2" fmla="*/ 634198 h 634198"/>
              <a:gd name="connsiteX3" fmla="*/ 0 w 1268397"/>
              <a:gd name="connsiteY3" fmla="*/ 634198 h 634198"/>
              <a:gd name="connsiteX4" fmla="*/ 0 w 1268397"/>
              <a:gd name="connsiteY4" fmla="*/ 0 h 63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397" h="634198">
                <a:moveTo>
                  <a:pt x="0" y="0"/>
                </a:moveTo>
                <a:lnTo>
                  <a:pt x="1268397" y="0"/>
                </a:lnTo>
                <a:lnTo>
                  <a:pt x="1268397" y="634198"/>
                </a:lnTo>
                <a:lnTo>
                  <a:pt x="0" y="6341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000" kern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  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br>
              <a:rPr lang="nb-NO" sz="800" kern="120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endParaRPr lang="nb-NO" sz="800" i="1" kern="120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194" name="Gruppe 193">
            <a:extLst>
              <a:ext uri="{FF2B5EF4-FFF2-40B4-BE49-F238E27FC236}">
                <a16:creationId xmlns:a16="http://schemas.microsoft.com/office/drawing/2014/main" id="{5CC0FE7B-D313-8F01-3951-C80C03D3F852}"/>
              </a:ext>
            </a:extLst>
          </p:cNvPr>
          <p:cNvGrpSpPr/>
          <p:nvPr userDrawn="1"/>
        </p:nvGrpSpPr>
        <p:grpSpPr>
          <a:xfrm>
            <a:off x="4251826" y="3201295"/>
            <a:ext cx="1314874" cy="686451"/>
            <a:chOff x="4255982" y="3095363"/>
            <a:chExt cx="1314874" cy="686451"/>
          </a:xfrm>
        </p:grpSpPr>
        <p:sp>
          <p:nvSpPr>
            <p:cNvPr id="192" name="TekstSylinder 191">
              <a:extLst>
                <a:ext uri="{FF2B5EF4-FFF2-40B4-BE49-F238E27FC236}">
                  <a16:creationId xmlns:a16="http://schemas.microsoft.com/office/drawing/2014/main" id="{412A2E1C-7EFF-85BF-947B-E1D3127E79DD}"/>
                </a:ext>
              </a:extLst>
            </p:cNvPr>
            <p:cNvSpPr txBox="1"/>
            <p:nvPr userDrawn="1"/>
          </p:nvSpPr>
          <p:spPr>
            <a:xfrm>
              <a:off x="4488417" y="3095363"/>
              <a:ext cx="975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b="1" kern="120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LANDBRUK</a:t>
              </a:r>
              <a:endParaRPr lang="nb-NO" sz="1000" b="1">
                <a:solidFill>
                  <a:schemeClr val="bg1"/>
                </a:solidFill>
              </a:endParaRPr>
            </a:p>
          </p:txBody>
        </p:sp>
        <p:sp>
          <p:nvSpPr>
            <p:cNvPr id="193" name="TekstSylinder 192">
              <a:extLst>
                <a:ext uri="{FF2B5EF4-FFF2-40B4-BE49-F238E27FC236}">
                  <a16:creationId xmlns:a16="http://schemas.microsoft.com/office/drawing/2014/main" id="{EDC81AFC-D8A3-9A57-EBB5-53077910A082}"/>
                </a:ext>
              </a:extLst>
            </p:cNvPr>
            <p:cNvSpPr txBox="1"/>
            <p:nvPr userDrawn="1"/>
          </p:nvSpPr>
          <p:spPr>
            <a:xfrm>
              <a:off x="4255982" y="3443260"/>
              <a:ext cx="13148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800" i="1" kern="1200">
                  <a:solidFill>
                    <a:schemeClr val="bg1"/>
                  </a:solidFill>
                  <a:latin typeface="+mn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kst.dir. Linn Marstrander</a:t>
              </a:r>
              <a:br>
                <a:rPr lang="nb-NO" sz="800" i="1" kern="1200">
                  <a:solidFill>
                    <a:schemeClr val="bg1"/>
                  </a:solidFill>
                  <a:latin typeface="+mn-lt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r>
                <a:rPr lang="nb-NO" sz="800" i="1" kern="1200">
                  <a:solidFill>
                    <a:schemeClr val="bg1"/>
                  </a:solidFill>
                  <a:latin typeface="+mn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ass.dir Linn Marstrander</a:t>
              </a:r>
              <a:endParaRPr lang="nb-NO" sz="800">
                <a:solidFill>
                  <a:schemeClr val="bg1"/>
                </a:solidFill>
              </a:endParaRPr>
            </a:p>
          </p:txBody>
        </p:sp>
      </p:grpSp>
      <p:grpSp>
        <p:nvGrpSpPr>
          <p:cNvPr id="195" name="Gruppe 194">
            <a:extLst>
              <a:ext uri="{FF2B5EF4-FFF2-40B4-BE49-F238E27FC236}">
                <a16:creationId xmlns:a16="http://schemas.microsoft.com/office/drawing/2014/main" id="{DEC4BC95-5B8B-C9BD-210C-DDAEAA0B5674}"/>
              </a:ext>
            </a:extLst>
          </p:cNvPr>
          <p:cNvGrpSpPr/>
          <p:nvPr userDrawn="1"/>
        </p:nvGrpSpPr>
        <p:grpSpPr>
          <a:xfrm>
            <a:off x="2858968" y="3039661"/>
            <a:ext cx="1383106" cy="2660063"/>
            <a:chOff x="5641419" y="2951215"/>
            <a:chExt cx="1383106" cy="2660063"/>
          </a:xfrm>
        </p:grpSpPr>
        <p:sp>
          <p:nvSpPr>
            <p:cNvPr id="196" name="Frihåndsform: figur 195">
              <a:extLst>
                <a:ext uri="{FF2B5EF4-FFF2-40B4-BE49-F238E27FC236}">
                  <a16:creationId xmlns:a16="http://schemas.microsoft.com/office/drawing/2014/main" id="{CBD88FA8-39D8-68CF-7056-642EC4AB46D4}"/>
                </a:ext>
              </a:extLst>
            </p:cNvPr>
            <p:cNvSpPr/>
            <p:nvPr/>
          </p:nvSpPr>
          <p:spPr>
            <a:xfrm>
              <a:off x="5641419" y="3069190"/>
              <a:ext cx="1383106" cy="80070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000" b="1" kern="120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br>
                <a:rPr lang="nb-NO" sz="1000" kern="120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br>
                <a:rPr lang="nb-NO" sz="1000" kern="120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br>
                <a:rPr lang="nb-NO" sz="1000" kern="120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endParaRPr lang="nb-NO" sz="1000" i="1" kern="120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grpSp>
          <p:nvGrpSpPr>
            <p:cNvPr id="197" name="Gruppe 196">
              <a:extLst>
                <a:ext uri="{FF2B5EF4-FFF2-40B4-BE49-F238E27FC236}">
                  <a16:creationId xmlns:a16="http://schemas.microsoft.com/office/drawing/2014/main" id="{2E9893F7-EDBA-7C06-5B8B-525DB309015B}"/>
                </a:ext>
              </a:extLst>
            </p:cNvPr>
            <p:cNvGrpSpPr/>
            <p:nvPr/>
          </p:nvGrpSpPr>
          <p:grpSpPr>
            <a:xfrm>
              <a:off x="5844681" y="3951585"/>
              <a:ext cx="1088860" cy="374502"/>
              <a:chOff x="4390256" y="2636796"/>
              <a:chExt cx="1130880" cy="374502"/>
            </a:xfrm>
          </p:grpSpPr>
          <p:sp>
            <p:nvSpPr>
              <p:cNvPr id="212" name="Rektangel 211">
                <a:extLst>
                  <a:ext uri="{FF2B5EF4-FFF2-40B4-BE49-F238E27FC236}">
                    <a16:creationId xmlns:a16="http://schemas.microsoft.com/office/drawing/2014/main" id="{7A78951D-70FD-50D2-62D3-23708AC1BEB8}"/>
                  </a:ext>
                </a:extLst>
              </p:cNvPr>
              <p:cNvSpPr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3" name="TekstSylinder 212">
                <a:extLst>
                  <a:ext uri="{FF2B5EF4-FFF2-40B4-BE49-F238E27FC236}">
                    <a16:creationId xmlns:a16="http://schemas.microsoft.com/office/drawing/2014/main" id="{3923387C-C89D-44E4-29BE-62048AFAF41B}"/>
                  </a:ext>
                </a:extLst>
              </p:cNvPr>
              <p:cNvSpPr txBox="1"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800" b="1" kern="1200"/>
                  <a:t>sosial og velferd</a:t>
                </a:r>
                <a:br>
                  <a:rPr lang="nb-NO" sz="900" b="1" kern="1200"/>
                </a:br>
                <a:r>
                  <a:rPr lang="nb-NO" sz="800" b="0" i="1" kern="1200"/>
                  <a:t>Anita Wahl Nilsen</a:t>
                </a:r>
                <a:endParaRPr lang="nb-NO" sz="900" b="1" i="1" kern="1200"/>
              </a:p>
            </p:txBody>
          </p:sp>
        </p:grpSp>
        <p:grpSp>
          <p:nvGrpSpPr>
            <p:cNvPr id="198" name="Gruppe 197">
              <a:extLst>
                <a:ext uri="{FF2B5EF4-FFF2-40B4-BE49-F238E27FC236}">
                  <a16:creationId xmlns:a16="http://schemas.microsoft.com/office/drawing/2014/main" id="{234E14B7-8252-9398-E00B-184A4365F006}"/>
                </a:ext>
              </a:extLst>
            </p:cNvPr>
            <p:cNvGrpSpPr/>
            <p:nvPr/>
          </p:nvGrpSpPr>
          <p:grpSpPr>
            <a:xfrm>
              <a:off x="5844681" y="4379982"/>
              <a:ext cx="1088860" cy="374502"/>
              <a:chOff x="4390256" y="3248783"/>
              <a:chExt cx="1130880" cy="374502"/>
            </a:xfrm>
          </p:grpSpPr>
          <p:sp>
            <p:nvSpPr>
              <p:cNvPr id="210" name="Rektangel 209">
                <a:extLst>
                  <a:ext uri="{FF2B5EF4-FFF2-40B4-BE49-F238E27FC236}">
                    <a16:creationId xmlns:a16="http://schemas.microsoft.com/office/drawing/2014/main" id="{1C02471F-03BA-047B-3B85-FF155E263078}"/>
                  </a:ext>
                </a:extLst>
              </p:cNvPr>
              <p:cNvSpPr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1" name="TekstSylinder 210">
                <a:extLst>
                  <a:ext uri="{FF2B5EF4-FFF2-40B4-BE49-F238E27FC236}">
                    <a16:creationId xmlns:a16="http://schemas.microsoft.com/office/drawing/2014/main" id="{8BF2A74B-F17B-9D0A-4E23-29E0AA5992E6}"/>
                  </a:ext>
                </a:extLst>
              </p:cNvPr>
              <p:cNvSpPr txBox="1"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800" b="1" kern="1200"/>
                  <a:t>spesialist-helsetjenester</a:t>
                </a:r>
                <a:br>
                  <a:rPr lang="nb-NO" sz="900" b="1" kern="1200"/>
                </a:br>
                <a:r>
                  <a:rPr lang="nb-NO" sz="800" b="0" i="1" kern="1200"/>
                  <a:t>Shalini Arulanandam</a:t>
                </a:r>
                <a:endParaRPr lang="nb-NO" sz="900" b="1" i="1" kern="1200"/>
              </a:p>
            </p:txBody>
          </p:sp>
        </p:grpSp>
        <p:grpSp>
          <p:nvGrpSpPr>
            <p:cNvPr id="199" name="Gruppe 198">
              <a:extLst>
                <a:ext uri="{FF2B5EF4-FFF2-40B4-BE49-F238E27FC236}">
                  <a16:creationId xmlns:a16="http://schemas.microsoft.com/office/drawing/2014/main" id="{5CD1BDA0-2370-F46F-7CE0-1C93DA94AC8A}"/>
                </a:ext>
              </a:extLst>
            </p:cNvPr>
            <p:cNvGrpSpPr/>
            <p:nvPr/>
          </p:nvGrpSpPr>
          <p:grpSpPr>
            <a:xfrm>
              <a:off x="5844681" y="4808379"/>
              <a:ext cx="1088860" cy="374502"/>
              <a:chOff x="4390256" y="2636796"/>
              <a:chExt cx="1130880" cy="374502"/>
            </a:xfrm>
          </p:grpSpPr>
          <p:sp>
            <p:nvSpPr>
              <p:cNvPr id="208" name="Rektangel 207">
                <a:extLst>
                  <a:ext uri="{FF2B5EF4-FFF2-40B4-BE49-F238E27FC236}">
                    <a16:creationId xmlns:a16="http://schemas.microsoft.com/office/drawing/2014/main" id="{0F2612EF-4A15-D494-8710-FC2EB2AC290C}"/>
                  </a:ext>
                </a:extLst>
              </p:cNvPr>
              <p:cNvSpPr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9" name="TekstSylinder 208">
                <a:extLst>
                  <a:ext uri="{FF2B5EF4-FFF2-40B4-BE49-F238E27FC236}">
                    <a16:creationId xmlns:a16="http://schemas.microsoft.com/office/drawing/2014/main" id="{FABA0800-6B72-0F09-FED3-1700BD979B44}"/>
                  </a:ext>
                </a:extLst>
              </p:cNvPr>
              <p:cNvSpPr txBox="1"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800" b="1" kern="1200"/>
                  <a:t>kommune-helsetjenester</a:t>
                </a:r>
                <a:br>
                  <a:rPr lang="nb-NO" sz="900" b="1" kern="1200"/>
                </a:br>
                <a:r>
                  <a:rPr lang="nb-NO" sz="800" b="0" i="1" kern="1200"/>
                  <a:t>Marit Zahl Jonassen</a:t>
                </a:r>
                <a:endParaRPr lang="nb-NO" sz="900" b="1" i="1" kern="1200"/>
              </a:p>
            </p:txBody>
          </p:sp>
        </p:grpSp>
        <p:grpSp>
          <p:nvGrpSpPr>
            <p:cNvPr id="200" name="Gruppe 199">
              <a:extLst>
                <a:ext uri="{FF2B5EF4-FFF2-40B4-BE49-F238E27FC236}">
                  <a16:creationId xmlns:a16="http://schemas.microsoft.com/office/drawing/2014/main" id="{C9D0CDBA-5F61-9E2E-72ED-A8B3FA9821BC}"/>
                </a:ext>
              </a:extLst>
            </p:cNvPr>
            <p:cNvGrpSpPr/>
            <p:nvPr/>
          </p:nvGrpSpPr>
          <p:grpSpPr>
            <a:xfrm>
              <a:off x="5844681" y="5236776"/>
              <a:ext cx="1088860" cy="374502"/>
              <a:chOff x="4390256" y="3248783"/>
              <a:chExt cx="1130880" cy="374502"/>
            </a:xfrm>
          </p:grpSpPr>
          <p:sp>
            <p:nvSpPr>
              <p:cNvPr id="206" name="Rektangel 205">
                <a:extLst>
                  <a:ext uri="{FF2B5EF4-FFF2-40B4-BE49-F238E27FC236}">
                    <a16:creationId xmlns:a16="http://schemas.microsoft.com/office/drawing/2014/main" id="{6AB10BFD-4668-BE6A-9A15-7F06CC777B0A}"/>
                  </a:ext>
                </a:extLst>
              </p:cNvPr>
              <p:cNvSpPr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7" name="TekstSylinder 206">
                <a:extLst>
                  <a:ext uri="{FF2B5EF4-FFF2-40B4-BE49-F238E27FC236}">
                    <a16:creationId xmlns:a16="http://schemas.microsoft.com/office/drawing/2014/main" id="{9007D39B-7BE0-7562-B6AB-5C32598A4DE4}"/>
                  </a:ext>
                </a:extLst>
              </p:cNvPr>
              <p:cNvSpPr txBox="1"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800" b="1" kern="1200"/>
                  <a:t>fagutvikling</a:t>
                </a:r>
                <a:br>
                  <a:rPr lang="nb-NO" sz="800" b="1" kern="1200"/>
                </a:br>
                <a:r>
                  <a:rPr lang="nb-NO" sz="800" b="0" i="1" kern="1200"/>
                  <a:t>Lena Nordås</a:t>
                </a:r>
                <a:endParaRPr lang="nb-NO" sz="800" b="1" i="1" kern="1200"/>
              </a:p>
            </p:txBody>
          </p:sp>
        </p:grpSp>
        <p:cxnSp>
          <p:nvCxnSpPr>
            <p:cNvPr id="201" name="Rett linje 200">
              <a:extLst>
                <a:ext uri="{FF2B5EF4-FFF2-40B4-BE49-F238E27FC236}">
                  <a16:creationId xmlns:a16="http://schemas.microsoft.com/office/drawing/2014/main" id="{39190F58-3412-6876-CDBD-C50291E59621}"/>
                </a:ext>
              </a:extLst>
            </p:cNvPr>
            <p:cNvCxnSpPr>
              <a:cxnSpLocks/>
            </p:cNvCxnSpPr>
            <p:nvPr/>
          </p:nvCxnSpPr>
          <p:spPr>
            <a:xfrm>
              <a:off x="5674669" y="3814357"/>
              <a:ext cx="0" cy="16033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Rett linje 201">
              <a:extLst>
                <a:ext uri="{FF2B5EF4-FFF2-40B4-BE49-F238E27FC236}">
                  <a16:creationId xmlns:a16="http://schemas.microsoft.com/office/drawing/2014/main" id="{7DF5A428-F16A-F7CF-0C5C-3C66480947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138836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Rett linje 202">
              <a:extLst>
                <a:ext uri="{FF2B5EF4-FFF2-40B4-BE49-F238E27FC236}">
                  <a16:creationId xmlns:a16="http://schemas.microsoft.com/office/drawing/2014/main" id="{49A73BF5-38D2-3F3A-E7B4-13FEA26FA6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567233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Rett linje 203">
              <a:extLst>
                <a:ext uri="{FF2B5EF4-FFF2-40B4-BE49-F238E27FC236}">
                  <a16:creationId xmlns:a16="http://schemas.microsoft.com/office/drawing/2014/main" id="{E938A2BF-0C91-BDBD-DC99-35BF0CF9DE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995630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Rett linje 204">
              <a:extLst>
                <a:ext uri="{FF2B5EF4-FFF2-40B4-BE49-F238E27FC236}">
                  <a16:creationId xmlns:a16="http://schemas.microsoft.com/office/drawing/2014/main" id="{5B2A68B2-512C-56AE-C643-1263C0BD82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05460" y="2951215"/>
              <a:ext cx="0" cy="1144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4" name="Rett linje 213">
            <a:extLst>
              <a:ext uri="{FF2B5EF4-FFF2-40B4-BE49-F238E27FC236}">
                <a16:creationId xmlns:a16="http://schemas.microsoft.com/office/drawing/2014/main" id="{3414576F-E9FB-443F-AB9C-B080645BC92D}"/>
              </a:ext>
            </a:extLst>
          </p:cNvPr>
          <p:cNvCxnSpPr>
            <a:cxnSpLocks/>
          </p:cNvCxnSpPr>
          <p:nvPr userDrawn="1"/>
        </p:nvCxnSpPr>
        <p:spPr>
          <a:xfrm flipH="1">
            <a:off x="2892218" y="5505988"/>
            <a:ext cx="2124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7" name="Gruppe 216">
            <a:extLst>
              <a:ext uri="{FF2B5EF4-FFF2-40B4-BE49-F238E27FC236}">
                <a16:creationId xmlns:a16="http://schemas.microsoft.com/office/drawing/2014/main" id="{1B6C7EC8-0D3F-B36B-0115-4307294E3254}"/>
              </a:ext>
            </a:extLst>
          </p:cNvPr>
          <p:cNvGrpSpPr/>
          <p:nvPr userDrawn="1"/>
        </p:nvGrpSpPr>
        <p:grpSpPr>
          <a:xfrm>
            <a:off x="2835388" y="3179854"/>
            <a:ext cx="1460698" cy="701693"/>
            <a:chOff x="2835388" y="3179854"/>
            <a:chExt cx="1460698" cy="701693"/>
          </a:xfrm>
        </p:grpSpPr>
        <p:sp>
          <p:nvSpPr>
            <p:cNvPr id="215" name="TekstSylinder 214">
              <a:extLst>
                <a:ext uri="{FF2B5EF4-FFF2-40B4-BE49-F238E27FC236}">
                  <a16:creationId xmlns:a16="http://schemas.microsoft.com/office/drawing/2014/main" id="{F2BC6ADD-55C8-AC6C-5577-6A094434F06C}"/>
                </a:ext>
              </a:extLst>
            </p:cNvPr>
            <p:cNvSpPr txBox="1"/>
            <p:nvPr userDrawn="1"/>
          </p:nvSpPr>
          <p:spPr>
            <a:xfrm>
              <a:off x="2887431" y="3179854"/>
              <a:ext cx="14086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00" b="1" kern="120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HELSE OG SOSIAL</a:t>
              </a:r>
              <a:endParaRPr lang="nb-NO" sz="1000" b="1">
                <a:solidFill>
                  <a:schemeClr val="bg1"/>
                </a:solidFill>
              </a:endParaRPr>
            </a:p>
          </p:txBody>
        </p:sp>
        <p:sp>
          <p:nvSpPr>
            <p:cNvPr id="216" name="TekstSylinder 215">
              <a:extLst>
                <a:ext uri="{FF2B5EF4-FFF2-40B4-BE49-F238E27FC236}">
                  <a16:creationId xmlns:a16="http://schemas.microsoft.com/office/drawing/2014/main" id="{FBF60DB0-0BC8-E31A-5657-F69F914C80F5}"/>
                </a:ext>
              </a:extLst>
            </p:cNvPr>
            <p:cNvSpPr txBox="1"/>
            <p:nvPr userDrawn="1"/>
          </p:nvSpPr>
          <p:spPr>
            <a:xfrm>
              <a:off x="2835388" y="3542993"/>
              <a:ext cx="141545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b-NO" sz="800" i="1" kern="1200">
                  <a:solidFill>
                    <a:schemeClr val="bg1"/>
                  </a:solidFill>
                  <a:latin typeface="+mn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dir. Anne Grethe Olsen</a:t>
              </a:r>
              <a:br>
                <a:rPr lang="nb-NO" sz="800" i="1" kern="1200">
                  <a:solidFill>
                    <a:schemeClr val="bg1"/>
                  </a:solidFill>
                  <a:latin typeface="+mn-lt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r>
                <a:rPr lang="nb-NO" sz="800" i="1" kern="1200">
                  <a:solidFill>
                    <a:schemeClr val="bg1"/>
                  </a:solidFill>
                  <a:latin typeface="+mn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endParaRPr lang="nb-NO" sz="800">
                <a:solidFill>
                  <a:schemeClr val="bg1"/>
                </a:solidFill>
              </a:endParaRPr>
            </a:p>
          </p:txBody>
        </p:sp>
      </p:grpSp>
      <p:grpSp>
        <p:nvGrpSpPr>
          <p:cNvPr id="236" name="Gruppe 235">
            <a:extLst>
              <a:ext uri="{FF2B5EF4-FFF2-40B4-BE49-F238E27FC236}">
                <a16:creationId xmlns:a16="http://schemas.microsoft.com/office/drawing/2014/main" id="{5999EB92-16E0-1E87-D884-8EF14E17FF87}"/>
              </a:ext>
            </a:extLst>
          </p:cNvPr>
          <p:cNvGrpSpPr/>
          <p:nvPr userDrawn="1"/>
        </p:nvGrpSpPr>
        <p:grpSpPr>
          <a:xfrm>
            <a:off x="1560057" y="2951215"/>
            <a:ext cx="1216143" cy="2337465"/>
            <a:chOff x="1113708" y="2859109"/>
            <a:chExt cx="1216143" cy="2337465"/>
          </a:xfrm>
        </p:grpSpPr>
        <p:grpSp>
          <p:nvGrpSpPr>
            <p:cNvPr id="237" name="Gruppe 236">
              <a:extLst>
                <a:ext uri="{FF2B5EF4-FFF2-40B4-BE49-F238E27FC236}">
                  <a16:creationId xmlns:a16="http://schemas.microsoft.com/office/drawing/2014/main" id="{F52289E5-91A4-2AC2-5773-F2FD27957EFF}"/>
                </a:ext>
              </a:extLst>
            </p:cNvPr>
            <p:cNvGrpSpPr/>
            <p:nvPr userDrawn="1"/>
          </p:nvGrpSpPr>
          <p:grpSpPr>
            <a:xfrm>
              <a:off x="1113708" y="3063962"/>
              <a:ext cx="1216143" cy="2132612"/>
              <a:chOff x="1113708" y="3063962"/>
              <a:chExt cx="1216143" cy="2132612"/>
            </a:xfrm>
          </p:grpSpPr>
          <p:sp>
            <p:nvSpPr>
              <p:cNvPr id="239" name="Frihåndsform: figur 238">
                <a:extLst>
                  <a:ext uri="{FF2B5EF4-FFF2-40B4-BE49-F238E27FC236}">
                    <a16:creationId xmlns:a16="http://schemas.microsoft.com/office/drawing/2014/main" id="{7B46E5BE-2EDC-DD4C-C5A7-2962491A3DC3}"/>
                  </a:ext>
                </a:extLst>
              </p:cNvPr>
              <p:cNvSpPr/>
              <p:nvPr/>
            </p:nvSpPr>
            <p:spPr>
              <a:xfrm>
                <a:off x="1113708" y="3063962"/>
                <a:ext cx="1216143" cy="793671"/>
              </a:xfrm>
              <a:custGeom>
                <a:avLst/>
                <a:gdLst>
                  <a:gd name="connsiteX0" fmla="*/ 0 w 1268397"/>
                  <a:gd name="connsiteY0" fmla="*/ 0 h 634198"/>
                  <a:gd name="connsiteX1" fmla="*/ 1268397 w 1268397"/>
                  <a:gd name="connsiteY1" fmla="*/ 0 h 634198"/>
                  <a:gd name="connsiteX2" fmla="*/ 1268397 w 1268397"/>
                  <a:gd name="connsiteY2" fmla="*/ 634198 h 634198"/>
                  <a:gd name="connsiteX3" fmla="*/ 0 w 1268397"/>
                  <a:gd name="connsiteY3" fmla="*/ 634198 h 634198"/>
                  <a:gd name="connsiteX4" fmla="*/ 0 w 1268397"/>
                  <a:gd name="connsiteY4" fmla="*/ 0 h 6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97" h="634198">
                    <a:moveTo>
                      <a:pt x="0" y="0"/>
                    </a:moveTo>
                    <a:lnTo>
                      <a:pt x="1268397" y="0"/>
                    </a:lnTo>
                    <a:lnTo>
                      <a:pt x="1268397" y="634198"/>
                    </a:lnTo>
                    <a:lnTo>
                      <a:pt x="0" y="63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br>
                  <a:rPr lang="nb-NO" sz="1000" b="0" kern="120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</a:br>
                <a:br>
                  <a:rPr lang="nb-NO" sz="1000" b="0" kern="120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</a:br>
                <a:br>
                  <a:rPr lang="nb-NO" sz="1000" b="0" kern="1200">
                    <a:latin typeface="+mn-lt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</a:br>
                <a:endParaRPr lang="nb-NO" sz="1000" b="0" i="1" kern="1200">
                  <a:latin typeface="+mn-lt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grpSp>
            <p:nvGrpSpPr>
              <p:cNvPr id="240" name="Gruppe 239">
                <a:extLst>
                  <a:ext uri="{FF2B5EF4-FFF2-40B4-BE49-F238E27FC236}">
                    <a16:creationId xmlns:a16="http://schemas.microsoft.com/office/drawing/2014/main" id="{AD7F3C71-F933-BFA0-F3E3-26B2C14A4584}"/>
                  </a:ext>
                </a:extLst>
              </p:cNvPr>
              <p:cNvGrpSpPr/>
              <p:nvPr/>
            </p:nvGrpSpPr>
            <p:grpSpPr>
              <a:xfrm>
                <a:off x="1242047" y="3936123"/>
                <a:ext cx="1086540" cy="389964"/>
                <a:chOff x="285158" y="2621334"/>
                <a:chExt cx="1130880" cy="389964"/>
              </a:xfrm>
            </p:grpSpPr>
            <p:sp>
              <p:nvSpPr>
                <p:cNvPr id="250" name="Rektangel 249">
                  <a:extLst>
                    <a:ext uri="{FF2B5EF4-FFF2-40B4-BE49-F238E27FC236}">
                      <a16:creationId xmlns:a16="http://schemas.microsoft.com/office/drawing/2014/main" id="{5F4965FE-B96A-585E-76E3-B41476F69925}"/>
                    </a:ext>
                  </a:extLst>
                </p:cNvPr>
                <p:cNvSpPr/>
                <p:nvPr userDrawn="1"/>
              </p:nvSpPr>
              <p:spPr>
                <a:xfrm>
                  <a:off x="285158" y="2636796"/>
                  <a:ext cx="1130880" cy="374502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51" name="TekstSylinder 250">
                  <a:extLst>
                    <a:ext uri="{FF2B5EF4-FFF2-40B4-BE49-F238E27FC236}">
                      <a16:creationId xmlns:a16="http://schemas.microsoft.com/office/drawing/2014/main" id="{6F433945-20D1-1936-C3AB-D5D37891B254}"/>
                    </a:ext>
                  </a:extLst>
                </p:cNvPr>
                <p:cNvSpPr txBox="1"/>
                <p:nvPr userDrawn="1"/>
              </p:nvSpPr>
              <p:spPr>
                <a:xfrm>
                  <a:off x="285158" y="2621334"/>
                  <a:ext cx="1094801" cy="38996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" tIns="5715" rIns="5715" bIns="5715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nb-NO" sz="800" b="1" kern="1200"/>
                    <a:t>juridisk</a:t>
                  </a:r>
                  <a:br>
                    <a:rPr lang="nb-NO" sz="900" b="1" kern="1200"/>
                  </a:br>
                  <a:r>
                    <a:rPr lang="nb-NO" sz="800" b="0" i="1" kern="1200">
                      <a:latin typeface="+mn-lt"/>
                    </a:rPr>
                    <a:t>Tone S. Bertheussen</a:t>
                  </a:r>
                  <a:endParaRPr lang="nb-NO" sz="900" b="0" i="1" kern="1200"/>
                </a:p>
              </p:txBody>
            </p:sp>
          </p:grpSp>
          <p:grpSp>
            <p:nvGrpSpPr>
              <p:cNvPr id="241" name="Gruppe 240">
                <a:extLst>
                  <a:ext uri="{FF2B5EF4-FFF2-40B4-BE49-F238E27FC236}">
                    <a16:creationId xmlns:a16="http://schemas.microsoft.com/office/drawing/2014/main" id="{65A68360-D6E7-80DE-37FA-859DF7EBC937}"/>
                  </a:ext>
                </a:extLst>
              </p:cNvPr>
              <p:cNvGrpSpPr/>
              <p:nvPr/>
            </p:nvGrpSpPr>
            <p:grpSpPr>
              <a:xfrm>
                <a:off x="1242039" y="4386164"/>
                <a:ext cx="1086540" cy="374502"/>
                <a:chOff x="285158" y="3248783"/>
                <a:chExt cx="1130880" cy="374502"/>
              </a:xfrm>
            </p:grpSpPr>
            <p:sp>
              <p:nvSpPr>
                <p:cNvPr id="248" name="Rektangel 247">
                  <a:extLst>
                    <a:ext uri="{FF2B5EF4-FFF2-40B4-BE49-F238E27FC236}">
                      <a16:creationId xmlns:a16="http://schemas.microsoft.com/office/drawing/2014/main" id="{9DB07125-4DDC-F7AA-DA2D-3F7F248F6BED}"/>
                    </a:ext>
                  </a:extLst>
                </p:cNvPr>
                <p:cNvSpPr/>
                <p:nvPr userDrawn="1"/>
              </p:nvSpPr>
              <p:spPr>
                <a:xfrm>
                  <a:off x="285158" y="3248783"/>
                  <a:ext cx="1130880" cy="374502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49" name="TekstSylinder 248">
                  <a:extLst>
                    <a:ext uri="{FF2B5EF4-FFF2-40B4-BE49-F238E27FC236}">
                      <a16:creationId xmlns:a16="http://schemas.microsoft.com/office/drawing/2014/main" id="{2A5F9ED4-3A14-85DE-8CC8-9C68A154BAF6}"/>
                    </a:ext>
                  </a:extLst>
                </p:cNvPr>
                <p:cNvSpPr txBox="1"/>
                <p:nvPr userDrawn="1"/>
              </p:nvSpPr>
              <p:spPr>
                <a:xfrm>
                  <a:off x="285158" y="3248783"/>
                  <a:ext cx="1130880" cy="3745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" tIns="5715" rIns="5715" bIns="5715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nb-NO" sz="800" b="1" kern="1200"/>
                    <a:t>vergemål</a:t>
                  </a:r>
                  <a:br>
                    <a:rPr lang="nb-NO" sz="900" b="1" kern="1200"/>
                  </a:br>
                  <a:r>
                    <a:rPr lang="nb-NO" sz="800" b="0" i="1" kern="1200">
                      <a:latin typeface="+mn-lt"/>
                    </a:rPr>
                    <a:t>Nils Aadnesen</a:t>
                  </a:r>
                  <a:endParaRPr lang="nb-NO" sz="900" b="0" i="1" kern="1200"/>
                </a:p>
              </p:txBody>
            </p:sp>
          </p:grpSp>
          <p:grpSp>
            <p:nvGrpSpPr>
              <p:cNvPr id="242" name="Gruppe 241">
                <a:extLst>
                  <a:ext uri="{FF2B5EF4-FFF2-40B4-BE49-F238E27FC236}">
                    <a16:creationId xmlns:a16="http://schemas.microsoft.com/office/drawing/2014/main" id="{F49A4677-3882-6B76-3D65-BBBF2B69AB01}"/>
                  </a:ext>
                </a:extLst>
              </p:cNvPr>
              <p:cNvGrpSpPr/>
              <p:nvPr/>
            </p:nvGrpSpPr>
            <p:grpSpPr>
              <a:xfrm>
                <a:off x="1242047" y="4822072"/>
                <a:ext cx="1086532" cy="374502"/>
                <a:chOff x="285158" y="3860771"/>
                <a:chExt cx="1130880" cy="374502"/>
              </a:xfrm>
            </p:grpSpPr>
            <p:sp>
              <p:nvSpPr>
                <p:cNvPr id="246" name="Rektangel 245">
                  <a:extLst>
                    <a:ext uri="{FF2B5EF4-FFF2-40B4-BE49-F238E27FC236}">
                      <a16:creationId xmlns:a16="http://schemas.microsoft.com/office/drawing/2014/main" id="{86545100-410B-1430-C19C-1C8F052A9B85}"/>
                    </a:ext>
                  </a:extLst>
                </p:cNvPr>
                <p:cNvSpPr/>
                <p:nvPr userDrawn="1"/>
              </p:nvSpPr>
              <p:spPr>
                <a:xfrm>
                  <a:off x="285158" y="3860771"/>
                  <a:ext cx="1130880" cy="374502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47" name="TekstSylinder 246">
                  <a:extLst>
                    <a:ext uri="{FF2B5EF4-FFF2-40B4-BE49-F238E27FC236}">
                      <a16:creationId xmlns:a16="http://schemas.microsoft.com/office/drawing/2014/main" id="{6B7587BD-F60F-8B29-F88F-37BBB58947E6}"/>
                    </a:ext>
                  </a:extLst>
                </p:cNvPr>
                <p:cNvSpPr txBox="1"/>
                <p:nvPr userDrawn="1"/>
              </p:nvSpPr>
              <p:spPr>
                <a:xfrm>
                  <a:off x="285158" y="3860771"/>
                  <a:ext cx="1130880" cy="3745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" tIns="5715" rIns="5715" bIns="5715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nb-NO" sz="800" b="1" kern="1200"/>
                    <a:t>plan</a:t>
                  </a:r>
                  <a:br>
                    <a:rPr lang="nb-NO" sz="900" b="1" kern="1200"/>
                  </a:br>
                  <a:r>
                    <a:rPr lang="nb-NO" sz="800" b="0" i="1" kern="1200"/>
                    <a:t>Hans Kristian Rønningen</a:t>
                  </a:r>
                  <a:endParaRPr lang="nb-NO" sz="900" b="1" i="1" kern="1200"/>
                </a:p>
              </p:txBody>
            </p:sp>
          </p:grpSp>
          <p:cxnSp>
            <p:nvCxnSpPr>
              <p:cNvPr id="243" name="Rett linje 242">
                <a:extLst>
                  <a:ext uri="{FF2B5EF4-FFF2-40B4-BE49-F238E27FC236}">
                    <a16:creationId xmlns:a16="http://schemas.microsoft.com/office/drawing/2014/main" id="{8513D49D-7286-8234-2CFC-3CCDFF498D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4933" y="3813165"/>
                <a:ext cx="0" cy="11878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Rett linje 243">
                <a:extLst>
                  <a:ext uri="{FF2B5EF4-FFF2-40B4-BE49-F238E27FC236}">
                    <a16:creationId xmlns:a16="http://schemas.microsoft.com/office/drawing/2014/main" id="{F9A1D3DC-6DB8-EE16-4156-6EF1D30CFA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33199" y="4150171"/>
                <a:ext cx="107610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Rett linje 244">
                <a:extLst>
                  <a:ext uri="{FF2B5EF4-FFF2-40B4-BE49-F238E27FC236}">
                    <a16:creationId xmlns:a16="http://schemas.microsoft.com/office/drawing/2014/main" id="{8D2E09D0-D645-4A1E-1F3F-796E65E93C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33199" y="4568201"/>
                <a:ext cx="107610" cy="6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8" name="Rett linje 237">
              <a:extLst>
                <a:ext uri="{FF2B5EF4-FFF2-40B4-BE49-F238E27FC236}">
                  <a16:creationId xmlns:a16="http://schemas.microsoft.com/office/drawing/2014/main" id="{B7F578C2-1A3E-C5F1-E7DD-1EA6A3A805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2789" y="2859109"/>
              <a:ext cx="0" cy="2075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7" name="Gruppe 256">
            <a:extLst>
              <a:ext uri="{FF2B5EF4-FFF2-40B4-BE49-F238E27FC236}">
                <a16:creationId xmlns:a16="http://schemas.microsoft.com/office/drawing/2014/main" id="{992016D5-8530-EDB3-9FA0-2E5BE972DB21}"/>
              </a:ext>
            </a:extLst>
          </p:cNvPr>
          <p:cNvGrpSpPr/>
          <p:nvPr userDrawn="1"/>
        </p:nvGrpSpPr>
        <p:grpSpPr>
          <a:xfrm>
            <a:off x="1463574" y="3164974"/>
            <a:ext cx="1415457" cy="697684"/>
            <a:chOff x="1450134" y="3081641"/>
            <a:chExt cx="1415457" cy="697684"/>
          </a:xfrm>
        </p:grpSpPr>
        <p:sp>
          <p:nvSpPr>
            <p:cNvPr id="255" name="TekstSylinder 254">
              <a:extLst>
                <a:ext uri="{FF2B5EF4-FFF2-40B4-BE49-F238E27FC236}">
                  <a16:creationId xmlns:a16="http://schemas.microsoft.com/office/drawing/2014/main" id="{D361E0E6-68BA-A093-A709-E0A0CDB133AC}"/>
                </a:ext>
              </a:extLst>
            </p:cNvPr>
            <p:cNvSpPr txBox="1"/>
            <p:nvPr userDrawn="1"/>
          </p:nvSpPr>
          <p:spPr>
            <a:xfrm>
              <a:off x="1450134" y="3440771"/>
              <a:ext cx="141545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b-NO" sz="800" b="0" i="1" kern="1200">
                  <a:solidFill>
                    <a:schemeClr val="bg1"/>
                  </a:solidFill>
                  <a:latin typeface="+mn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dir. Toril Feldt</a:t>
              </a:r>
              <a:br>
                <a:rPr lang="nb-NO" sz="800" b="0" i="1" kern="1200">
                  <a:solidFill>
                    <a:schemeClr val="bg1"/>
                  </a:solidFill>
                  <a:latin typeface="+mn-lt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r>
                <a:rPr lang="nb-NO" sz="800" b="0" i="1" kern="1200">
                  <a:solidFill>
                    <a:schemeClr val="bg1"/>
                  </a:solidFill>
                  <a:latin typeface="+mn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ass.dir. Per Elvestad</a:t>
              </a:r>
              <a:endParaRPr lang="nb-NO" sz="800">
                <a:solidFill>
                  <a:schemeClr val="bg1"/>
                </a:solidFill>
              </a:endParaRPr>
            </a:p>
          </p:txBody>
        </p:sp>
        <p:sp>
          <p:nvSpPr>
            <p:cNvPr id="256" name="TekstSylinder 255">
              <a:extLst>
                <a:ext uri="{FF2B5EF4-FFF2-40B4-BE49-F238E27FC236}">
                  <a16:creationId xmlns:a16="http://schemas.microsoft.com/office/drawing/2014/main" id="{472F72E6-00A1-82CA-6154-BA9863117899}"/>
                </a:ext>
              </a:extLst>
            </p:cNvPr>
            <p:cNvSpPr txBox="1"/>
            <p:nvPr userDrawn="1"/>
          </p:nvSpPr>
          <p:spPr>
            <a:xfrm>
              <a:off x="1661821" y="3081641"/>
              <a:ext cx="975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00" b="1" kern="120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JUSTIS OG KOMMUNAL</a:t>
              </a:r>
              <a:endParaRPr lang="nb-NO" sz="10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20044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enge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Bilde 98">
            <a:extLst>
              <a:ext uri="{FF2B5EF4-FFF2-40B4-BE49-F238E27FC236}">
                <a16:creationId xmlns:a16="http://schemas.microsoft.com/office/drawing/2014/main" id="{2FD0EB38-2B30-48AC-A4AF-DAABAF1C7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9" r="-1" b="49029"/>
          <a:stretch/>
        </p:blipFill>
        <p:spPr>
          <a:xfrm>
            <a:off x="3258" y="3953756"/>
            <a:ext cx="10199684" cy="2828498"/>
          </a:xfrm>
          <a:prstGeom prst="rect">
            <a:avLst/>
          </a:prstGeom>
        </p:spPr>
      </p:pic>
      <p:sp>
        <p:nvSpPr>
          <p:cNvPr id="83" name="Frihåndsform: figur 82">
            <a:extLst>
              <a:ext uri="{FF2B5EF4-FFF2-40B4-BE49-F238E27FC236}">
                <a16:creationId xmlns:a16="http://schemas.microsoft.com/office/drawing/2014/main" id="{454466E0-FB62-406F-A58E-CB7367D3BCFC}"/>
              </a:ext>
            </a:extLst>
          </p:cNvPr>
          <p:cNvSpPr/>
          <p:nvPr/>
        </p:nvSpPr>
        <p:spPr>
          <a:xfrm>
            <a:off x="5197560" y="1273056"/>
            <a:ext cx="2192925" cy="744538"/>
          </a:xfrm>
          <a:custGeom>
            <a:avLst/>
            <a:gdLst>
              <a:gd name="connsiteX0" fmla="*/ 0 w 2018883"/>
              <a:gd name="connsiteY0" fmla="*/ 0 h 800384"/>
              <a:gd name="connsiteX1" fmla="*/ 2018883 w 2018883"/>
              <a:gd name="connsiteY1" fmla="*/ 0 h 800384"/>
              <a:gd name="connsiteX2" fmla="*/ 2018883 w 2018883"/>
              <a:gd name="connsiteY2" fmla="*/ 800384 h 800384"/>
              <a:gd name="connsiteX3" fmla="*/ 0 w 2018883"/>
              <a:gd name="connsiteY3" fmla="*/ 800384 h 800384"/>
              <a:gd name="connsiteX4" fmla="*/ 0 w 2018883"/>
              <a:gd name="connsiteY4" fmla="*/ 0 h 80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8883" h="800384">
                <a:moveTo>
                  <a:pt x="0" y="0"/>
                </a:moveTo>
                <a:lnTo>
                  <a:pt x="2018883" y="0"/>
                </a:lnTo>
                <a:lnTo>
                  <a:pt x="2018883" y="800384"/>
                </a:lnTo>
                <a:lnTo>
                  <a:pt x="0" y="80038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/>
            <a:r>
              <a:rPr lang="nb-NO" sz="1200" b="1" i="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County Governor</a:t>
            </a:r>
            <a:br>
              <a:rPr lang="nb-NO" sz="1200" b="0" i="0">
                <a:latin typeface="+mn-lt"/>
              </a:rPr>
            </a:br>
            <a:r>
              <a:rPr lang="nb-NO" sz="1200" b="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Deputy County Governor</a:t>
            </a:r>
          </a:p>
        </p:txBody>
      </p:sp>
      <p:sp>
        <p:nvSpPr>
          <p:cNvPr id="91" name="Frihåndsform: figur 90">
            <a:extLst>
              <a:ext uri="{FF2B5EF4-FFF2-40B4-BE49-F238E27FC236}">
                <a16:creationId xmlns:a16="http://schemas.microsoft.com/office/drawing/2014/main" id="{3944C3F2-119C-4774-AE12-71E4E310C1BD}"/>
              </a:ext>
            </a:extLst>
          </p:cNvPr>
          <p:cNvSpPr/>
          <p:nvPr/>
        </p:nvSpPr>
        <p:spPr>
          <a:xfrm>
            <a:off x="4040040" y="2238370"/>
            <a:ext cx="2126121" cy="527913"/>
          </a:xfrm>
          <a:custGeom>
            <a:avLst/>
            <a:gdLst>
              <a:gd name="connsiteX0" fmla="*/ 0 w 1736233"/>
              <a:gd name="connsiteY0" fmla="*/ 0 h 560054"/>
              <a:gd name="connsiteX1" fmla="*/ 1736233 w 1736233"/>
              <a:gd name="connsiteY1" fmla="*/ 0 h 560054"/>
              <a:gd name="connsiteX2" fmla="*/ 1736233 w 1736233"/>
              <a:gd name="connsiteY2" fmla="*/ 560054 h 560054"/>
              <a:gd name="connsiteX3" fmla="*/ 0 w 1736233"/>
              <a:gd name="connsiteY3" fmla="*/ 560054 h 560054"/>
              <a:gd name="connsiteX4" fmla="*/ 0 w 1736233"/>
              <a:gd name="connsiteY4" fmla="*/ 0 h 56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233" h="560054">
                <a:moveTo>
                  <a:pt x="0" y="0"/>
                </a:moveTo>
                <a:lnTo>
                  <a:pt x="1736233" y="0"/>
                </a:lnTo>
                <a:lnTo>
                  <a:pt x="1736233" y="560054"/>
                </a:lnTo>
                <a:lnTo>
                  <a:pt x="0" y="56005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/>
            <a:r>
              <a:rPr lang="en-GB" sz="1100" b="1"/>
              <a:t>PUBLIC SECURITY AND EMERGENCY PREPAREDNESS</a:t>
            </a:r>
            <a:endParaRPr lang="nb-NO" sz="1100" b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60" name="TekstSylinder 59">
            <a:extLst>
              <a:ext uri="{FF2B5EF4-FFF2-40B4-BE49-F238E27FC236}">
                <a16:creationId xmlns:a16="http://schemas.microsoft.com/office/drawing/2014/main" id="{66076227-87CA-4DB6-8018-0119BC87E78E}"/>
              </a:ext>
            </a:extLst>
          </p:cNvPr>
          <p:cNvSpPr txBox="1"/>
          <p:nvPr/>
        </p:nvSpPr>
        <p:spPr>
          <a:xfrm>
            <a:off x="1702798" y="5712994"/>
            <a:ext cx="3813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>
                <a:solidFill>
                  <a:srgbClr val="0024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multidisciplinary groups</a:t>
            </a:r>
            <a:endParaRPr lang="nb-NO" sz="900" i="1">
              <a:solidFill>
                <a:srgbClr val="00244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2" name="Rett pilkobling 61">
            <a:extLst>
              <a:ext uri="{FF2B5EF4-FFF2-40B4-BE49-F238E27FC236}">
                <a16:creationId xmlns:a16="http://schemas.microsoft.com/office/drawing/2014/main" id="{530B3323-B958-494F-B9BE-05F3A2470779}"/>
              </a:ext>
            </a:extLst>
          </p:cNvPr>
          <p:cNvCxnSpPr>
            <a:cxnSpLocks/>
          </p:cNvCxnSpPr>
          <p:nvPr/>
        </p:nvCxnSpPr>
        <p:spPr>
          <a:xfrm flipV="1">
            <a:off x="1256130" y="2406580"/>
            <a:ext cx="0" cy="3429530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tt linje 62">
            <a:extLst>
              <a:ext uri="{FF2B5EF4-FFF2-40B4-BE49-F238E27FC236}">
                <a16:creationId xmlns:a16="http://schemas.microsoft.com/office/drawing/2014/main" id="{0C6B8DC7-5F44-4D9A-8BC5-2454F641B6CA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1256130" y="5828410"/>
            <a:ext cx="446668" cy="0"/>
          </a:xfrm>
          <a:prstGeom prst="line">
            <a:avLst/>
          </a:prstGeom>
          <a:ln w="6350">
            <a:solidFill>
              <a:srgbClr val="0024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ett linje 103">
            <a:extLst>
              <a:ext uri="{FF2B5EF4-FFF2-40B4-BE49-F238E27FC236}">
                <a16:creationId xmlns:a16="http://schemas.microsoft.com/office/drawing/2014/main" id="{7C14EA57-3750-413E-A0D3-3BA156A8E0D0}"/>
              </a:ext>
            </a:extLst>
          </p:cNvPr>
          <p:cNvCxnSpPr>
            <a:cxnSpLocks/>
          </p:cNvCxnSpPr>
          <p:nvPr/>
        </p:nvCxnSpPr>
        <p:spPr>
          <a:xfrm flipH="1">
            <a:off x="8442339" y="5414698"/>
            <a:ext cx="17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tt linje 122">
            <a:extLst>
              <a:ext uri="{FF2B5EF4-FFF2-40B4-BE49-F238E27FC236}">
                <a16:creationId xmlns:a16="http://schemas.microsoft.com/office/drawing/2014/main" id="{C0519C44-FC96-4B7C-A3FD-4CF28A782515}"/>
              </a:ext>
            </a:extLst>
          </p:cNvPr>
          <p:cNvCxnSpPr>
            <a:cxnSpLocks/>
          </p:cNvCxnSpPr>
          <p:nvPr/>
        </p:nvCxnSpPr>
        <p:spPr>
          <a:xfrm flipH="1">
            <a:off x="1498842" y="5000654"/>
            <a:ext cx="17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Rett linje 126">
            <a:extLst>
              <a:ext uri="{FF2B5EF4-FFF2-40B4-BE49-F238E27FC236}">
                <a16:creationId xmlns:a16="http://schemas.microsoft.com/office/drawing/2014/main" id="{EF196F37-D0BE-4D49-AE49-0CAFC92C8E8C}"/>
              </a:ext>
            </a:extLst>
          </p:cNvPr>
          <p:cNvCxnSpPr>
            <a:cxnSpLocks/>
          </p:cNvCxnSpPr>
          <p:nvPr/>
        </p:nvCxnSpPr>
        <p:spPr>
          <a:xfrm>
            <a:off x="2100834" y="2951215"/>
            <a:ext cx="8324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Rett linje 130">
            <a:extLst>
              <a:ext uri="{FF2B5EF4-FFF2-40B4-BE49-F238E27FC236}">
                <a16:creationId xmlns:a16="http://schemas.microsoft.com/office/drawing/2014/main" id="{112B7DCC-A1CB-41F7-896F-93F5ACF8B6E5}"/>
              </a:ext>
            </a:extLst>
          </p:cNvPr>
          <p:cNvCxnSpPr/>
          <p:nvPr/>
        </p:nvCxnSpPr>
        <p:spPr>
          <a:xfrm>
            <a:off x="6301126" y="2019582"/>
            <a:ext cx="0" cy="93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uppe 141">
            <a:extLst>
              <a:ext uri="{FF2B5EF4-FFF2-40B4-BE49-F238E27FC236}">
                <a16:creationId xmlns:a16="http://schemas.microsoft.com/office/drawing/2014/main" id="{45B60297-10C8-4953-B69F-9FDE04140DC1}"/>
              </a:ext>
            </a:extLst>
          </p:cNvPr>
          <p:cNvGrpSpPr/>
          <p:nvPr userDrawn="1"/>
        </p:nvGrpSpPr>
        <p:grpSpPr>
          <a:xfrm>
            <a:off x="1488906" y="2951215"/>
            <a:ext cx="1268397" cy="2245359"/>
            <a:chOff x="1060861" y="2951215"/>
            <a:chExt cx="1268397" cy="2245359"/>
          </a:xfrm>
        </p:grpSpPr>
        <p:grpSp>
          <p:nvGrpSpPr>
            <p:cNvPr id="141" name="Gruppe 140">
              <a:extLst>
                <a:ext uri="{FF2B5EF4-FFF2-40B4-BE49-F238E27FC236}">
                  <a16:creationId xmlns:a16="http://schemas.microsoft.com/office/drawing/2014/main" id="{AA151873-1F92-4B0C-9CD7-912152222F83}"/>
                </a:ext>
              </a:extLst>
            </p:cNvPr>
            <p:cNvGrpSpPr/>
            <p:nvPr userDrawn="1"/>
          </p:nvGrpSpPr>
          <p:grpSpPr>
            <a:xfrm>
              <a:off x="1060861" y="3186509"/>
              <a:ext cx="1268397" cy="2010065"/>
              <a:chOff x="1060861" y="3186509"/>
              <a:chExt cx="1268397" cy="2010065"/>
            </a:xfrm>
          </p:grpSpPr>
          <p:sp>
            <p:nvSpPr>
              <p:cNvPr id="84" name="Frihåndsform: figur 83">
                <a:extLst>
                  <a:ext uri="{FF2B5EF4-FFF2-40B4-BE49-F238E27FC236}">
                    <a16:creationId xmlns:a16="http://schemas.microsoft.com/office/drawing/2014/main" id="{99D7E0B9-7012-4B5B-BD47-95AFD4FA0E3B}"/>
                  </a:ext>
                </a:extLst>
              </p:cNvPr>
              <p:cNvSpPr/>
              <p:nvPr/>
            </p:nvSpPr>
            <p:spPr>
              <a:xfrm>
                <a:off x="1060861" y="3186509"/>
                <a:ext cx="1268397" cy="634198"/>
              </a:xfrm>
              <a:custGeom>
                <a:avLst/>
                <a:gdLst>
                  <a:gd name="connsiteX0" fmla="*/ 0 w 1268397"/>
                  <a:gd name="connsiteY0" fmla="*/ 0 h 634198"/>
                  <a:gd name="connsiteX1" fmla="*/ 1268397 w 1268397"/>
                  <a:gd name="connsiteY1" fmla="*/ 0 h 634198"/>
                  <a:gd name="connsiteX2" fmla="*/ 1268397 w 1268397"/>
                  <a:gd name="connsiteY2" fmla="*/ 634198 h 634198"/>
                  <a:gd name="connsiteX3" fmla="*/ 0 w 1268397"/>
                  <a:gd name="connsiteY3" fmla="*/ 634198 h 634198"/>
                  <a:gd name="connsiteX4" fmla="*/ 0 w 1268397"/>
                  <a:gd name="connsiteY4" fmla="*/ 0 h 6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97" h="634198">
                    <a:moveTo>
                      <a:pt x="0" y="0"/>
                    </a:moveTo>
                    <a:lnTo>
                      <a:pt x="1268397" y="0"/>
                    </a:lnTo>
                    <a:lnTo>
                      <a:pt x="1268397" y="634198"/>
                    </a:lnTo>
                    <a:lnTo>
                      <a:pt x="0" y="63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/>
                <a:r>
                  <a:rPr lang="en-GB" sz="1100" b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JUSTICE AND MUNICIPAL</a:t>
                </a:r>
                <a:endParaRPr lang="nb-NO" sz="11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4" name="Gruppe 13">
                <a:extLst>
                  <a:ext uri="{FF2B5EF4-FFF2-40B4-BE49-F238E27FC236}">
                    <a16:creationId xmlns:a16="http://schemas.microsoft.com/office/drawing/2014/main" id="{3FC639D4-0698-40E7-93EE-31B19A98866F}"/>
                  </a:ext>
                </a:extLst>
              </p:cNvPr>
              <p:cNvGrpSpPr/>
              <p:nvPr/>
            </p:nvGrpSpPr>
            <p:grpSpPr>
              <a:xfrm>
                <a:off x="1242047" y="3951585"/>
                <a:ext cx="1086540" cy="374502"/>
                <a:chOff x="285158" y="2636796"/>
                <a:chExt cx="1130880" cy="374502"/>
              </a:xfrm>
            </p:grpSpPr>
            <p:sp>
              <p:nvSpPr>
                <p:cNvPr id="21" name="Rektangel 20">
                  <a:extLst>
                    <a:ext uri="{FF2B5EF4-FFF2-40B4-BE49-F238E27FC236}">
                      <a16:creationId xmlns:a16="http://schemas.microsoft.com/office/drawing/2014/main" id="{68B5C03B-36B2-4A85-BC92-97E030BD41B0}"/>
                    </a:ext>
                  </a:extLst>
                </p:cNvPr>
                <p:cNvSpPr/>
                <p:nvPr userDrawn="1"/>
              </p:nvSpPr>
              <p:spPr>
                <a:xfrm>
                  <a:off x="285158" y="2636796"/>
                  <a:ext cx="1130880" cy="374502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2" name="TekstSylinder 21">
                  <a:extLst>
                    <a:ext uri="{FF2B5EF4-FFF2-40B4-BE49-F238E27FC236}">
                      <a16:creationId xmlns:a16="http://schemas.microsoft.com/office/drawing/2014/main" id="{64E443A0-1BCA-494F-AC1F-AF453A67D422}"/>
                    </a:ext>
                  </a:extLst>
                </p:cNvPr>
                <p:cNvSpPr txBox="1"/>
                <p:nvPr userDrawn="1"/>
              </p:nvSpPr>
              <p:spPr>
                <a:xfrm>
                  <a:off x="285158" y="2636796"/>
                  <a:ext cx="1130880" cy="3745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" tIns="5715" rIns="5715" bIns="5715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nb-NO" sz="900" b="1" kern="1200"/>
                    <a:t>Juridical</a:t>
                  </a:r>
                </a:p>
              </p:txBody>
            </p:sp>
          </p:grpSp>
          <p:grpSp>
            <p:nvGrpSpPr>
              <p:cNvPr id="15" name="Gruppe 14">
                <a:extLst>
                  <a:ext uri="{FF2B5EF4-FFF2-40B4-BE49-F238E27FC236}">
                    <a16:creationId xmlns:a16="http://schemas.microsoft.com/office/drawing/2014/main" id="{8631CE5B-699B-4F2B-B318-31DC9942586A}"/>
                  </a:ext>
                </a:extLst>
              </p:cNvPr>
              <p:cNvGrpSpPr/>
              <p:nvPr/>
            </p:nvGrpSpPr>
            <p:grpSpPr>
              <a:xfrm>
                <a:off x="1242039" y="4386164"/>
                <a:ext cx="1086540" cy="374502"/>
                <a:chOff x="285158" y="3248783"/>
                <a:chExt cx="1130880" cy="374502"/>
              </a:xfrm>
            </p:grpSpPr>
            <p:sp>
              <p:nvSpPr>
                <p:cNvPr id="19" name="Rektangel 18">
                  <a:extLst>
                    <a:ext uri="{FF2B5EF4-FFF2-40B4-BE49-F238E27FC236}">
                      <a16:creationId xmlns:a16="http://schemas.microsoft.com/office/drawing/2014/main" id="{6A14C2ED-CCF0-4EE5-99CE-D907CE6BC903}"/>
                    </a:ext>
                  </a:extLst>
                </p:cNvPr>
                <p:cNvSpPr/>
                <p:nvPr userDrawn="1"/>
              </p:nvSpPr>
              <p:spPr>
                <a:xfrm>
                  <a:off x="285158" y="3248783"/>
                  <a:ext cx="1130880" cy="374502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0" name="TekstSylinder 19">
                  <a:extLst>
                    <a:ext uri="{FF2B5EF4-FFF2-40B4-BE49-F238E27FC236}">
                      <a16:creationId xmlns:a16="http://schemas.microsoft.com/office/drawing/2014/main" id="{09EA5C5C-9D71-44B6-ABEE-25CD34187EE8}"/>
                    </a:ext>
                  </a:extLst>
                </p:cNvPr>
                <p:cNvSpPr txBox="1"/>
                <p:nvPr userDrawn="1"/>
              </p:nvSpPr>
              <p:spPr>
                <a:xfrm>
                  <a:off x="285158" y="3248783"/>
                  <a:ext cx="1130880" cy="3745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" tIns="5715" rIns="5715" bIns="5715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nb-NO" sz="900" b="1" kern="1200"/>
                    <a:t>Guardianship</a:t>
                  </a:r>
                </a:p>
              </p:txBody>
            </p:sp>
          </p:grpSp>
          <p:grpSp>
            <p:nvGrpSpPr>
              <p:cNvPr id="16" name="Gruppe 15">
                <a:extLst>
                  <a:ext uri="{FF2B5EF4-FFF2-40B4-BE49-F238E27FC236}">
                    <a16:creationId xmlns:a16="http://schemas.microsoft.com/office/drawing/2014/main" id="{EC40A4FF-442A-42B6-A7EF-7680F71B93D8}"/>
                  </a:ext>
                </a:extLst>
              </p:cNvPr>
              <p:cNvGrpSpPr/>
              <p:nvPr/>
            </p:nvGrpSpPr>
            <p:grpSpPr>
              <a:xfrm>
                <a:off x="1242047" y="4822072"/>
                <a:ext cx="1086532" cy="374502"/>
                <a:chOff x="285158" y="3860771"/>
                <a:chExt cx="1130880" cy="374502"/>
              </a:xfrm>
            </p:grpSpPr>
            <p:sp>
              <p:nvSpPr>
                <p:cNvPr id="17" name="Rektangel 16">
                  <a:extLst>
                    <a:ext uri="{FF2B5EF4-FFF2-40B4-BE49-F238E27FC236}">
                      <a16:creationId xmlns:a16="http://schemas.microsoft.com/office/drawing/2014/main" id="{FD08B21F-9F14-4272-96D2-173BD66C7751}"/>
                    </a:ext>
                  </a:extLst>
                </p:cNvPr>
                <p:cNvSpPr/>
                <p:nvPr userDrawn="1"/>
              </p:nvSpPr>
              <p:spPr>
                <a:xfrm>
                  <a:off x="285158" y="3860771"/>
                  <a:ext cx="1130880" cy="374502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8" name="TekstSylinder 17">
                  <a:extLst>
                    <a:ext uri="{FF2B5EF4-FFF2-40B4-BE49-F238E27FC236}">
                      <a16:creationId xmlns:a16="http://schemas.microsoft.com/office/drawing/2014/main" id="{C2A78EB1-E99C-4562-82BB-D78F8AC4487F}"/>
                    </a:ext>
                  </a:extLst>
                </p:cNvPr>
                <p:cNvSpPr txBox="1"/>
                <p:nvPr userDrawn="1"/>
              </p:nvSpPr>
              <p:spPr>
                <a:xfrm>
                  <a:off x="285158" y="3860771"/>
                  <a:ext cx="1130880" cy="3745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" tIns="5715" rIns="5715" bIns="5715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nb-NO" sz="900" b="1" kern="1200"/>
                    <a:t>Planning</a:t>
                  </a:r>
                </a:p>
              </p:txBody>
            </p:sp>
          </p:grpSp>
          <p:cxnSp>
            <p:nvCxnSpPr>
              <p:cNvPr id="120" name="Rett linje 119">
                <a:extLst>
                  <a:ext uri="{FF2B5EF4-FFF2-40B4-BE49-F238E27FC236}">
                    <a16:creationId xmlns:a16="http://schemas.microsoft.com/office/drawing/2014/main" id="{4B5C2470-ECE0-4F2D-B95D-2F7C15CE16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0797" y="3814357"/>
                <a:ext cx="0" cy="11878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Rett linje 120">
                <a:extLst>
                  <a:ext uri="{FF2B5EF4-FFF2-40B4-BE49-F238E27FC236}">
                    <a16:creationId xmlns:a16="http://schemas.microsoft.com/office/drawing/2014/main" id="{25C33EB2-2C71-492B-B260-B62EC07420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0797" y="4150172"/>
                <a:ext cx="17001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ett linje 121">
                <a:extLst>
                  <a:ext uri="{FF2B5EF4-FFF2-40B4-BE49-F238E27FC236}">
                    <a16:creationId xmlns:a16="http://schemas.microsoft.com/office/drawing/2014/main" id="{6CDFD965-D25D-4468-9BE1-4A5D60294C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0797" y="4568816"/>
                <a:ext cx="17001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3" name="Rett linje 132">
              <a:extLst>
                <a:ext uri="{FF2B5EF4-FFF2-40B4-BE49-F238E27FC236}">
                  <a16:creationId xmlns:a16="http://schemas.microsoft.com/office/drawing/2014/main" id="{E45448D3-A2EE-479E-A434-5EDF243542F5}"/>
                </a:ext>
              </a:extLst>
            </p:cNvPr>
            <p:cNvCxnSpPr/>
            <p:nvPr/>
          </p:nvCxnSpPr>
          <p:spPr>
            <a:xfrm flipV="1">
              <a:off x="1672789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uppe 142">
            <a:extLst>
              <a:ext uri="{FF2B5EF4-FFF2-40B4-BE49-F238E27FC236}">
                <a16:creationId xmlns:a16="http://schemas.microsoft.com/office/drawing/2014/main" id="{9A880F69-6D34-4B21-B2E8-36CBF7D2E57B}"/>
              </a:ext>
            </a:extLst>
          </p:cNvPr>
          <p:cNvGrpSpPr/>
          <p:nvPr userDrawn="1"/>
        </p:nvGrpSpPr>
        <p:grpSpPr>
          <a:xfrm>
            <a:off x="2873151" y="2944190"/>
            <a:ext cx="1268397" cy="1806206"/>
            <a:chOff x="2595622" y="2951215"/>
            <a:chExt cx="1268397" cy="1806206"/>
          </a:xfrm>
        </p:grpSpPr>
        <p:sp>
          <p:nvSpPr>
            <p:cNvPr id="85" name="Frihåndsform: figur 84">
              <a:extLst>
                <a:ext uri="{FF2B5EF4-FFF2-40B4-BE49-F238E27FC236}">
                  <a16:creationId xmlns:a16="http://schemas.microsoft.com/office/drawing/2014/main" id="{A21D8405-99B9-4FCD-95D6-5968E3DFCD70}"/>
                </a:ext>
              </a:extLst>
            </p:cNvPr>
            <p:cNvSpPr/>
            <p:nvPr/>
          </p:nvSpPr>
          <p:spPr>
            <a:xfrm>
              <a:off x="2595622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/>
              <a:r>
                <a:rPr lang="en-GB" sz="1100" b="1">
                  <a:latin typeface="+mn-lt"/>
                </a:rPr>
                <a:t>HEALTH AND SOCIAL AFFAIRS</a:t>
              </a:r>
              <a:endParaRPr lang="nb-NO" sz="110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1C575C4C-F720-46EF-81BE-9A254A1BAE7F}"/>
                </a:ext>
              </a:extLst>
            </p:cNvPr>
            <p:cNvGrpSpPr/>
            <p:nvPr/>
          </p:nvGrpSpPr>
          <p:grpSpPr>
            <a:xfrm>
              <a:off x="2766203" y="3944597"/>
              <a:ext cx="1097815" cy="381490"/>
              <a:chOff x="1642371" y="2629808"/>
              <a:chExt cx="1142033" cy="381490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84CF093A-A2D2-45B7-8FE9-5151FA04C3F6}"/>
                  </a:ext>
                </a:extLst>
              </p:cNvPr>
              <p:cNvSpPr/>
              <p:nvPr userDrawn="1"/>
            </p:nvSpPr>
            <p:spPr>
              <a:xfrm>
                <a:off x="1653524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TekstSylinder 29">
                <a:extLst>
                  <a:ext uri="{FF2B5EF4-FFF2-40B4-BE49-F238E27FC236}">
                    <a16:creationId xmlns:a16="http://schemas.microsoft.com/office/drawing/2014/main" id="{C0EB11DD-07A1-4CA5-9B48-1D0169C9CCB0}"/>
                  </a:ext>
                </a:extLst>
              </p:cNvPr>
              <p:cNvSpPr txBox="1"/>
              <p:nvPr userDrawn="1"/>
            </p:nvSpPr>
            <p:spPr>
              <a:xfrm>
                <a:off x="1642371" y="2629808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b="1" kern="1200"/>
                  <a:t>Welfare and Family Services</a:t>
                </a:r>
              </a:p>
            </p:txBody>
          </p: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C2EFA962-3C91-4775-9E5D-B7E41DE2FC2F}"/>
                </a:ext>
              </a:extLst>
            </p:cNvPr>
            <p:cNvGrpSpPr/>
            <p:nvPr/>
          </p:nvGrpSpPr>
          <p:grpSpPr>
            <a:xfrm>
              <a:off x="2783194" y="4382919"/>
              <a:ext cx="1080825" cy="374502"/>
              <a:chOff x="1653524" y="3248783"/>
              <a:chExt cx="1130880" cy="374502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A4C2B1FA-D8A3-4052-A155-CE35316BA17A}"/>
                  </a:ext>
                </a:extLst>
              </p:cNvPr>
              <p:cNvSpPr/>
              <p:nvPr userDrawn="1"/>
            </p:nvSpPr>
            <p:spPr>
              <a:xfrm>
                <a:off x="1653524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TekstSylinder 27">
                <a:extLst>
                  <a:ext uri="{FF2B5EF4-FFF2-40B4-BE49-F238E27FC236}">
                    <a16:creationId xmlns:a16="http://schemas.microsoft.com/office/drawing/2014/main" id="{D425CF51-24B2-4452-8272-15BF8A93321A}"/>
                  </a:ext>
                </a:extLst>
              </p:cNvPr>
              <p:cNvSpPr txBox="1"/>
              <p:nvPr userDrawn="1"/>
            </p:nvSpPr>
            <p:spPr>
              <a:xfrm>
                <a:off x="1653524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9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Specialist Health Services</a:t>
                </a:r>
                <a:endParaRPr lang="nb-NO" sz="9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118" name="Rett linje 117">
              <a:extLst>
                <a:ext uri="{FF2B5EF4-FFF2-40B4-BE49-F238E27FC236}">
                  <a16:creationId xmlns:a16="http://schemas.microsoft.com/office/drawing/2014/main" id="{1C5D21DF-7958-41AA-9013-69D1CC2835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08322" y="4151499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Rett linje 118">
              <a:extLst>
                <a:ext uri="{FF2B5EF4-FFF2-40B4-BE49-F238E27FC236}">
                  <a16:creationId xmlns:a16="http://schemas.microsoft.com/office/drawing/2014/main" id="{58BD1B5C-4C31-4C5E-95A7-EE1F90FDA0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08322" y="4579896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Rett linje 134">
              <a:extLst>
                <a:ext uri="{FF2B5EF4-FFF2-40B4-BE49-F238E27FC236}">
                  <a16:creationId xmlns:a16="http://schemas.microsoft.com/office/drawing/2014/main" id="{7E11723F-FE0C-4575-8219-8506180039F3}"/>
                </a:ext>
              </a:extLst>
            </p:cNvPr>
            <p:cNvCxnSpPr/>
            <p:nvPr/>
          </p:nvCxnSpPr>
          <p:spPr>
            <a:xfrm flipV="1">
              <a:off x="3233625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uppe 143">
            <a:extLst>
              <a:ext uri="{FF2B5EF4-FFF2-40B4-BE49-F238E27FC236}">
                <a16:creationId xmlns:a16="http://schemas.microsoft.com/office/drawing/2014/main" id="{CAA3EEA9-5D98-47EB-A10D-C97E1CB1AA0C}"/>
              </a:ext>
            </a:extLst>
          </p:cNvPr>
          <p:cNvGrpSpPr/>
          <p:nvPr userDrawn="1"/>
        </p:nvGrpSpPr>
        <p:grpSpPr>
          <a:xfrm>
            <a:off x="9808197" y="2951215"/>
            <a:ext cx="1268397" cy="2236602"/>
            <a:chOff x="4130383" y="2951215"/>
            <a:chExt cx="1268397" cy="2236602"/>
          </a:xfrm>
        </p:grpSpPr>
        <p:sp>
          <p:nvSpPr>
            <p:cNvPr id="86" name="Frihåndsform: figur 85">
              <a:extLst>
                <a:ext uri="{FF2B5EF4-FFF2-40B4-BE49-F238E27FC236}">
                  <a16:creationId xmlns:a16="http://schemas.microsoft.com/office/drawing/2014/main" id="{8C0D000C-1464-4199-A7F0-3533B6A396C5}"/>
                </a:ext>
              </a:extLst>
            </p:cNvPr>
            <p:cNvSpPr/>
            <p:nvPr/>
          </p:nvSpPr>
          <p:spPr>
            <a:xfrm>
              <a:off x="4130383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/>
              <a:r>
                <a:rPr lang="en-GB" sz="1100" b="1"/>
                <a:t>JUVENILE AND CHILD WELFARE</a:t>
              </a:r>
              <a:endParaRPr lang="nb-NO" sz="11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9F3375D5-0655-4160-AB53-F630AD786A5A}"/>
                </a:ext>
              </a:extLst>
            </p:cNvPr>
            <p:cNvGrpSpPr/>
            <p:nvPr/>
          </p:nvGrpSpPr>
          <p:grpSpPr>
            <a:xfrm>
              <a:off x="4310446" y="3951585"/>
              <a:ext cx="1088334" cy="374502"/>
              <a:chOff x="3021890" y="2636796"/>
              <a:chExt cx="1130880" cy="374502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E9B5FA2F-13CD-43A9-B708-97C8D2130059}"/>
                  </a:ext>
                </a:extLst>
              </p:cNvPr>
              <p:cNvSpPr/>
              <p:nvPr userDrawn="1"/>
            </p:nvSpPr>
            <p:spPr>
              <a:xfrm>
                <a:off x="3021890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TekstSylinder 41">
                <a:extLst>
                  <a:ext uri="{FF2B5EF4-FFF2-40B4-BE49-F238E27FC236}">
                    <a16:creationId xmlns:a16="http://schemas.microsoft.com/office/drawing/2014/main" id="{7BE25B49-A508-44F1-BF9B-F6C37A6DBEDE}"/>
                  </a:ext>
                </a:extLst>
              </p:cNvPr>
              <p:cNvSpPr txBox="1"/>
              <p:nvPr userDrawn="1"/>
            </p:nvSpPr>
            <p:spPr>
              <a:xfrm>
                <a:off x="3021890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b="1" kern="1200"/>
                  <a:t>Schools</a:t>
                </a:r>
              </a:p>
            </p:txBody>
          </p: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24CF45F5-8584-4EC3-9CB6-9A2FCC6FD357}"/>
                </a:ext>
              </a:extLst>
            </p:cNvPr>
            <p:cNvGrpSpPr/>
            <p:nvPr/>
          </p:nvGrpSpPr>
          <p:grpSpPr>
            <a:xfrm>
              <a:off x="4320877" y="4386164"/>
              <a:ext cx="1075466" cy="374502"/>
              <a:chOff x="3021890" y="3248783"/>
              <a:chExt cx="1130880" cy="374502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113F81FC-6F27-4508-A1C4-721C0001E237}"/>
                  </a:ext>
                </a:extLst>
              </p:cNvPr>
              <p:cNvSpPr/>
              <p:nvPr userDrawn="1"/>
            </p:nvSpPr>
            <p:spPr>
              <a:xfrm>
                <a:off x="3021890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TekstSylinder 39">
                <a:extLst>
                  <a:ext uri="{FF2B5EF4-FFF2-40B4-BE49-F238E27FC236}">
                    <a16:creationId xmlns:a16="http://schemas.microsoft.com/office/drawing/2014/main" id="{22A933F3-2F64-4375-9225-0689C935A2BD}"/>
                  </a:ext>
                </a:extLst>
              </p:cNvPr>
              <p:cNvSpPr txBox="1"/>
              <p:nvPr userDrawn="1"/>
            </p:nvSpPr>
            <p:spPr>
              <a:xfrm>
                <a:off x="3021890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9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Nursery Schools</a:t>
                </a:r>
                <a:endParaRPr lang="nb-NO" sz="900" b="1" kern="1200"/>
              </a:p>
            </p:txBody>
          </p: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7D8636CE-05B2-4A19-AA32-1872D915EA8F}"/>
                </a:ext>
              </a:extLst>
            </p:cNvPr>
            <p:cNvGrpSpPr/>
            <p:nvPr/>
          </p:nvGrpSpPr>
          <p:grpSpPr>
            <a:xfrm>
              <a:off x="4323204" y="4813315"/>
              <a:ext cx="1073139" cy="374502"/>
              <a:chOff x="3021890" y="3860771"/>
              <a:chExt cx="1130880" cy="374502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7219CD6A-6191-49E4-B11E-5402B30866AB}"/>
                  </a:ext>
                </a:extLst>
              </p:cNvPr>
              <p:cNvSpPr/>
              <p:nvPr userDrawn="1"/>
            </p:nvSpPr>
            <p:spPr>
              <a:xfrm>
                <a:off x="3021890" y="3860771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TekstSylinder 37">
                <a:extLst>
                  <a:ext uri="{FF2B5EF4-FFF2-40B4-BE49-F238E27FC236}">
                    <a16:creationId xmlns:a16="http://schemas.microsoft.com/office/drawing/2014/main" id="{EB86A631-9500-47DE-8FCC-666876D252E8}"/>
                  </a:ext>
                </a:extLst>
              </p:cNvPr>
              <p:cNvSpPr txBox="1"/>
              <p:nvPr userDrawn="1"/>
            </p:nvSpPr>
            <p:spPr>
              <a:xfrm>
                <a:off x="3021890" y="3860771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marR="0" lvl="0" indent="0" algn="ctr" defTabSz="4000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9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Child Welfare</a:t>
                </a:r>
                <a:endParaRPr lang="nb-NO" sz="9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111" name="Rett linje 110">
              <a:extLst>
                <a:ext uri="{FF2B5EF4-FFF2-40B4-BE49-F238E27FC236}">
                  <a16:creationId xmlns:a16="http://schemas.microsoft.com/office/drawing/2014/main" id="{4B9FAC8E-FFFD-40B5-B41E-CD2439F2CAC1}"/>
                </a:ext>
              </a:extLst>
            </p:cNvPr>
            <p:cNvCxnSpPr>
              <a:cxnSpLocks/>
            </p:cNvCxnSpPr>
            <p:nvPr/>
          </p:nvCxnSpPr>
          <p:spPr>
            <a:xfrm>
              <a:off x="4139909" y="3807774"/>
              <a:ext cx="0" cy="11878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ett linje 111">
              <a:extLst>
                <a:ext uri="{FF2B5EF4-FFF2-40B4-BE49-F238E27FC236}">
                  <a16:creationId xmlns:a16="http://schemas.microsoft.com/office/drawing/2014/main" id="{827202D0-7EEC-4EF7-BC91-8EB350D63D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9909" y="4143589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Rett linje 112">
              <a:extLst>
                <a:ext uri="{FF2B5EF4-FFF2-40B4-BE49-F238E27FC236}">
                  <a16:creationId xmlns:a16="http://schemas.microsoft.com/office/drawing/2014/main" id="{FC971D9C-F27F-408B-B42B-84A4D61B96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9909" y="4562233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Rett linje 113">
              <a:extLst>
                <a:ext uri="{FF2B5EF4-FFF2-40B4-BE49-F238E27FC236}">
                  <a16:creationId xmlns:a16="http://schemas.microsoft.com/office/drawing/2014/main" id="{92238850-CBDB-44BE-9718-3A23F06920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9909" y="4995630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Rett linje 135">
              <a:extLst>
                <a:ext uri="{FF2B5EF4-FFF2-40B4-BE49-F238E27FC236}">
                  <a16:creationId xmlns:a16="http://schemas.microsoft.com/office/drawing/2014/main" id="{6798F810-268C-4BAE-808F-E65F02498B42}"/>
                </a:ext>
              </a:extLst>
            </p:cNvPr>
            <p:cNvCxnSpPr/>
            <p:nvPr/>
          </p:nvCxnSpPr>
          <p:spPr>
            <a:xfrm flipV="1">
              <a:off x="4742458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uppe 144">
            <a:extLst>
              <a:ext uri="{FF2B5EF4-FFF2-40B4-BE49-F238E27FC236}">
                <a16:creationId xmlns:a16="http://schemas.microsoft.com/office/drawing/2014/main" id="{28855B7B-A619-4A86-82CC-A121CB5CF261}"/>
              </a:ext>
            </a:extLst>
          </p:cNvPr>
          <p:cNvGrpSpPr/>
          <p:nvPr userDrawn="1"/>
        </p:nvGrpSpPr>
        <p:grpSpPr>
          <a:xfrm>
            <a:off x="8429995" y="2951215"/>
            <a:ext cx="1268398" cy="2660063"/>
            <a:chOff x="5665144" y="2951215"/>
            <a:chExt cx="1268398" cy="2660063"/>
          </a:xfrm>
        </p:grpSpPr>
        <p:sp>
          <p:nvSpPr>
            <p:cNvPr id="87" name="Frihåndsform: figur 86">
              <a:extLst>
                <a:ext uri="{FF2B5EF4-FFF2-40B4-BE49-F238E27FC236}">
                  <a16:creationId xmlns:a16="http://schemas.microsoft.com/office/drawing/2014/main" id="{9CD7B1E1-8071-4F38-8264-3BDE8841B6DB}"/>
                </a:ext>
              </a:extLst>
            </p:cNvPr>
            <p:cNvSpPr/>
            <p:nvPr/>
          </p:nvSpPr>
          <p:spPr>
            <a:xfrm>
              <a:off x="5665144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/>
              <a:r>
                <a:rPr lang="en-GB" sz="1100" b="1"/>
                <a:t>ENVIRONMENT</a:t>
              </a:r>
              <a:endParaRPr lang="nb-NO" sz="11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grpSp>
          <p:nvGrpSpPr>
            <p:cNvPr id="45" name="Gruppe 44">
              <a:extLst>
                <a:ext uri="{FF2B5EF4-FFF2-40B4-BE49-F238E27FC236}">
                  <a16:creationId xmlns:a16="http://schemas.microsoft.com/office/drawing/2014/main" id="{0A39FF34-4833-44CA-81C7-1DE05BD002E5}"/>
                </a:ext>
              </a:extLst>
            </p:cNvPr>
            <p:cNvGrpSpPr/>
            <p:nvPr/>
          </p:nvGrpSpPr>
          <p:grpSpPr>
            <a:xfrm>
              <a:off x="5844681" y="3951585"/>
              <a:ext cx="1088860" cy="374502"/>
              <a:chOff x="4390256" y="2636796"/>
              <a:chExt cx="1130880" cy="374502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51BA38A6-CB9C-4A37-B245-E07C5270074C}"/>
                  </a:ext>
                </a:extLst>
              </p:cNvPr>
              <p:cNvSpPr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TekstSylinder 49">
                <a:extLst>
                  <a:ext uri="{FF2B5EF4-FFF2-40B4-BE49-F238E27FC236}">
                    <a16:creationId xmlns:a16="http://schemas.microsoft.com/office/drawing/2014/main" id="{57DF9790-CE76-4828-ABBB-AD794461F06F}"/>
                  </a:ext>
                </a:extLst>
              </p:cNvPr>
              <p:cNvSpPr txBox="1"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marR="0" lvl="0" indent="0" algn="ctr" defTabSz="4000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9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Pollution</a:t>
                </a:r>
                <a:endParaRPr lang="nb-NO" sz="9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uppe 45">
              <a:extLst>
                <a:ext uri="{FF2B5EF4-FFF2-40B4-BE49-F238E27FC236}">
                  <a16:creationId xmlns:a16="http://schemas.microsoft.com/office/drawing/2014/main" id="{4AB61D7C-8973-4F4D-B457-7FC686F5E6A3}"/>
                </a:ext>
              </a:extLst>
            </p:cNvPr>
            <p:cNvGrpSpPr/>
            <p:nvPr/>
          </p:nvGrpSpPr>
          <p:grpSpPr>
            <a:xfrm>
              <a:off x="5844681" y="4379982"/>
              <a:ext cx="1088861" cy="374502"/>
              <a:chOff x="4390256" y="3248783"/>
              <a:chExt cx="1130881" cy="374502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ED240E55-65EF-40B4-92F3-74807446A603}"/>
                  </a:ext>
                </a:extLst>
              </p:cNvPr>
              <p:cNvSpPr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TekstSylinder 47">
                <a:extLst>
                  <a:ext uri="{FF2B5EF4-FFF2-40B4-BE49-F238E27FC236}">
                    <a16:creationId xmlns:a16="http://schemas.microsoft.com/office/drawing/2014/main" id="{1FE686AC-53C1-44B8-A617-647CD9478195}"/>
                  </a:ext>
                </a:extLst>
              </p:cNvPr>
              <p:cNvSpPr txBox="1"/>
              <p:nvPr userDrawn="1"/>
            </p:nvSpPr>
            <p:spPr>
              <a:xfrm>
                <a:off x="4390257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 rtl="0" eaLnBrk="1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b="1" kern="1200">
                    <a:solidFill>
                      <a:schemeClr val="lt1"/>
                    </a:solidFill>
                    <a:effectLst/>
                    <a:latin typeface="+mn-lt"/>
                    <a:ea typeface="+mn-ea"/>
                    <a:cs typeface="+mn-cs"/>
                  </a:rPr>
                  <a:t>Wildlife and Motorised Traffic</a:t>
                </a:r>
                <a:endParaRPr lang="nb-NO" sz="9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8" name="Gruppe 67">
              <a:extLst>
                <a:ext uri="{FF2B5EF4-FFF2-40B4-BE49-F238E27FC236}">
                  <a16:creationId xmlns:a16="http://schemas.microsoft.com/office/drawing/2014/main" id="{981F2B97-0676-476B-9A28-316B41C57A94}"/>
                </a:ext>
              </a:extLst>
            </p:cNvPr>
            <p:cNvGrpSpPr/>
            <p:nvPr/>
          </p:nvGrpSpPr>
          <p:grpSpPr>
            <a:xfrm>
              <a:off x="5844681" y="4808379"/>
              <a:ext cx="1088860" cy="374502"/>
              <a:chOff x="4390256" y="2636796"/>
              <a:chExt cx="1130880" cy="374502"/>
            </a:xfrm>
          </p:grpSpPr>
          <p:sp>
            <p:nvSpPr>
              <p:cNvPr id="72" name="Rektangel 71">
                <a:extLst>
                  <a:ext uri="{FF2B5EF4-FFF2-40B4-BE49-F238E27FC236}">
                    <a16:creationId xmlns:a16="http://schemas.microsoft.com/office/drawing/2014/main" id="{103C6B28-6CC7-4117-AB14-F8002FA1FC4A}"/>
                  </a:ext>
                </a:extLst>
              </p:cNvPr>
              <p:cNvSpPr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3" name="TekstSylinder 72">
                <a:extLst>
                  <a:ext uri="{FF2B5EF4-FFF2-40B4-BE49-F238E27FC236}">
                    <a16:creationId xmlns:a16="http://schemas.microsoft.com/office/drawing/2014/main" id="{40D2104E-7E41-4281-A57D-2BAC25F82765}"/>
                  </a:ext>
                </a:extLst>
              </p:cNvPr>
              <p:cNvSpPr txBox="1"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marR="0" lvl="0" indent="0" algn="ctr" defTabSz="4000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9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Fish and Water</a:t>
                </a:r>
                <a:endParaRPr lang="nb-NO" sz="9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uppe 68">
              <a:extLst>
                <a:ext uri="{FF2B5EF4-FFF2-40B4-BE49-F238E27FC236}">
                  <a16:creationId xmlns:a16="http://schemas.microsoft.com/office/drawing/2014/main" id="{E5AE7780-0F85-487E-BADF-D7874C43071D}"/>
                </a:ext>
              </a:extLst>
            </p:cNvPr>
            <p:cNvGrpSpPr/>
            <p:nvPr/>
          </p:nvGrpSpPr>
          <p:grpSpPr>
            <a:xfrm>
              <a:off x="5829003" y="5236776"/>
              <a:ext cx="1104538" cy="374502"/>
              <a:chOff x="4373973" y="3248783"/>
              <a:chExt cx="1147163" cy="374502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4999A756-0BE4-4D61-9F8E-0B3BC4AB4E00}"/>
                  </a:ext>
                </a:extLst>
              </p:cNvPr>
              <p:cNvSpPr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1" name="TekstSylinder 70">
                <a:extLst>
                  <a:ext uri="{FF2B5EF4-FFF2-40B4-BE49-F238E27FC236}">
                    <a16:creationId xmlns:a16="http://schemas.microsoft.com/office/drawing/2014/main" id="{178EEA70-A5A7-4A1C-A427-36B8BF94283F}"/>
                  </a:ext>
                </a:extLst>
              </p:cNvPr>
              <p:cNvSpPr txBox="1"/>
              <p:nvPr userDrawn="1"/>
            </p:nvSpPr>
            <p:spPr>
              <a:xfrm>
                <a:off x="4373973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 rtl="0" eaLnBrk="1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9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Nature </a:t>
                </a:r>
                <a:br>
                  <a:rPr lang="en-GB" sz="9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</a:br>
                <a:r>
                  <a:rPr lang="en-GB" sz="9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Conservation</a:t>
                </a:r>
                <a:endParaRPr lang="nb-NO" sz="9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98" name="Rett linje 97">
              <a:extLst>
                <a:ext uri="{FF2B5EF4-FFF2-40B4-BE49-F238E27FC236}">
                  <a16:creationId xmlns:a16="http://schemas.microsoft.com/office/drawing/2014/main" id="{87D9655B-70DB-4B69-8999-FE8B7A99D607}"/>
                </a:ext>
              </a:extLst>
            </p:cNvPr>
            <p:cNvCxnSpPr>
              <a:cxnSpLocks/>
            </p:cNvCxnSpPr>
            <p:nvPr/>
          </p:nvCxnSpPr>
          <p:spPr>
            <a:xfrm>
              <a:off x="5674669" y="3814357"/>
              <a:ext cx="0" cy="16033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ett linje 99">
              <a:extLst>
                <a:ext uri="{FF2B5EF4-FFF2-40B4-BE49-F238E27FC236}">
                  <a16:creationId xmlns:a16="http://schemas.microsoft.com/office/drawing/2014/main" id="{F3BC3158-6CDD-4FFF-90AA-D2592CCB92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138836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ett linje 101">
              <a:extLst>
                <a:ext uri="{FF2B5EF4-FFF2-40B4-BE49-F238E27FC236}">
                  <a16:creationId xmlns:a16="http://schemas.microsoft.com/office/drawing/2014/main" id="{88ECDE46-8DAB-4EC8-AFA3-E7A38D1CEA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567233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ett linje 102">
              <a:extLst>
                <a:ext uri="{FF2B5EF4-FFF2-40B4-BE49-F238E27FC236}">
                  <a16:creationId xmlns:a16="http://schemas.microsoft.com/office/drawing/2014/main" id="{7C6DFE02-2D80-4431-8BEE-9AC61A7B4D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995630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Rett linje 136">
              <a:extLst>
                <a:ext uri="{FF2B5EF4-FFF2-40B4-BE49-F238E27FC236}">
                  <a16:creationId xmlns:a16="http://schemas.microsoft.com/office/drawing/2014/main" id="{7C2D3E5F-6B0C-418A-83C6-41A2E079F160}"/>
                </a:ext>
              </a:extLst>
            </p:cNvPr>
            <p:cNvCxnSpPr/>
            <p:nvPr/>
          </p:nvCxnSpPr>
          <p:spPr>
            <a:xfrm flipV="1">
              <a:off x="6305460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uppe 145">
            <a:extLst>
              <a:ext uri="{FF2B5EF4-FFF2-40B4-BE49-F238E27FC236}">
                <a16:creationId xmlns:a16="http://schemas.microsoft.com/office/drawing/2014/main" id="{66ACBEB2-0F2A-4792-B388-0C60A455D3DC}"/>
              </a:ext>
            </a:extLst>
          </p:cNvPr>
          <p:cNvGrpSpPr/>
          <p:nvPr userDrawn="1"/>
        </p:nvGrpSpPr>
        <p:grpSpPr>
          <a:xfrm>
            <a:off x="7050131" y="2951215"/>
            <a:ext cx="1268397" cy="869492"/>
            <a:chOff x="7199905" y="2951215"/>
            <a:chExt cx="1268397" cy="869492"/>
          </a:xfrm>
        </p:grpSpPr>
        <p:sp>
          <p:nvSpPr>
            <p:cNvPr id="88" name="Frihåndsform: figur 87">
              <a:extLst>
                <a:ext uri="{FF2B5EF4-FFF2-40B4-BE49-F238E27FC236}">
                  <a16:creationId xmlns:a16="http://schemas.microsoft.com/office/drawing/2014/main" id="{77503614-5B8B-484F-9FEA-DF4A1CD70902}"/>
                </a:ext>
              </a:extLst>
            </p:cNvPr>
            <p:cNvSpPr/>
            <p:nvPr/>
          </p:nvSpPr>
          <p:spPr>
            <a:xfrm>
              <a:off x="7199905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/>
              <a:r>
                <a:rPr lang="en-GB" sz="1100" b="1"/>
                <a:t>REINDEER HUSBANDRY</a:t>
              </a:r>
              <a:endParaRPr lang="nb-NO" sz="11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cxnSp>
          <p:nvCxnSpPr>
            <p:cNvPr id="138" name="Rett linje 137">
              <a:extLst>
                <a:ext uri="{FF2B5EF4-FFF2-40B4-BE49-F238E27FC236}">
                  <a16:creationId xmlns:a16="http://schemas.microsoft.com/office/drawing/2014/main" id="{C6730025-B17D-43AF-9E7C-E69071D22093}"/>
                </a:ext>
              </a:extLst>
            </p:cNvPr>
            <p:cNvCxnSpPr/>
            <p:nvPr/>
          </p:nvCxnSpPr>
          <p:spPr>
            <a:xfrm flipV="1">
              <a:off x="7818626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uppe 146">
            <a:extLst>
              <a:ext uri="{FF2B5EF4-FFF2-40B4-BE49-F238E27FC236}">
                <a16:creationId xmlns:a16="http://schemas.microsoft.com/office/drawing/2014/main" id="{0F0DB3DC-F7E5-4897-88C2-5FD76C732BE0}"/>
              </a:ext>
            </a:extLst>
          </p:cNvPr>
          <p:cNvGrpSpPr/>
          <p:nvPr userDrawn="1"/>
        </p:nvGrpSpPr>
        <p:grpSpPr>
          <a:xfrm>
            <a:off x="4254970" y="2944865"/>
            <a:ext cx="1268397" cy="869492"/>
            <a:chOff x="8734667" y="2951215"/>
            <a:chExt cx="1268397" cy="869492"/>
          </a:xfrm>
        </p:grpSpPr>
        <p:sp>
          <p:nvSpPr>
            <p:cNvPr id="89" name="Frihåndsform: figur 88">
              <a:extLst>
                <a:ext uri="{FF2B5EF4-FFF2-40B4-BE49-F238E27FC236}">
                  <a16:creationId xmlns:a16="http://schemas.microsoft.com/office/drawing/2014/main" id="{0A528FE6-8DD2-4B81-9F47-3727AD297DA6}"/>
                </a:ext>
              </a:extLst>
            </p:cNvPr>
            <p:cNvSpPr/>
            <p:nvPr/>
          </p:nvSpPr>
          <p:spPr>
            <a:xfrm>
              <a:off x="8734667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/>
                <a:t>AGRICULTURE</a:t>
              </a:r>
              <a:endParaRPr lang="nb-NO" sz="11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cxnSp>
          <p:nvCxnSpPr>
            <p:cNvPr id="139" name="Rett linje 138">
              <a:extLst>
                <a:ext uri="{FF2B5EF4-FFF2-40B4-BE49-F238E27FC236}">
                  <a16:creationId xmlns:a16="http://schemas.microsoft.com/office/drawing/2014/main" id="{2E763C71-F525-46CF-9DD8-B6ECC5E849AD}"/>
                </a:ext>
              </a:extLst>
            </p:cNvPr>
            <p:cNvCxnSpPr/>
            <p:nvPr/>
          </p:nvCxnSpPr>
          <p:spPr>
            <a:xfrm flipV="1">
              <a:off x="9370794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uppe 147">
            <a:extLst>
              <a:ext uri="{FF2B5EF4-FFF2-40B4-BE49-F238E27FC236}">
                <a16:creationId xmlns:a16="http://schemas.microsoft.com/office/drawing/2014/main" id="{E74494EB-64F5-4B16-888C-F7129CA1DCA0}"/>
              </a:ext>
            </a:extLst>
          </p:cNvPr>
          <p:cNvGrpSpPr/>
          <p:nvPr userDrawn="1"/>
        </p:nvGrpSpPr>
        <p:grpSpPr>
          <a:xfrm>
            <a:off x="5711635" y="2938710"/>
            <a:ext cx="1268397" cy="869492"/>
            <a:chOff x="10269428" y="2951215"/>
            <a:chExt cx="1268397" cy="869492"/>
          </a:xfrm>
        </p:grpSpPr>
        <p:sp>
          <p:nvSpPr>
            <p:cNvPr id="90" name="Frihåndsform: figur 89">
              <a:extLst>
                <a:ext uri="{FF2B5EF4-FFF2-40B4-BE49-F238E27FC236}">
                  <a16:creationId xmlns:a16="http://schemas.microsoft.com/office/drawing/2014/main" id="{F5C7C095-4415-46C2-A3AA-0ADC5B2B29A5}"/>
                </a:ext>
              </a:extLst>
            </p:cNvPr>
            <p:cNvSpPr/>
            <p:nvPr/>
          </p:nvSpPr>
          <p:spPr>
            <a:xfrm>
              <a:off x="10269428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/>
              <a:r>
                <a:rPr lang="nb-NO" sz="11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ORGANISATION AND DEVELOPMENT</a:t>
              </a:r>
            </a:p>
          </p:txBody>
        </p:sp>
        <p:cxnSp>
          <p:nvCxnSpPr>
            <p:cNvPr id="140" name="Rett linje 139">
              <a:extLst>
                <a:ext uri="{FF2B5EF4-FFF2-40B4-BE49-F238E27FC236}">
                  <a16:creationId xmlns:a16="http://schemas.microsoft.com/office/drawing/2014/main" id="{730AD673-D749-4659-B71B-022083DCB1E5}"/>
                </a:ext>
              </a:extLst>
            </p:cNvPr>
            <p:cNvCxnSpPr/>
            <p:nvPr/>
          </p:nvCxnSpPr>
          <p:spPr>
            <a:xfrm flipV="1">
              <a:off x="10864459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8" name="Rett pilkobling 157">
            <a:extLst>
              <a:ext uri="{FF2B5EF4-FFF2-40B4-BE49-F238E27FC236}">
                <a16:creationId xmlns:a16="http://schemas.microsoft.com/office/drawing/2014/main" id="{2BB5E2DC-C30B-4FF8-A426-03A33ED903C4}"/>
              </a:ext>
            </a:extLst>
          </p:cNvPr>
          <p:cNvCxnSpPr>
            <a:cxnSpLocks/>
          </p:cNvCxnSpPr>
          <p:nvPr userDrawn="1"/>
        </p:nvCxnSpPr>
        <p:spPr>
          <a:xfrm>
            <a:off x="3107765" y="5828410"/>
            <a:ext cx="7828107" cy="7701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ett linje 100">
            <a:extLst>
              <a:ext uri="{FF2B5EF4-FFF2-40B4-BE49-F238E27FC236}">
                <a16:creationId xmlns:a16="http://schemas.microsoft.com/office/drawing/2014/main" id="{6CCCB4EE-D35C-4395-BE45-62B7F814E383}"/>
              </a:ext>
            </a:extLst>
          </p:cNvPr>
          <p:cNvCxnSpPr>
            <a:cxnSpLocks/>
          </p:cNvCxnSpPr>
          <p:nvPr userDrawn="1"/>
        </p:nvCxnSpPr>
        <p:spPr>
          <a:xfrm>
            <a:off x="2891913" y="3798901"/>
            <a:ext cx="0" cy="1603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tt linje 107">
            <a:extLst>
              <a:ext uri="{FF2B5EF4-FFF2-40B4-BE49-F238E27FC236}">
                <a16:creationId xmlns:a16="http://schemas.microsoft.com/office/drawing/2014/main" id="{FBB2F8B4-C01B-4617-84F5-D84DA3F442E3}"/>
              </a:ext>
            </a:extLst>
          </p:cNvPr>
          <p:cNvCxnSpPr>
            <a:cxnSpLocks/>
          </p:cNvCxnSpPr>
          <p:nvPr userDrawn="1"/>
        </p:nvCxnSpPr>
        <p:spPr>
          <a:xfrm flipH="1">
            <a:off x="2891913" y="4995630"/>
            <a:ext cx="17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tt linje 108">
            <a:extLst>
              <a:ext uri="{FF2B5EF4-FFF2-40B4-BE49-F238E27FC236}">
                <a16:creationId xmlns:a16="http://schemas.microsoft.com/office/drawing/2014/main" id="{89082F39-B10F-4F08-AEA1-B0E83D8BBB8F}"/>
              </a:ext>
            </a:extLst>
          </p:cNvPr>
          <p:cNvCxnSpPr>
            <a:cxnSpLocks/>
          </p:cNvCxnSpPr>
          <p:nvPr userDrawn="1"/>
        </p:nvCxnSpPr>
        <p:spPr>
          <a:xfrm flipH="1">
            <a:off x="2890504" y="5401528"/>
            <a:ext cx="17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kstSylinder 115">
            <a:extLst>
              <a:ext uri="{FF2B5EF4-FFF2-40B4-BE49-F238E27FC236}">
                <a16:creationId xmlns:a16="http://schemas.microsoft.com/office/drawing/2014/main" id="{1740716E-3BD1-4921-AE90-F29186CC7F7B}"/>
              </a:ext>
            </a:extLst>
          </p:cNvPr>
          <p:cNvSpPr txBox="1"/>
          <p:nvPr userDrawn="1"/>
        </p:nvSpPr>
        <p:spPr>
          <a:xfrm>
            <a:off x="3065761" y="4815287"/>
            <a:ext cx="1080825" cy="374502"/>
          </a:xfrm>
          <a:prstGeom prst="rect">
            <a:avLst/>
          </a:prstGeom>
          <a:solidFill>
            <a:srgbClr val="00ADBA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900" b="1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Municipal Health Services</a:t>
            </a:r>
            <a:endParaRPr lang="nb-NO" sz="9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4" name="TekstSylinder 123">
            <a:extLst>
              <a:ext uri="{FF2B5EF4-FFF2-40B4-BE49-F238E27FC236}">
                <a16:creationId xmlns:a16="http://schemas.microsoft.com/office/drawing/2014/main" id="{4B2D1C30-C905-4537-9BAD-E47DC9ABABFC}"/>
              </a:ext>
            </a:extLst>
          </p:cNvPr>
          <p:cNvSpPr txBox="1"/>
          <p:nvPr userDrawn="1"/>
        </p:nvSpPr>
        <p:spPr>
          <a:xfrm>
            <a:off x="3065760" y="5251399"/>
            <a:ext cx="1080825" cy="374502"/>
          </a:xfrm>
          <a:prstGeom prst="rect">
            <a:avLst/>
          </a:prstGeom>
          <a:solidFill>
            <a:srgbClr val="00ADBA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900" b="1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Sector Development</a:t>
            </a:r>
            <a:endParaRPr lang="nb-NO" sz="9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0" name="Rett linje 109">
            <a:extLst>
              <a:ext uri="{FF2B5EF4-FFF2-40B4-BE49-F238E27FC236}">
                <a16:creationId xmlns:a16="http://schemas.microsoft.com/office/drawing/2014/main" id="{366EC4FF-A001-47AE-8CD0-45780C2521CB}"/>
              </a:ext>
            </a:extLst>
          </p:cNvPr>
          <p:cNvCxnSpPr>
            <a:cxnSpLocks/>
          </p:cNvCxnSpPr>
          <p:nvPr userDrawn="1"/>
        </p:nvCxnSpPr>
        <p:spPr>
          <a:xfrm>
            <a:off x="6166161" y="2511188"/>
            <a:ext cx="1349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0960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ganisasjonskart enge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Bilde 98">
            <a:extLst>
              <a:ext uri="{FF2B5EF4-FFF2-40B4-BE49-F238E27FC236}">
                <a16:creationId xmlns:a16="http://schemas.microsoft.com/office/drawing/2014/main" id="{2FD0EB38-2B30-48AC-A4AF-DAABAF1C7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9" r="-1" b="49029"/>
          <a:stretch/>
        </p:blipFill>
        <p:spPr>
          <a:xfrm>
            <a:off x="3258" y="3953756"/>
            <a:ext cx="10199684" cy="2828498"/>
          </a:xfrm>
          <a:prstGeom prst="rect">
            <a:avLst/>
          </a:prstGeom>
        </p:spPr>
      </p:pic>
      <p:sp>
        <p:nvSpPr>
          <p:cNvPr id="83" name="Frihåndsform: figur 82">
            <a:extLst>
              <a:ext uri="{FF2B5EF4-FFF2-40B4-BE49-F238E27FC236}">
                <a16:creationId xmlns:a16="http://schemas.microsoft.com/office/drawing/2014/main" id="{454466E0-FB62-406F-A58E-CB7367D3BCFC}"/>
              </a:ext>
            </a:extLst>
          </p:cNvPr>
          <p:cNvSpPr/>
          <p:nvPr/>
        </p:nvSpPr>
        <p:spPr>
          <a:xfrm>
            <a:off x="5197560" y="1273056"/>
            <a:ext cx="2192925" cy="744538"/>
          </a:xfrm>
          <a:custGeom>
            <a:avLst/>
            <a:gdLst>
              <a:gd name="connsiteX0" fmla="*/ 0 w 2018883"/>
              <a:gd name="connsiteY0" fmla="*/ 0 h 800384"/>
              <a:gd name="connsiteX1" fmla="*/ 2018883 w 2018883"/>
              <a:gd name="connsiteY1" fmla="*/ 0 h 800384"/>
              <a:gd name="connsiteX2" fmla="*/ 2018883 w 2018883"/>
              <a:gd name="connsiteY2" fmla="*/ 800384 h 800384"/>
              <a:gd name="connsiteX3" fmla="*/ 0 w 2018883"/>
              <a:gd name="connsiteY3" fmla="*/ 800384 h 800384"/>
              <a:gd name="connsiteX4" fmla="*/ 0 w 2018883"/>
              <a:gd name="connsiteY4" fmla="*/ 0 h 80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8883" h="800384">
                <a:moveTo>
                  <a:pt x="0" y="0"/>
                </a:moveTo>
                <a:lnTo>
                  <a:pt x="2018883" y="0"/>
                </a:lnTo>
                <a:lnTo>
                  <a:pt x="2018883" y="800384"/>
                </a:lnTo>
                <a:lnTo>
                  <a:pt x="0" y="80038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/>
            <a:r>
              <a:rPr lang="nb-NO" sz="1200" b="1" i="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Embetsledelse</a:t>
            </a:r>
            <a:endParaRPr lang="nb-NO" sz="1200" b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91" name="Frihåndsform: figur 90">
            <a:extLst>
              <a:ext uri="{FF2B5EF4-FFF2-40B4-BE49-F238E27FC236}">
                <a16:creationId xmlns:a16="http://schemas.microsoft.com/office/drawing/2014/main" id="{3944C3F2-119C-4774-AE12-71E4E310C1BD}"/>
              </a:ext>
            </a:extLst>
          </p:cNvPr>
          <p:cNvSpPr/>
          <p:nvPr/>
        </p:nvSpPr>
        <p:spPr>
          <a:xfrm>
            <a:off x="4040040" y="2238370"/>
            <a:ext cx="2126121" cy="527913"/>
          </a:xfrm>
          <a:custGeom>
            <a:avLst/>
            <a:gdLst>
              <a:gd name="connsiteX0" fmla="*/ 0 w 1736233"/>
              <a:gd name="connsiteY0" fmla="*/ 0 h 560054"/>
              <a:gd name="connsiteX1" fmla="*/ 1736233 w 1736233"/>
              <a:gd name="connsiteY1" fmla="*/ 0 h 560054"/>
              <a:gd name="connsiteX2" fmla="*/ 1736233 w 1736233"/>
              <a:gd name="connsiteY2" fmla="*/ 560054 h 560054"/>
              <a:gd name="connsiteX3" fmla="*/ 0 w 1736233"/>
              <a:gd name="connsiteY3" fmla="*/ 560054 h 560054"/>
              <a:gd name="connsiteX4" fmla="*/ 0 w 1736233"/>
              <a:gd name="connsiteY4" fmla="*/ 0 h 56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233" h="560054">
                <a:moveTo>
                  <a:pt x="0" y="0"/>
                </a:moveTo>
                <a:lnTo>
                  <a:pt x="1736233" y="0"/>
                </a:lnTo>
                <a:lnTo>
                  <a:pt x="1736233" y="560054"/>
                </a:lnTo>
                <a:lnTo>
                  <a:pt x="0" y="56005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/>
            <a:r>
              <a:rPr lang="en-GB" sz="1100" b="1"/>
              <a:t>SAMFUNNSSIKKERHET OG BEREDSKAP</a:t>
            </a:r>
            <a:endParaRPr lang="nb-NO" sz="1100" b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60" name="TekstSylinder 59">
            <a:extLst>
              <a:ext uri="{FF2B5EF4-FFF2-40B4-BE49-F238E27FC236}">
                <a16:creationId xmlns:a16="http://schemas.microsoft.com/office/drawing/2014/main" id="{66076227-87CA-4DB6-8018-0119BC87E78E}"/>
              </a:ext>
            </a:extLst>
          </p:cNvPr>
          <p:cNvSpPr txBox="1"/>
          <p:nvPr/>
        </p:nvSpPr>
        <p:spPr>
          <a:xfrm>
            <a:off x="1702798" y="5712994"/>
            <a:ext cx="3813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i="1">
                <a:solidFill>
                  <a:srgbClr val="0024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faggrupper på tvers av organisasjonen</a:t>
            </a:r>
          </a:p>
        </p:txBody>
      </p:sp>
      <p:cxnSp>
        <p:nvCxnSpPr>
          <p:cNvPr id="62" name="Rett pilkobling 61">
            <a:extLst>
              <a:ext uri="{FF2B5EF4-FFF2-40B4-BE49-F238E27FC236}">
                <a16:creationId xmlns:a16="http://schemas.microsoft.com/office/drawing/2014/main" id="{530B3323-B958-494F-B9BE-05F3A2470779}"/>
              </a:ext>
            </a:extLst>
          </p:cNvPr>
          <p:cNvCxnSpPr>
            <a:cxnSpLocks/>
          </p:cNvCxnSpPr>
          <p:nvPr/>
        </p:nvCxnSpPr>
        <p:spPr>
          <a:xfrm flipV="1">
            <a:off x="1256130" y="2406580"/>
            <a:ext cx="0" cy="3429530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tt linje 62">
            <a:extLst>
              <a:ext uri="{FF2B5EF4-FFF2-40B4-BE49-F238E27FC236}">
                <a16:creationId xmlns:a16="http://schemas.microsoft.com/office/drawing/2014/main" id="{0C6B8DC7-5F44-4D9A-8BC5-2454F641B6CA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1256130" y="5828410"/>
            <a:ext cx="446668" cy="0"/>
          </a:xfrm>
          <a:prstGeom prst="line">
            <a:avLst/>
          </a:prstGeom>
          <a:ln w="6350">
            <a:solidFill>
              <a:srgbClr val="0024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ett linje 103">
            <a:extLst>
              <a:ext uri="{FF2B5EF4-FFF2-40B4-BE49-F238E27FC236}">
                <a16:creationId xmlns:a16="http://schemas.microsoft.com/office/drawing/2014/main" id="{7C14EA57-3750-413E-A0D3-3BA156A8E0D0}"/>
              </a:ext>
            </a:extLst>
          </p:cNvPr>
          <p:cNvCxnSpPr>
            <a:cxnSpLocks/>
          </p:cNvCxnSpPr>
          <p:nvPr/>
        </p:nvCxnSpPr>
        <p:spPr>
          <a:xfrm flipH="1">
            <a:off x="8442339" y="5414698"/>
            <a:ext cx="17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tt linje 122">
            <a:extLst>
              <a:ext uri="{FF2B5EF4-FFF2-40B4-BE49-F238E27FC236}">
                <a16:creationId xmlns:a16="http://schemas.microsoft.com/office/drawing/2014/main" id="{C0519C44-FC96-4B7C-A3FD-4CF28A782515}"/>
              </a:ext>
            </a:extLst>
          </p:cNvPr>
          <p:cNvCxnSpPr>
            <a:cxnSpLocks/>
          </p:cNvCxnSpPr>
          <p:nvPr/>
        </p:nvCxnSpPr>
        <p:spPr>
          <a:xfrm flipH="1">
            <a:off x="1498842" y="5000654"/>
            <a:ext cx="17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Rett linje 126">
            <a:extLst>
              <a:ext uri="{FF2B5EF4-FFF2-40B4-BE49-F238E27FC236}">
                <a16:creationId xmlns:a16="http://schemas.microsoft.com/office/drawing/2014/main" id="{EF196F37-D0BE-4D49-AE49-0CAFC92C8E8C}"/>
              </a:ext>
            </a:extLst>
          </p:cNvPr>
          <p:cNvCxnSpPr>
            <a:cxnSpLocks/>
          </p:cNvCxnSpPr>
          <p:nvPr/>
        </p:nvCxnSpPr>
        <p:spPr>
          <a:xfrm>
            <a:off x="2100834" y="2951215"/>
            <a:ext cx="8324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Rett linje 130">
            <a:extLst>
              <a:ext uri="{FF2B5EF4-FFF2-40B4-BE49-F238E27FC236}">
                <a16:creationId xmlns:a16="http://schemas.microsoft.com/office/drawing/2014/main" id="{112B7DCC-A1CB-41F7-896F-93F5ACF8B6E5}"/>
              </a:ext>
            </a:extLst>
          </p:cNvPr>
          <p:cNvCxnSpPr/>
          <p:nvPr/>
        </p:nvCxnSpPr>
        <p:spPr>
          <a:xfrm>
            <a:off x="6301126" y="2019582"/>
            <a:ext cx="0" cy="93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uppe 141">
            <a:extLst>
              <a:ext uri="{FF2B5EF4-FFF2-40B4-BE49-F238E27FC236}">
                <a16:creationId xmlns:a16="http://schemas.microsoft.com/office/drawing/2014/main" id="{45B60297-10C8-4953-B69F-9FDE04140DC1}"/>
              </a:ext>
            </a:extLst>
          </p:cNvPr>
          <p:cNvGrpSpPr/>
          <p:nvPr userDrawn="1"/>
        </p:nvGrpSpPr>
        <p:grpSpPr>
          <a:xfrm>
            <a:off x="1488906" y="2951215"/>
            <a:ext cx="1268397" cy="2245359"/>
            <a:chOff x="1060861" y="2951215"/>
            <a:chExt cx="1268397" cy="2245359"/>
          </a:xfrm>
        </p:grpSpPr>
        <p:grpSp>
          <p:nvGrpSpPr>
            <p:cNvPr id="141" name="Gruppe 140">
              <a:extLst>
                <a:ext uri="{FF2B5EF4-FFF2-40B4-BE49-F238E27FC236}">
                  <a16:creationId xmlns:a16="http://schemas.microsoft.com/office/drawing/2014/main" id="{AA151873-1F92-4B0C-9CD7-912152222F83}"/>
                </a:ext>
              </a:extLst>
            </p:cNvPr>
            <p:cNvGrpSpPr/>
            <p:nvPr userDrawn="1"/>
          </p:nvGrpSpPr>
          <p:grpSpPr>
            <a:xfrm>
              <a:off x="1060861" y="3186509"/>
              <a:ext cx="1268397" cy="2010065"/>
              <a:chOff x="1060861" y="3186509"/>
              <a:chExt cx="1268397" cy="2010065"/>
            </a:xfrm>
          </p:grpSpPr>
          <p:sp>
            <p:nvSpPr>
              <p:cNvPr id="84" name="Frihåndsform: figur 83">
                <a:extLst>
                  <a:ext uri="{FF2B5EF4-FFF2-40B4-BE49-F238E27FC236}">
                    <a16:creationId xmlns:a16="http://schemas.microsoft.com/office/drawing/2014/main" id="{99D7E0B9-7012-4B5B-BD47-95AFD4FA0E3B}"/>
                  </a:ext>
                </a:extLst>
              </p:cNvPr>
              <p:cNvSpPr/>
              <p:nvPr/>
            </p:nvSpPr>
            <p:spPr>
              <a:xfrm>
                <a:off x="1060861" y="3186509"/>
                <a:ext cx="1268397" cy="634198"/>
              </a:xfrm>
              <a:custGeom>
                <a:avLst/>
                <a:gdLst>
                  <a:gd name="connsiteX0" fmla="*/ 0 w 1268397"/>
                  <a:gd name="connsiteY0" fmla="*/ 0 h 634198"/>
                  <a:gd name="connsiteX1" fmla="*/ 1268397 w 1268397"/>
                  <a:gd name="connsiteY1" fmla="*/ 0 h 634198"/>
                  <a:gd name="connsiteX2" fmla="*/ 1268397 w 1268397"/>
                  <a:gd name="connsiteY2" fmla="*/ 634198 h 634198"/>
                  <a:gd name="connsiteX3" fmla="*/ 0 w 1268397"/>
                  <a:gd name="connsiteY3" fmla="*/ 634198 h 634198"/>
                  <a:gd name="connsiteX4" fmla="*/ 0 w 1268397"/>
                  <a:gd name="connsiteY4" fmla="*/ 0 h 6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97" h="634198">
                    <a:moveTo>
                      <a:pt x="0" y="0"/>
                    </a:moveTo>
                    <a:lnTo>
                      <a:pt x="1268397" y="0"/>
                    </a:lnTo>
                    <a:lnTo>
                      <a:pt x="1268397" y="634198"/>
                    </a:lnTo>
                    <a:lnTo>
                      <a:pt x="0" y="63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/>
                <a:r>
                  <a:rPr lang="en-GB" sz="1100" b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JUSTIS OG KOMMUNAL</a:t>
                </a:r>
                <a:endParaRPr lang="nb-NO" sz="11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4" name="Gruppe 13">
                <a:extLst>
                  <a:ext uri="{FF2B5EF4-FFF2-40B4-BE49-F238E27FC236}">
                    <a16:creationId xmlns:a16="http://schemas.microsoft.com/office/drawing/2014/main" id="{3FC639D4-0698-40E7-93EE-31B19A98866F}"/>
                  </a:ext>
                </a:extLst>
              </p:cNvPr>
              <p:cNvGrpSpPr/>
              <p:nvPr/>
            </p:nvGrpSpPr>
            <p:grpSpPr>
              <a:xfrm>
                <a:off x="1242047" y="3951585"/>
                <a:ext cx="1086540" cy="374502"/>
                <a:chOff x="285158" y="2636796"/>
                <a:chExt cx="1130880" cy="374502"/>
              </a:xfrm>
            </p:grpSpPr>
            <p:sp>
              <p:nvSpPr>
                <p:cNvPr id="21" name="Rektangel 20">
                  <a:extLst>
                    <a:ext uri="{FF2B5EF4-FFF2-40B4-BE49-F238E27FC236}">
                      <a16:creationId xmlns:a16="http://schemas.microsoft.com/office/drawing/2014/main" id="{68B5C03B-36B2-4A85-BC92-97E030BD41B0}"/>
                    </a:ext>
                  </a:extLst>
                </p:cNvPr>
                <p:cNvSpPr/>
                <p:nvPr userDrawn="1"/>
              </p:nvSpPr>
              <p:spPr>
                <a:xfrm>
                  <a:off x="285158" y="2636796"/>
                  <a:ext cx="1130880" cy="374502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2" name="TekstSylinder 21">
                  <a:extLst>
                    <a:ext uri="{FF2B5EF4-FFF2-40B4-BE49-F238E27FC236}">
                      <a16:creationId xmlns:a16="http://schemas.microsoft.com/office/drawing/2014/main" id="{64E443A0-1BCA-494F-AC1F-AF453A67D422}"/>
                    </a:ext>
                  </a:extLst>
                </p:cNvPr>
                <p:cNvSpPr txBox="1"/>
                <p:nvPr userDrawn="1"/>
              </p:nvSpPr>
              <p:spPr>
                <a:xfrm>
                  <a:off x="285158" y="2636796"/>
                  <a:ext cx="1130880" cy="3745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" tIns="5715" rIns="5715" bIns="5715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nb-NO" sz="900" b="1" kern="1200"/>
                    <a:t>juridisk</a:t>
                  </a:r>
                </a:p>
              </p:txBody>
            </p:sp>
          </p:grpSp>
          <p:grpSp>
            <p:nvGrpSpPr>
              <p:cNvPr id="15" name="Gruppe 14">
                <a:extLst>
                  <a:ext uri="{FF2B5EF4-FFF2-40B4-BE49-F238E27FC236}">
                    <a16:creationId xmlns:a16="http://schemas.microsoft.com/office/drawing/2014/main" id="{8631CE5B-699B-4F2B-B318-31DC9942586A}"/>
                  </a:ext>
                </a:extLst>
              </p:cNvPr>
              <p:cNvGrpSpPr/>
              <p:nvPr/>
            </p:nvGrpSpPr>
            <p:grpSpPr>
              <a:xfrm>
                <a:off x="1242039" y="4386164"/>
                <a:ext cx="1086540" cy="374502"/>
                <a:chOff x="285158" y="3248783"/>
                <a:chExt cx="1130880" cy="374502"/>
              </a:xfrm>
            </p:grpSpPr>
            <p:sp>
              <p:nvSpPr>
                <p:cNvPr id="19" name="Rektangel 18">
                  <a:extLst>
                    <a:ext uri="{FF2B5EF4-FFF2-40B4-BE49-F238E27FC236}">
                      <a16:creationId xmlns:a16="http://schemas.microsoft.com/office/drawing/2014/main" id="{6A14C2ED-CCF0-4EE5-99CE-D907CE6BC903}"/>
                    </a:ext>
                  </a:extLst>
                </p:cNvPr>
                <p:cNvSpPr/>
                <p:nvPr userDrawn="1"/>
              </p:nvSpPr>
              <p:spPr>
                <a:xfrm>
                  <a:off x="285158" y="3248783"/>
                  <a:ext cx="1130880" cy="374502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0" name="TekstSylinder 19">
                  <a:extLst>
                    <a:ext uri="{FF2B5EF4-FFF2-40B4-BE49-F238E27FC236}">
                      <a16:creationId xmlns:a16="http://schemas.microsoft.com/office/drawing/2014/main" id="{09EA5C5C-9D71-44B6-ABEE-25CD34187EE8}"/>
                    </a:ext>
                  </a:extLst>
                </p:cNvPr>
                <p:cNvSpPr txBox="1"/>
                <p:nvPr userDrawn="1"/>
              </p:nvSpPr>
              <p:spPr>
                <a:xfrm>
                  <a:off x="285158" y="3248783"/>
                  <a:ext cx="1130880" cy="3745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" tIns="5715" rIns="5715" bIns="5715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nb-NO" sz="900" b="1" kern="1200"/>
                    <a:t>vergemål</a:t>
                  </a:r>
                </a:p>
              </p:txBody>
            </p:sp>
          </p:grpSp>
          <p:grpSp>
            <p:nvGrpSpPr>
              <p:cNvPr id="16" name="Gruppe 15">
                <a:extLst>
                  <a:ext uri="{FF2B5EF4-FFF2-40B4-BE49-F238E27FC236}">
                    <a16:creationId xmlns:a16="http://schemas.microsoft.com/office/drawing/2014/main" id="{EC40A4FF-442A-42B6-A7EF-7680F71B93D8}"/>
                  </a:ext>
                </a:extLst>
              </p:cNvPr>
              <p:cNvGrpSpPr/>
              <p:nvPr/>
            </p:nvGrpSpPr>
            <p:grpSpPr>
              <a:xfrm>
                <a:off x="1242047" y="4822072"/>
                <a:ext cx="1086532" cy="374502"/>
                <a:chOff x="285158" y="3860771"/>
                <a:chExt cx="1130880" cy="374502"/>
              </a:xfrm>
            </p:grpSpPr>
            <p:sp>
              <p:nvSpPr>
                <p:cNvPr id="17" name="Rektangel 16">
                  <a:extLst>
                    <a:ext uri="{FF2B5EF4-FFF2-40B4-BE49-F238E27FC236}">
                      <a16:creationId xmlns:a16="http://schemas.microsoft.com/office/drawing/2014/main" id="{FD08B21F-9F14-4272-96D2-173BD66C7751}"/>
                    </a:ext>
                  </a:extLst>
                </p:cNvPr>
                <p:cNvSpPr/>
                <p:nvPr userDrawn="1"/>
              </p:nvSpPr>
              <p:spPr>
                <a:xfrm>
                  <a:off x="285158" y="3860771"/>
                  <a:ext cx="1130880" cy="374502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8" name="TekstSylinder 17">
                  <a:extLst>
                    <a:ext uri="{FF2B5EF4-FFF2-40B4-BE49-F238E27FC236}">
                      <a16:creationId xmlns:a16="http://schemas.microsoft.com/office/drawing/2014/main" id="{C2A78EB1-E99C-4562-82BB-D78F8AC4487F}"/>
                    </a:ext>
                  </a:extLst>
                </p:cNvPr>
                <p:cNvSpPr txBox="1"/>
                <p:nvPr userDrawn="1"/>
              </p:nvSpPr>
              <p:spPr>
                <a:xfrm>
                  <a:off x="285158" y="3860771"/>
                  <a:ext cx="1130880" cy="3745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" tIns="5715" rIns="5715" bIns="5715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nb-NO" sz="900" b="1" kern="1200"/>
                    <a:t>plan</a:t>
                  </a:r>
                </a:p>
              </p:txBody>
            </p:sp>
          </p:grpSp>
          <p:cxnSp>
            <p:nvCxnSpPr>
              <p:cNvPr id="120" name="Rett linje 119">
                <a:extLst>
                  <a:ext uri="{FF2B5EF4-FFF2-40B4-BE49-F238E27FC236}">
                    <a16:creationId xmlns:a16="http://schemas.microsoft.com/office/drawing/2014/main" id="{4B5C2470-ECE0-4F2D-B95D-2F7C15CE16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0797" y="3814357"/>
                <a:ext cx="0" cy="11878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Rett linje 120">
                <a:extLst>
                  <a:ext uri="{FF2B5EF4-FFF2-40B4-BE49-F238E27FC236}">
                    <a16:creationId xmlns:a16="http://schemas.microsoft.com/office/drawing/2014/main" id="{25C33EB2-2C71-492B-B260-B62EC07420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0797" y="4150172"/>
                <a:ext cx="17001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ett linje 121">
                <a:extLst>
                  <a:ext uri="{FF2B5EF4-FFF2-40B4-BE49-F238E27FC236}">
                    <a16:creationId xmlns:a16="http://schemas.microsoft.com/office/drawing/2014/main" id="{6CDFD965-D25D-4468-9BE1-4A5D60294C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0797" y="4568816"/>
                <a:ext cx="17001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3" name="Rett linje 132">
              <a:extLst>
                <a:ext uri="{FF2B5EF4-FFF2-40B4-BE49-F238E27FC236}">
                  <a16:creationId xmlns:a16="http://schemas.microsoft.com/office/drawing/2014/main" id="{E45448D3-A2EE-479E-A434-5EDF243542F5}"/>
                </a:ext>
              </a:extLst>
            </p:cNvPr>
            <p:cNvCxnSpPr/>
            <p:nvPr/>
          </p:nvCxnSpPr>
          <p:spPr>
            <a:xfrm flipV="1">
              <a:off x="1672789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uppe 142">
            <a:extLst>
              <a:ext uri="{FF2B5EF4-FFF2-40B4-BE49-F238E27FC236}">
                <a16:creationId xmlns:a16="http://schemas.microsoft.com/office/drawing/2014/main" id="{9A880F69-6D34-4B21-B2E8-36CBF7D2E57B}"/>
              </a:ext>
            </a:extLst>
          </p:cNvPr>
          <p:cNvGrpSpPr/>
          <p:nvPr userDrawn="1"/>
        </p:nvGrpSpPr>
        <p:grpSpPr>
          <a:xfrm>
            <a:off x="2873151" y="2944190"/>
            <a:ext cx="1268397" cy="1806206"/>
            <a:chOff x="2595622" y="2951215"/>
            <a:chExt cx="1268397" cy="1806206"/>
          </a:xfrm>
        </p:grpSpPr>
        <p:sp>
          <p:nvSpPr>
            <p:cNvPr id="85" name="Frihåndsform: figur 84">
              <a:extLst>
                <a:ext uri="{FF2B5EF4-FFF2-40B4-BE49-F238E27FC236}">
                  <a16:creationId xmlns:a16="http://schemas.microsoft.com/office/drawing/2014/main" id="{A21D8405-99B9-4FCD-95D6-5968E3DFCD70}"/>
                </a:ext>
              </a:extLst>
            </p:cNvPr>
            <p:cNvSpPr/>
            <p:nvPr/>
          </p:nvSpPr>
          <p:spPr>
            <a:xfrm>
              <a:off x="2595622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/>
              <a:r>
                <a:rPr lang="en-GB" sz="1100" b="1">
                  <a:latin typeface="+mn-lt"/>
                </a:rPr>
                <a:t>HELSE OG SOSIAL</a:t>
              </a:r>
              <a:endParaRPr lang="nb-NO" sz="110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1C575C4C-F720-46EF-81BE-9A254A1BAE7F}"/>
                </a:ext>
              </a:extLst>
            </p:cNvPr>
            <p:cNvGrpSpPr/>
            <p:nvPr/>
          </p:nvGrpSpPr>
          <p:grpSpPr>
            <a:xfrm>
              <a:off x="2766203" y="3944597"/>
              <a:ext cx="1097815" cy="381490"/>
              <a:chOff x="1642371" y="2629808"/>
              <a:chExt cx="1142033" cy="381490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84CF093A-A2D2-45B7-8FE9-5151FA04C3F6}"/>
                  </a:ext>
                </a:extLst>
              </p:cNvPr>
              <p:cNvSpPr/>
              <p:nvPr userDrawn="1"/>
            </p:nvSpPr>
            <p:spPr>
              <a:xfrm>
                <a:off x="1653524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TekstSylinder 29">
                <a:extLst>
                  <a:ext uri="{FF2B5EF4-FFF2-40B4-BE49-F238E27FC236}">
                    <a16:creationId xmlns:a16="http://schemas.microsoft.com/office/drawing/2014/main" id="{C0EB11DD-07A1-4CA5-9B48-1D0169C9CCB0}"/>
                  </a:ext>
                </a:extLst>
              </p:cNvPr>
              <p:cNvSpPr txBox="1"/>
              <p:nvPr userDrawn="1"/>
            </p:nvSpPr>
            <p:spPr>
              <a:xfrm>
                <a:off x="1642371" y="2629808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b="1" kern="1200"/>
                  <a:t>sosial og velferd</a:t>
                </a:r>
              </a:p>
            </p:txBody>
          </p: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C2EFA962-3C91-4775-9E5D-B7E41DE2FC2F}"/>
                </a:ext>
              </a:extLst>
            </p:cNvPr>
            <p:cNvGrpSpPr/>
            <p:nvPr/>
          </p:nvGrpSpPr>
          <p:grpSpPr>
            <a:xfrm>
              <a:off x="2783194" y="4382919"/>
              <a:ext cx="1080825" cy="374502"/>
              <a:chOff x="1653524" y="3248783"/>
              <a:chExt cx="1130880" cy="374502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A4C2B1FA-D8A3-4052-A155-CE35316BA17A}"/>
                  </a:ext>
                </a:extLst>
              </p:cNvPr>
              <p:cNvSpPr/>
              <p:nvPr userDrawn="1"/>
            </p:nvSpPr>
            <p:spPr>
              <a:xfrm>
                <a:off x="1653524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TekstSylinder 27">
                <a:extLst>
                  <a:ext uri="{FF2B5EF4-FFF2-40B4-BE49-F238E27FC236}">
                    <a16:creationId xmlns:a16="http://schemas.microsoft.com/office/drawing/2014/main" id="{D425CF51-24B2-4452-8272-15BF8A93321A}"/>
                  </a:ext>
                </a:extLst>
              </p:cNvPr>
              <p:cNvSpPr txBox="1"/>
              <p:nvPr userDrawn="1"/>
            </p:nvSpPr>
            <p:spPr>
              <a:xfrm>
                <a:off x="1653524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9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spesialist-</a:t>
                </a:r>
                <a:br>
                  <a:rPr lang="en-GB" sz="9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</a:br>
                <a:r>
                  <a:rPr lang="en-GB" sz="9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helsetjenester</a:t>
                </a:r>
                <a:endParaRPr lang="nb-NO" sz="9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118" name="Rett linje 117">
              <a:extLst>
                <a:ext uri="{FF2B5EF4-FFF2-40B4-BE49-F238E27FC236}">
                  <a16:creationId xmlns:a16="http://schemas.microsoft.com/office/drawing/2014/main" id="{1C5D21DF-7958-41AA-9013-69D1CC2835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08322" y="4151499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Rett linje 118">
              <a:extLst>
                <a:ext uri="{FF2B5EF4-FFF2-40B4-BE49-F238E27FC236}">
                  <a16:creationId xmlns:a16="http://schemas.microsoft.com/office/drawing/2014/main" id="{58BD1B5C-4C31-4C5E-95A7-EE1F90FDA0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08322" y="4579896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Rett linje 134">
              <a:extLst>
                <a:ext uri="{FF2B5EF4-FFF2-40B4-BE49-F238E27FC236}">
                  <a16:creationId xmlns:a16="http://schemas.microsoft.com/office/drawing/2014/main" id="{7E11723F-FE0C-4575-8219-8506180039F3}"/>
                </a:ext>
              </a:extLst>
            </p:cNvPr>
            <p:cNvCxnSpPr/>
            <p:nvPr/>
          </p:nvCxnSpPr>
          <p:spPr>
            <a:xfrm flipV="1">
              <a:off x="3233625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uppe 143">
            <a:extLst>
              <a:ext uri="{FF2B5EF4-FFF2-40B4-BE49-F238E27FC236}">
                <a16:creationId xmlns:a16="http://schemas.microsoft.com/office/drawing/2014/main" id="{CAA3EEA9-5D98-47EB-A10D-C97E1CB1AA0C}"/>
              </a:ext>
            </a:extLst>
          </p:cNvPr>
          <p:cNvGrpSpPr/>
          <p:nvPr userDrawn="1"/>
        </p:nvGrpSpPr>
        <p:grpSpPr>
          <a:xfrm>
            <a:off x="9808197" y="2951215"/>
            <a:ext cx="1268397" cy="2236602"/>
            <a:chOff x="4130383" y="2951215"/>
            <a:chExt cx="1268397" cy="2236602"/>
          </a:xfrm>
        </p:grpSpPr>
        <p:sp>
          <p:nvSpPr>
            <p:cNvPr id="86" name="Frihåndsform: figur 85">
              <a:extLst>
                <a:ext uri="{FF2B5EF4-FFF2-40B4-BE49-F238E27FC236}">
                  <a16:creationId xmlns:a16="http://schemas.microsoft.com/office/drawing/2014/main" id="{8C0D000C-1464-4199-A7F0-3533B6A396C5}"/>
                </a:ext>
              </a:extLst>
            </p:cNvPr>
            <p:cNvSpPr/>
            <p:nvPr/>
          </p:nvSpPr>
          <p:spPr>
            <a:xfrm>
              <a:off x="4130383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/>
              <a:r>
                <a:rPr lang="en-GB" sz="1100" b="1"/>
                <a:t>OPPVEKST OG BARNEVERN</a:t>
              </a:r>
              <a:endParaRPr lang="nb-NO" sz="11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9F3375D5-0655-4160-AB53-F630AD786A5A}"/>
                </a:ext>
              </a:extLst>
            </p:cNvPr>
            <p:cNvGrpSpPr/>
            <p:nvPr/>
          </p:nvGrpSpPr>
          <p:grpSpPr>
            <a:xfrm>
              <a:off x="4310446" y="3951585"/>
              <a:ext cx="1088334" cy="374502"/>
              <a:chOff x="3021890" y="2636796"/>
              <a:chExt cx="1130880" cy="374502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E9B5FA2F-13CD-43A9-B708-97C8D2130059}"/>
                  </a:ext>
                </a:extLst>
              </p:cNvPr>
              <p:cNvSpPr/>
              <p:nvPr userDrawn="1"/>
            </p:nvSpPr>
            <p:spPr>
              <a:xfrm>
                <a:off x="3021890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TekstSylinder 41">
                <a:extLst>
                  <a:ext uri="{FF2B5EF4-FFF2-40B4-BE49-F238E27FC236}">
                    <a16:creationId xmlns:a16="http://schemas.microsoft.com/office/drawing/2014/main" id="{7BE25B49-A508-44F1-BF9B-F6C37A6DBEDE}"/>
                  </a:ext>
                </a:extLst>
              </p:cNvPr>
              <p:cNvSpPr txBox="1"/>
              <p:nvPr userDrawn="1"/>
            </p:nvSpPr>
            <p:spPr>
              <a:xfrm>
                <a:off x="3021890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b="1" kern="1200"/>
                  <a:t>skole</a:t>
                </a:r>
              </a:p>
            </p:txBody>
          </p: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24CF45F5-8584-4EC3-9CB6-9A2FCC6FD357}"/>
                </a:ext>
              </a:extLst>
            </p:cNvPr>
            <p:cNvGrpSpPr/>
            <p:nvPr/>
          </p:nvGrpSpPr>
          <p:grpSpPr>
            <a:xfrm>
              <a:off x="4320877" y="4386164"/>
              <a:ext cx="1075466" cy="374502"/>
              <a:chOff x="3021890" y="3248783"/>
              <a:chExt cx="1130880" cy="374502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113F81FC-6F27-4508-A1C4-721C0001E237}"/>
                  </a:ext>
                </a:extLst>
              </p:cNvPr>
              <p:cNvSpPr/>
              <p:nvPr userDrawn="1"/>
            </p:nvSpPr>
            <p:spPr>
              <a:xfrm>
                <a:off x="3021890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TekstSylinder 39">
                <a:extLst>
                  <a:ext uri="{FF2B5EF4-FFF2-40B4-BE49-F238E27FC236}">
                    <a16:creationId xmlns:a16="http://schemas.microsoft.com/office/drawing/2014/main" id="{22A933F3-2F64-4375-9225-0689C935A2BD}"/>
                  </a:ext>
                </a:extLst>
              </p:cNvPr>
              <p:cNvSpPr txBox="1"/>
              <p:nvPr userDrawn="1"/>
            </p:nvSpPr>
            <p:spPr>
              <a:xfrm>
                <a:off x="3021890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9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barnehage</a:t>
                </a:r>
                <a:endParaRPr lang="nb-NO" sz="900" b="1" kern="1200"/>
              </a:p>
            </p:txBody>
          </p: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7D8636CE-05B2-4A19-AA32-1872D915EA8F}"/>
                </a:ext>
              </a:extLst>
            </p:cNvPr>
            <p:cNvGrpSpPr/>
            <p:nvPr/>
          </p:nvGrpSpPr>
          <p:grpSpPr>
            <a:xfrm>
              <a:off x="4323204" y="4813315"/>
              <a:ext cx="1073139" cy="374502"/>
              <a:chOff x="3021890" y="3860771"/>
              <a:chExt cx="1130880" cy="374502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7219CD6A-6191-49E4-B11E-5402B30866AB}"/>
                  </a:ext>
                </a:extLst>
              </p:cNvPr>
              <p:cNvSpPr/>
              <p:nvPr userDrawn="1"/>
            </p:nvSpPr>
            <p:spPr>
              <a:xfrm>
                <a:off x="3021890" y="3860771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TekstSylinder 37">
                <a:extLst>
                  <a:ext uri="{FF2B5EF4-FFF2-40B4-BE49-F238E27FC236}">
                    <a16:creationId xmlns:a16="http://schemas.microsoft.com/office/drawing/2014/main" id="{EB86A631-9500-47DE-8FCC-666876D252E8}"/>
                  </a:ext>
                </a:extLst>
              </p:cNvPr>
              <p:cNvSpPr txBox="1"/>
              <p:nvPr userDrawn="1"/>
            </p:nvSpPr>
            <p:spPr>
              <a:xfrm>
                <a:off x="3021890" y="3860771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marR="0" lvl="0" indent="0" algn="ctr" defTabSz="4000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9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barnevern og familievern</a:t>
                </a:r>
                <a:endParaRPr lang="nb-NO" sz="9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111" name="Rett linje 110">
              <a:extLst>
                <a:ext uri="{FF2B5EF4-FFF2-40B4-BE49-F238E27FC236}">
                  <a16:creationId xmlns:a16="http://schemas.microsoft.com/office/drawing/2014/main" id="{4B9FAC8E-FFFD-40B5-B41E-CD2439F2CAC1}"/>
                </a:ext>
              </a:extLst>
            </p:cNvPr>
            <p:cNvCxnSpPr>
              <a:cxnSpLocks/>
            </p:cNvCxnSpPr>
            <p:nvPr/>
          </p:nvCxnSpPr>
          <p:spPr>
            <a:xfrm>
              <a:off x="4139909" y="3807774"/>
              <a:ext cx="0" cy="11878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ett linje 111">
              <a:extLst>
                <a:ext uri="{FF2B5EF4-FFF2-40B4-BE49-F238E27FC236}">
                  <a16:creationId xmlns:a16="http://schemas.microsoft.com/office/drawing/2014/main" id="{827202D0-7EEC-4EF7-BC91-8EB350D63D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9909" y="4143589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Rett linje 112">
              <a:extLst>
                <a:ext uri="{FF2B5EF4-FFF2-40B4-BE49-F238E27FC236}">
                  <a16:creationId xmlns:a16="http://schemas.microsoft.com/office/drawing/2014/main" id="{FC971D9C-F27F-408B-B42B-84A4D61B96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9909" y="4562233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Rett linje 113">
              <a:extLst>
                <a:ext uri="{FF2B5EF4-FFF2-40B4-BE49-F238E27FC236}">
                  <a16:creationId xmlns:a16="http://schemas.microsoft.com/office/drawing/2014/main" id="{92238850-CBDB-44BE-9718-3A23F06920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9909" y="4995630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Rett linje 135">
              <a:extLst>
                <a:ext uri="{FF2B5EF4-FFF2-40B4-BE49-F238E27FC236}">
                  <a16:creationId xmlns:a16="http://schemas.microsoft.com/office/drawing/2014/main" id="{6798F810-268C-4BAE-808F-E65F02498B42}"/>
                </a:ext>
              </a:extLst>
            </p:cNvPr>
            <p:cNvCxnSpPr/>
            <p:nvPr/>
          </p:nvCxnSpPr>
          <p:spPr>
            <a:xfrm flipV="1">
              <a:off x="4742458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uppe 144">
            <a:extLst>
              <a:ext uri="{FF2B5EF4-FFF2-40B4-BE49-F238E27FC236}">
                <a16:creationId xmlns:a16="http://schemas.microsoft.com/office/drawing/2014/main" id="{28855B7B-A619-4A86-82CC-A121CB5CF261}"/>
              </a:ext>
            </a:extLst>
          </p:cNvPr>
          <p:cNvGrpSpPr/>
          <p:nvPr userDrawn="1"/>
        </p:nvGrpSpPr>
        <p:grpSpPr>
          <a:xfrm>
            <a:off x="8429995" y="2951215"/>
            <a:ext cx="1268398" cy="2660063"/>
            <a:chOff x="5665144" y="2951215"/>
            <a:chExt cx="1268398" cy="2660063"/>
          </a:xfrm>
        </p:grpSpPr>
        <p:sp>
          <p:nvSpPr>
            <p:cNvPr id="87" name="Frihåndsform: figur 86">
              <a:extLst>
                <a:ext uri="{FF2B5EF4-FFF2-40B4-BE49-F238E27FC236}">
                  <a16:creationId xmlns:a16="http://schemas.microsoft.com/office/drawing/2014/main" id="{9CD7B1E1-8071-4F38-8264-3BDE8841B6DB}"/>
                </a:ext>
              </a:extLst>
            </p:cNvPr>
            <p:cNvSpPr/>
            <p:nvPr/>
          </p:nvSpPr>
          <p:spPr>
            <a:xfrm>
              <a:off x="5665144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/>
              <a:r>
                <a:rPr lang="en-GB" sz="1100" b="1"/>
                <a:t>MILJØ</a:t>
              </a:r>
              <a:endParaRPr lang="nb-NO" sz="11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grpSp>
          <p:nvGrpSpPr>
            <p:cNvPr id="45" name="Gruppe 44">
              <a:extLst>
                <a:ext uri="{FF2B5EF4-FFF2-40B4-BE49-F238E27FC236}">
                  <a16:creationId xmlns:a16="http://schemas.microsoft.com/office/drawing/2014/main" id="{0A39FF34-4833-44CA-81C7-1DE05BD002E5}"/>
                </a:ext>
              </a:extLst>
            </p:cNvPr>
            <p:cNvGrpSpPr/>
            <p:nvPr/>
          </p:nvGrpSpPr>
          <p:grpSpPr>
            <a:xfrm>
              <a:off x="5844681" y="3951585"/>
              <a:ext cx="1088860" cy="374502"/>
              <a:chOff x="4390256" y="2636796"/>
              <a:chExt cx="1130880" cy="374502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51BA38A6-CB9C-4A37-B245-E07C5270074C}"/>
                  </a:ext>
                </a:extLst>
              </p:cNvPr>
              <p:cNvSpPr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TekstSylinder 49">
                <a:extLst>
                  <a:ext uri="{FF2B5EF4-FFF2-40B4-BE49-F238E27FC236}">
                    <a16:creationId xmlns:a16="http://schemas.microsoft.com/office/drawing/2014/main" id="{57DF9790-CE76-4828-ABBB-AD794461F06F}"/>
                  </a:ext>
                </a:extLst>
              </p:cNvPr>
              <p:cNvSpPr txBox="1"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marR="0" lvl="0" indent="0" algn="ctr" defTabSz="4000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9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forurensing</a:t>
                </a:r>
                <a:endParaRPr lang="nb-NO" sz="9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uppe 45">
              <a:extLst>
                <a:ext uri="{FF2B5EF4-FFF2-40B4-BE49-F238E27FC236}">
                  <a16:creationId xmlns:a16="http://schemas.microsoft.com/office/drawing/2014/main" id="{4AB61D7C-8973-4F4D-B457-7FC686F5E6A3}"/>
                </a:ext>
              </a:extLst>
            </p:cNvPr>
            <p:cNvGrpSpPr/>
            <p:nvPr/>
          </p:nvGrpSpPr>
          <p:grpSpPr>
            <a:xfrm>
              <a:off x="5844681" y="4379982"/>
              <a:ext cx="1088861" cy="374502"/>
              <a:chOff x="4390256" y="3248783"/>
              <a:chExt cx="1130881" cy="374502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ED240E55-65EF-40B4-92F3-74807446A603}"/>
                  </a:ext>
                </a:extLst>
              </p:cNvPr>
              <p:cNvSpPr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TekstSylinder 47">
                <a:extLst>
                  <a:ext uri="{FF2B5EF4-FFF2-40B4-BE49-F238E27FC236}">
                    <a16:creationId xmlns:a16="http://schemas.microsoft.com/office/drawing/2014/main" id="{1FE686AC-53C1-44B8-A617-647CD9478195}"/>
                  </a:ext>
                </a:extLst>
              </p:cNvPr>
              <p:cNvSpPr txBox="1"/>
              <p:nvPr userDrawn="1"/>
            </p:nvSpPr>
            <p:spPr>
              <a:xfrm>
                <a:off x="4390257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 rtl="0" eaLnBrk="1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b="1" kern="1200">
                    <a:solidFill>
                      <a:schemeClr val="lt1"/>
                    </a:solidFill>
                    <a:effectLst/>
                    <a:latin typeface="+mn-lt"/>
                    <a:ea typeface="+mn-ea"/>
                    <a:cs typeface="+mn-cs"/>
                  </a:rPr>
                  <a:t>vilt og motorferdsel</a:t>
                </a:r>
                <a:endParaRPr lang="nb-NO" sz="9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8" name="Gruppe 67">
              <a:extLst>
                <a:ext uri="{FF2B5EF4-FFF2-40B4-BE49-F238E27FC236}">
                  <a16:creationId xmlns:a16="http://schemas.microsoft.com/office/drawing/2014/main" id="{981F2B97-0676-476B-9A28-316B41C57A94}"/>
                </a:ext>
              </a:extLst>
            </p:cNvPr>
            <p:cNvGrpSpPr/>
            <p:nvPr/>
          </p:nvGrpSpPr>
          <p:grpSpPr>
            <a:xfrm>
              <a:off x="5844681" y="4808379"/>
              <a:ext cx="1088860" cy="374502"/>
              <a:chOff x="4390256" y="2636796"/>
              <a:chExt cx="1130880" cy="374502"/>
            </a:xfrm>
          </p:grpSpPr>
          <p:sp>
            <p:nvSpPr>
              <p:cNvPr id="72" name="Rektangel 71">
                <a:extLst>
                  <a:ext uri="{FF2B5EF4-FFF2-40B4-BE49-F238E27FC236}">
                    <a16:creationId xmlns:a16="http://schemas.microsoft.com/office/drawing/2014/main" id="{103C6B28-6CC7-4117-AB14-F8002FA1FC4A}"/>
                  </a:ext>
                </a:extLst>
              </p:cNvPr>
              <p:cNvSpPr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3" name="TekstSylinder 72">
                <a:extLst>
                  <a:ext uri="{FF2B5EF4-FFF2-40B4-BE49-F238E27FC236}">
                    <a16:creationId xmlns:a16="http://schemas.microsoft.com/office/drawing/2014/main" id="{40D2104E-7E41-4281-A57D-2BAC25F82765}"/>
                  </a:ext>
                </a:extLst>
              </p:cNvPr>
              <p:cNvSpPr txBox="1"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marR="0" lvl="0" indent="0" algn="ctr" defTabSz="4000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9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fisk og vann</a:t>
                </a:r>
                <a:endParaRPr lang="nb-NO" sz="9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uppe 68">
              <a:extLst>
                <a:ext uri="{FF2B5EF4-FFF2-40B4-BE49-F238E27FC236}">
                  <a16:creationId xmlns:a16="http://schemas.microsoft.com/office/drawing/2014/main" id="{E5AE7780-0F85-487E-BADF-D7874C43071D}"/>
                </a:ext>
              </a:extLst>
            </p:cNvPr>
            <p:cNvGrpSpPr/>
            <p:nvPr/>
          </p:nvGrpSpPr>
          <p:grpSpPr>
            <a:xfrm>
              <a:off x="5829003" y="5236776"/>
              <a:ext cx="1104538" cy="374502"/>
              <a:chOff x="4373973" y="3248783"/>
              <a:chExt cx="1147163" cy="374502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4999A756-0BE4-4D61-9F8E-0B3BC4AB4E00}"/>
                  </a:ext>
                </a:extLst>
              </p:cNvPr>
              <p:cNvSpPr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1" name="TekstSylinder 70">
                <a:extLst>
                  <a:ext uri="{FF2B5EF4-FFF2-40B4-BE49-F238E27FC236}">
                    <a16:creationId xmlns:a16="http://schemas.microsoft.com/office/drawing/2014/main" id="{178EEA70-A5A7-4A1C-A427-36B8BF94283F}"/>
                  </a:ext>
                </a:extLst>
              </p:cNvPr>
              <p:cNvSpPr txBox="1"/>
              <p:nvPr userDrawn="1"/>
            </p:nvSpPr>
            <p:spPr>
              <a:xfrm>
                <a:off x="4373973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 rtl="0" eaLnBrk="1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900"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naturvern</a:t>
                </a:r>
                <a:endParaRPr lang="nb-NO" sz="9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98" name="Rett linje 97">
              <a:extLst>
                <a:ext uri="{FF2B5EF4-FFF2-40B4-BE49-F238E27FC236}">
                  <a16:creationId xmlns:a16="http://schemas.microsoft.com/office/drawing/2014/main" id="{87D9655B-70DB-4B69-8999-FE8B7A99D607}"/>
                </a:ext>
              </a:extLst>
            </p:cNvPr>
            <p:cNvCxnSpPr>
              <a:cxnSpLocks/>
            </p:cNvCxnSpPr>
            <p:nvPr/>
          </p:nvCxnSpPr>
          <p:spPr>
            <a:xfrm>
              <a:off x="5674669" y="3814357"/>
              <a:ext cx="0" cy="16033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ett linje 99">
              <a:extLst>
                <a:ext uri="{FF2B5EF4-FFF2-40B4-BE49-F238E27FC236}">
                  <a16:creationId xmlns:a16="http://schemas.microsoft.com/office/drawing/2014/main" id="{F3BC3158-6CDD-4FFF-90AA-D2592CCB92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138836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ett linje 101">
              <a:extLst>
                <a:ext uri="{FF2B5EF4-FFF2-40B4-BE49-F238E27FC236}">
                  <a16:creationId xmlns:a16="http://schemas.microsoft.com/office/drawing/2014/main" id="{88ECDE46-8DAB-4EC8-AFA3-E7A38D1CEA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567233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ett linje 102">
              <a:extLst>
                <a:ext uri="{FF2B5EF4-FFF2-40B4-BE49-F238E27FC236}">
                  <a16:creationId xmlns:a16="http://schemas.microsoft.com/office/drawing/2014/main" id="{7C6DFE02-2D80-4431-8BEE-9AC61A7B4D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995630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Rett linje 136">
              <a:extLst>
                <a:ext uri="{FF2B5EF4-FFF2-40B4-BE49-F238E27FC236}">
                  <a16:creationId xmlns:a16="http://schemas.microsoft.com/office/drawing/2014/main" id="{7C2D3E5F-6B0C-418A-83C6-41A2E079F160}"/>
                </a:ext>
              </a:extLst>
            </p:cNvPr>
            <p:cNvCxnSpPr/>
            <p:nvPr/>
          </p:nvCxnSpPr>
          <p:spPr>
            <a:xfrm flipV="1">
              <a:off x="6305460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uppe 145">
            <a:extLst>
              <a:ext uri="{FF2B5EF4-FFF2-40B4-BE49-F238E27FC236}">
                <a16:creationId xmlns:a16="http://schemas.microsoft.com/office/drawing/2014/main" id="{66ACBEB2-0F2A-4792-B388-0C60A455D3DC}"/>
              </a:ext>
            </a:extLst>
          </p:cNvPr>
          <p:cNvGrpSpPr/>
          <p:nvPr userDrawn="1"/>
        </p:nvGrpSpPr>
        <p:grpSpPr>
          <a:xfrm>
            <a:off x="7050131" y="2951215"/>
            <a:ext cx="1268397" cy="869492"/>
            <a:chOff x="7199905" y="2951215"/>
            <a:chExt cx="1268397" cy="869492"/>
          </a:xfrm>
        </p:grpSpPr>
        <p:sp>
          <p:nvSpPr>
            <p:cNvPr id="88" name="Frihåndsform: figur 87">
              <a:extLst>
                <a:ext uri="{FF2B5EF4-FFF2-40B4-BE49-F238E27FC236}">
                  <a16:creationId xmlns:a16="http://schemas.microsoft.com/office/drawing/2014/main" id="{77503614-5B8B-484F-9FEA-DF4A1CD70902}"/>
                </a:ext>
              </a:extLst>
            </p:cNvPr>
            <p:cNvSpPr/>
            <p:nvPr/>
          </p:nvSpPr>
          <p:spPr>
            <a:xfrm>
              <a:off x="7199905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/>
              <a:r>
                <a:rPr lang="en-GB" sz="1100" b="1"/>
                <a:t>REINDRIFT</a:t>
              </a:r>
              <a:endParaRPr lang="nb-NO" sz="11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cxnSp>
          <p:nvCxnSpPr>
            <p:cNvPr id="138" name="Rett linje 137">
              <a:extLst>
                <a:ext uri="{FF2B5EF4-FFF2-40B4-BE49-F238E27FC236}">
                  <a16:creationId xmlns:a16="http://schemas.microsoft.com/office/drawing/2014/main" id="{C6730025-B17D-43AF-9E7C-E69071D22093}"/>
                </a:ext>
              </a:extLst>
            </p:cNvPr>
            <p:cNvCxnSpPr/>
            <p:nvPr/>
          </p:nvCxnSpPr>
          <p:spPr>
            <a:xfrm flipV="1">
              <a:off x="7818626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uppe 146">
            <a:extLst>
              <a:ext uri="{FF2B5EF4-FFF2-40B4-BE49-F238E27FC236}">
                <a16:creationId xmlns:a16="http://schemas.microsoft.com/office/drawing/2014/main" id="{0F0DB3DC-F7E5-4897-88C2-5FD76C732BE0}"/>
              </a:ext>
            </a:extLst>
          </p:cNvPr>
          <p:cNvGrpSpPr/>
          <p:nvPr userDrawn="1"/>
        </p:nvGrpSpPr>
        <p:grpSpPr>
          <a:xfrm>
            <a:off x="4254970" y="2944865"/>
            <a:ext cx="1268397" cy="869492"/>
            <a:chOff x="8734667" y="2951215"/>
            <a:chExt cx="1268397" cy="869492"/>
          </a:xfrm>
        </p:grpSpPr>
        <p:sp>
          <p:nvSpPr>
            <p:cNvPr id="89" name="Frihåndsform: figur 88">
              <a:extLst>
                <a:ext uri="{FF2B5EF4-FFF2-40B4-BE49-F238E27FC236}">
                  <a16:creationId xmlns:a16="http://schemas.microsoft.com/office/drawing/2014/main" id="{0A528FE6-8DD2-4B81-9F47-3727AD297DA6}"/>
                </a:ext>
              </a:extLst>
            </p:cNvPr>
            <p:cNvSpPr/>
            <p:nvPr/>
          </p:nvSpPr>
          <p:spPr>
            <a:xfrm>
              <a:off x="8734667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/>
                <a:t>LANDBRUK</a:t>
              </a:r>
              <a:endParaRPr lang="nb-NO" sz="11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cxnSp>
          <p:nvCxnSpPr>
            <p:cNvPr id="139" name="Rett linje 138">
              <a:extLst>
                <a:ext uri="{FF2B5EF4-FFF2-40B4-BE49-F238E27FC236}">
                  <a16:creationId xmlns:a16="http://schemas.microsoft.com/office/drawing/2014/main" id="{2E763C71-F525-46CF-9DD8-B6ECC5E849AD}"/>
                </a:ext>
              </a:extLst>
            </p:cNvPr>
            <p:cNvCxnSpPr/>
            <p:nvPr/>
          </p:nvCxnSpPr>
          <p:spPr>
            <a:xfrm flipV="1">
              <a:off x="9370794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uppe 147">
            <a:extLst>
              <a:ext uri="{FF2B5EF4-FFF2-40B4-BE49-F238E27FC236}">
                <a16:creationId xmlns:a16="http://schemas.microsoft.com/office/drawing/2014/main" id="{E74494EB-64F5-4B16-888C-F7129CA1DCA0}"/>
              </a:ext>
            </a:extLst>
          </p:cNvPr>
          <p:cNvGrpSpPr/>
          <p:nvPr userDrawn="1"/>
        </p:nvGrpSpPr>
        <p:grpSpPr>
          <a:xfrm>
            <a:off x="5711635" y="2938710"/>
            <a:ext cx="1268397" cy="869492"/>
            <a:chOff x="10269428" y="2951215"/>
            <a:chExt cx="1268397" cy="869492"/>
          </a:xfrm>
        </p:grpSpPr>
        <p:sp>
          <p:nvSpPr>
            <p:cNvPr id="90" name="Frihåndsform: figur 89">
              <a:extLst>
                <a:ext uri="{FF2B5EF4-FFF2-40B4-BE49-F238E27FC236}">
                  <a16:creationId xmlns:a16="http://schemas.microsoft.com/office/drawing/2014/main" id="{F5C7C095-4415-46C2-A3AA-0ADC5B2B29A5}"/>
                </a:ext>
              </a:extLst>
            </p:cNvPr>
            <p:cNvSpPr/>
            <p:nvPr/>
          </p:nvSpPr>
          <p:spPr>
            <a:xfrm>
              <a:off x="10269428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/>
              <a:r>
                <a:rPr lang="nb-NO" sz="11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ORGANISASJON OG UTVIKLING</a:t>
              </a:r>
            </a:p>
          </p:txBody>
        </p:sp>
        <p:cxnSp>
          <p:nvCxnSpPr>
            <p:cNvPr id="140" name="Rett linje 139">
              <a:extLst>
                <a:ext uri="{FF2B5EF4-FFF2-40B4-BE49-F238E27FC236}">
                  <a16:creationId xmlns:a16="http://schemas.microsoft.com/office/drawing/2014/main" id="{730AD673-D749-4659-B71B-022083DCB1E5}"/>
                </a:ext>
              </a:extLst>
            </p:cNvPr>
            <p:cNvCxnSpPr/>
            <p:nvPr/>
          </p:nvCxnSpPr>
          <p:spPr>
            <a:xfrm flipV="1">
              <a:off x="10864459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8" name="Rett pilkobling 157">
            <a:extLst>
              <a:ext uri="{FF2B5EF4-FFF2-40B4-BE49-F238E27FC236}">
                <a16:creationId xmlns:a16="http://schemas.microsoft.com/office/drawing/2014/main" id="{2BB5E2DC-C30B-4FF8-A426-03A33ED903C4}"/>
              </a:ext>
            </a:extLst>
          </p:cNvPr>
          <p:cNvCxnSpPr>
            <a:cxnSpLocks/>
          </p:cNvCxnSpPr>
          <p:nvPr userDrawn="1"/>
        </p:nvCxnSpPr>
        <p:spPr>
          <a:xfrm>
            <a:off x="3811163" y="5828410"/>
            <a:ext cx="7124709" cy="7701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ett linje 100">
            <a:extLst>
              <a:ext uri="{FF2B5EF4-FFF2-40B4-BE49-F238E27FC236}">
                <a16:creationId xmlns:a16="http://schemas.microsoft.com/office/drawing/2014/main" id="{6CCCB4EE-D35C-4395-BE45-62B7F814E383}"/>
              </a:ext>
            </a:extLst>
          </p:cNvPr>
          <p:cNvCxnSpPr>
            <a:cxnSpLocks/>
          </p:cNvCxnSpPr>
          <p:nvPr userDrawn="1"/>
        </p:nvCxnSpPr>
        <p:spPr>
          <a:xfrm>
            <a:off x="2891913" y="3798901"/>
            <a:ext cx="0" cy="1603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tt linje 107">
            <a:extLst>
              <a:ext uri="{FF2B5EF4-FFF2-40B4-BE49-F238E27FC236}">
                <a16:creationId xmlns:a16="http://schemas.microsoft.com/office/drawing/2014/main" id="{FBB2F8B4-C01B-4617-84F5-D84DA3F442E3}"/>
              </a:ext>
            </a:extLst>
          </p:cNvPr>
          <p:cNvCxnSpPr>
            <a:cxnSpLocks/>
          </p:cNvCxnSpPr>
          <p:nvPr userDrawn="1"/>
        </p:nvCxnSpPr>
        <p:spPr>
          <a:xfrm flipH="1">
            <a:off x="2891913" y="4995630"/>
            <a:ext cx="17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tt linje 108">
            <a:extLst>
              <a:ext uri="{FF2B5EF4-FFF2-40B4-BE49-F238E27FC236}">
                <a16:creationId xmlns:a16="http://schemas.microsoft.com/office/drawing/2014/main" id="{89082F39-B10F-4F08-AEA1-B0E83D8BBB8F}"/>
              </a:ext>
            </a:extLst>
          </p:cNvPr>
          <p:cNvCxnSpPr>
            <a:cxnSpLocks/>
          </p:cNvCxnSpPr>
          <p:nvPr userDrawn="1"/>
        </p:nvCxnSpPr>
        <p:spPr>
          <a:xfrm flipH="1">
            <a:off x="2890504" y="5401528"/>
            <a:ext cx="17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kstSylinder 115">
            <a:extLst>
              <a:ext uri="{FF2B5EF4-FFF2-40B4-BE49-F238E27FC236}">
                <a16:creationId xmlns:a16="http://schemas.microsoft.com/office/drawing/2014/main" id="{1740716E-3BD1-4921-AE90-F29186CC7F7B}"/>
              </a:ext>
            </a:extLst>
          </p:cNvPr>
          <p:cNvSpPr txBox="1"/>
          <p:nvPr userDrawn="1"/>
        </p:nvSpPr>
        <p:spPr>
          <a:xfrm>
            <a:off x="3065761" y="4815287"/>
            <a:ext cx="1080825" cy="374502"/>
          </a:xfrm>
          <a:prstGeom prst="rect">
            <a:avLst/>
          </a:prstGeom>
          <a:solidFill>
            <a:srgbClr val="00ADBA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900" b="1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kommune-</a:t>
            </a:r>
            <a:br>
              <a:rPr lang="en-GB" sz="900" b="1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n-GB" sz="900" b="1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helsetjenester</a:t>
            </a:r>
            <a:endParaRPr lang="nb-NO" sz="9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4" name="TekstSylinder 123">
            <a:extLst>
              <a:ext uri="{FF2B5EF4-FFF2-40B4-BE49-F238E27FC236}">
                <a16:creationId xmlns:a16="http://schemas.microsoft.com/office/drawing/2014/main" id="{4B2D1C30-C905-4537-9BAD-E47DC9ABABFC}"/>
              </a:ext>
            </a:extLst>
          </p:cNvPr>
          <p:cNvSpPr txBox="1"/>
          <p:nvPr userDrawn="1"/>
        </p:nvSpPr>
        <p:spPr>
          <a:xfrm>
            <a:off x="3065760" y="5251399"/>
            <a:ext cx="1080825" cy="374502"/>
          </a:xfrm>
          <a:prstGeom prst="rect">
            <a:avLst/>
          </a:prstGeom>
          <a:solidFill>
            <a:srgbClr val="00ADBA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900" b="1" kern="12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fagutvikling</a:t>
            </a:r>
            <a:endParaRPr lang="nb-NO" sz="9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0" name="Rett linje 109">
            <a:extLst>
              <a:ext uri="{FF2B5EF4-FFF2-40B4-BE49-F238E27FC236}">
                <a16:creationId xmlns:a16="http://schemas.microsoft.com/office/drawing/2014/main" id="{366EC4FF-A001-47AE-8CD0-45780C2521CB}"/>
              </a:ext>
            </a:extLst>
          </p:cNvPr>
          <p:cNvCxnSpPr>
            <a:cxnSpLocks/>
          </p:cNvCxnSpPr>
          <p:nvPr userDrawn="1"/>
        </p:nvCxnSpPr>
        <p:spPr>
          <a:xfrm>
            <a:off x="6166161" y="2511188"/>
            <a:ext cx="1349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3746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 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3821928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Facebook: </a:t>
            </a:r>
            <a:r>
              <a:rPr lang="nb-NO" sz="1000" i="0" kern="120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statsforvalterentromsogfinnmark</a:t>
            </a:r>
            <a:endParaRPr lang="nb-NO" sz="1000" i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err="1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X</a:t>
            </a:r>
            <a:r>
              <a:rPr lang="nb-NO" sz="1000" i="0" kern="1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nb-NO" sz="1000" i="0" kern="120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Statsforvalt_TF</a:t>
            </a:r>
            <a:endParaRPr lang="nb-NO" sz="1000" i="0" kern="120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Statsforvalteren.no/troms-</a:t>
            </a:r>
            <a:r>
              <a:rPr lang="nb-NO" sz="1000" i="0" kern="120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finnmark</a:t>
            </a:r>
            <a:endParaRPr lang="nb-NO" sz="1000" i="0" kern="120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her for å sette inn en avsluttende tekst.</a:t>
            </a:r>
            <a:br>
              <a:rPr lang="nb-NO"/>
            </a:br>
            <a:r>
              <a:rPr lang="nb-NO"/>
              <a:t> </a:t>
            </a:r>
            <a:br>
              <a:rPr lang="nb-NO"/>
            </a:br>
            <a:r>
              <a:rPr lang="nb-NO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8216C4E3-3874-418C-AB09-69397E380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466" y="4371755"/>
            <a:ext cx="4502852" cy="136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 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3449332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kern="120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kern="12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kern="120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statsforvalterentromsogfinnmark</a:t>
            </a:r>
            <a:endParaRPr lang="nb-NO" sz="1000" i="0" kern="120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X</a:t>
            </a:r>
            <a:r>
              <a:rPr lang="nb-NO" sz="1000" i="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000" i="0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Statsforvalt_TF</a:t>
            </a:r>
            <a:endParaRPr lang="nb-NO" sz="1000" i="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statsforvalteren.no/troms-</a:t>
            </a:r>
            <a:r>
              <a:rPr lang="nb-NO" sz="1000" i="0" kern="120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finnmark</a:t>
            </a:r>
            <a:endParaRPr lang="nb-NO" sz="1000" i="0" kern="120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her for å sette inn en avsluttende tekst.</a:t>
            </a:r>
            <a:br>
              <a:rPr lang="nb-NO"/>
            </a:br>
            <a:r>
              <a:rPr lang="nb-NO"/>
              <a:t> </a:t>
            </a:r>
            <a:br>
              <a:rPr lang="nb-NO"/>
            </a:br>
            <a:r>
              <a:rPr lang="nb-NO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54" b="16141"/>
          <a:stretch/>
        </p:blipFill>
        <p:spPr>
          <a:xfrm>
            <a:off x="5043433" y="283407"/>
            <a:ext cx="7148568" cy="6574592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EC7BE2C-E15B-456B-9147-91C52B42E1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556" y="4366659"/>
            <a:ext cx="4488074" cy="1359887"/>
          </a:xfrm>
          <a:prstGeom prst="rect">
            <a:avLst/>
          </a:prstGeom>
        </p:spPr>
      </p:pic>
      <p:sp>
        <p:nvSpPr>
          <p:cNvPr id="12" name="Plassholder for tekst 3">
            <a:extLst>
              <a:ext uri="{FF2B5EF4-FFF2-40B4-BE49-F238E27FC236}">
                <a16:creationId xmlns:a16="http://schemas.microsoft.com/office/drawing/2014/main" id="{8D230D01-59C4-4D3B-A7E0-5EF1C78604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Skriv ditt eller deres navn her</a:t>
            </a:r>
          </a:p>
        </p:txBody>
      </p:sp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89" y="5760731"/>
            <a:ext cx="314759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nb-NO" sz="1000" i="0" kern="120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kern="12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kern="120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statsforvalterentromsogfinnmark</a:t>
            </a:r>
            <a:endParaRPr lang="nb-NO" sz="1000" i="0" kern="120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X</a:t>
            </a:r>
            <a:r>
              <a:rPr lang="nb-NO" sz="1000" i="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000" i="0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Statsforvalt_TF</a:t>
            </a:r>
            <a:endParaRPr lang="nb-NO" sz="1000" i="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statsforvalteren.no/troms-</a:t>
            </a:r>
            <a:r>
              <a:rPr lang="nb-NO" sz="1000" i="0" kern="120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finnmark</a:t>
            </a:r>
            <a:endParaRPr lang="nb-NO" sz="1000" i="0" kern="120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her for å sette inn en avsluttende tekst.</a:t>
            </a:r>
            <a:br>
              <a:rPr lang="nb-NO"/>
            </a:br>
            <a:r>
              <a:rPr lang="nb-NO"/>
              <a:t> </a:t>
            </a:r>
            <a:br>
              <a:rPr lang="nb-NO"/>
            </a:br>
            <a:r>
              <a:rPr lang="nb-NO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sette inn bilde som passer til den avsluttende siden din. </a:t>
            </a:r>
            <a:br>
              <a:rPr lang="nb-NO"/>
            </a:br>
            <a:br>
              <a:rPr lang="nb-NO"/>
            </a:br>
            <a:endParaRPr lang="nb-NO"/>
          </a:p>
          <a:p>
            <a:br>
              <a:rPr lang="nb-NO"/>
            </a:br>
            <a:r>
              <a:rPr lang="nb-NO"/>
              <a:t>Har du ikke relevant bilde?</a:t>
            </a:r>
          </a:p>
          <a:p>
            <a:r>
              <a:rPr lang="nb-NO"/>
              <a:t>Bruk heller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  <a:p>
            <a:endParaRPr lang="nb-NO"/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/>
              <a:t>Foto: Her skriver du fotograf(ene) og/eller eier(ne) av bildene.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80BB94B5-001E-41DB-A787-AD16C502BB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162" y="4366660"/>
            <a:ext cx="4516284" cy="1368434"/>
          </a:xfrm>
          <a:prstGeom prst="rect">
            <a:avLst/>
          </a:prstGeom>
        </p:spPr>
      </p:pic>
      <p:sp>
        <p:nvSpPr>
          <p:cNvPr id="19" name="Plassholder for tekst 3">
            <a:extLst>
              <a:ext uri="{FF2B5EF4-FFF2-40B4-BE49-F238E27FC236}">
                <a16:creationId xmlns:a16="http://schemas.microsoft.com/office/drawing/2014/main" id="{B8A2F4C7-060D-48BD-9415-8709FB237A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Skriv ditt eller deres navn her</a:t>
            </a:r>
          </a:p>
        </p:txBody>
      </p:sp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/>
              <a:t>Overskrift (pkt. 44) på </a:t>
            </a:r>
            <a:r>
              <a:rPr lang="nb-NO" err="1"/>
              <a:t>forsidemal</a:t>
            </a:r>
            <a:r>
              <a:rPr lang="nb-NO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Har du ikke relevant bilde? </a:t>
            </a:r>
            <a:br>
              <a:rPr lang="nb-NO"/>
            </a:br>
            <a:r>
              <a:rPr lang="nb-NO"/>
              <a:t>Bruk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90756" y="6261302"/>
            <a:ext cx="129547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31.01.2025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0000"/>
            <a:ext cx="3514666" cy="156845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75C4ADE-0348-4579-9EEB-CC90DD6726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36663"/>
            <a:ext cx="4567968" cy="135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skriv f. eks. stilling/avdeling (liten forbokstav)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E831F85E-8785-4C6B-B398-C3BF356D2BB5}"/>
              </a:ext>
            </a:extLst>
          </p:cNvPr>
          <p:cNvSpPr txBox="1"/>
          <p:nvPr/>
        </p:nvSpPr>
        <p:spPr>
          <a:xfrm>
            <a:off x="8896396" y="5725022"/>
            <a:ext cx="2905346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kern="120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kern="12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kern="120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statsforvalterentromsogfinnmark</a:t>
            </a:r>
            <a:endParaRPr lang="nb-NO" sz="1000" i="0" kern="120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X</a:t>
            </a:r>
            <a:r>
              <a:rPr lang="nb-NO" sz="1000" i="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000" i="0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Statsforvalt_TF</a:t>
            </a:r>
            <a:endParaRPr lang="nb-NO" sz="1000" i="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statsforvalteren.no/troms-</a:t>
            </a:r>
            <a:r>
              <a:rPr lang="nb-NO" sz="1000" i="0" kern="120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finnmark</a:t>
            </a:r>
            <a:endParaRPr lang="nb-NO" sz="1000" i="0" kern="120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7EBFB9E6-519A-45A6-BFA0-896E2839B6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52" y="5301719"/>
            <a:ext cx="4091631" cy="1285077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3A2A35EA-A437-4414-B36E-4FFE741F5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1" t="1" r="-1" b="2101"/>
          <a:stretch/>
        </p:blipFill>
        <p:spPr>
          <a:xfrm>
            <a:off x="9111617" y="5767573"/>
            <a:ext cx="162150" cy="15298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rnekonvensjonen art.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C6676853-74CF-45CC-805F-07838E756B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3"/>
            <a:ext cx="12192000" cy="5224272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skriv e-postadresse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her kan du skrive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8896396" y="5725022"/>
            <a:ext cx="2922438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kern="120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kern="12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kern="120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statsforvalterentromsogfinnmark</a:t>
            </a:r>
            <a:endParaRPr lang="nb-NO" sz="1000" i="0" kern="120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X</a:t>
            </a:r>
            <a:r>
              <a:rPr lang="nb-NO" sz="1000" i="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000" i="0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Statsforvalt_TF</a:t>
            </a:r>
            <a:endParaRPr lang="nb-NO" sz="1000" i="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statsforvalteren.no/troms-</a:t>
            </a:r>
            <a:r>
              <a:rPr lang="nb-NO" sz="1000" i="0" kern="120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finnmark</a:t>
            </a:r>
            <a:endParaRPr lang="nb-NO" sz="1000" i="0" kern="120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3A91C848-AF57-492A-9CBB-68C9DBE07C7F}"/>
              </a:ext>
            </a:extLst>
          </p:cNvPr>
          <p:cNvSpPr txBox="1"/>
          <p:nvPr userDrawn="1"/>
        </p:nvSpPr>
        <p:spPr>
          <a:xfrm>
            <a:off x="1089026" y="5089524"/>
            <a:ext cx="1933172" cy="147735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 lnSpcReduction="10000"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 </a:t>
            </a:r>
            <a:r>
              <a:rPr lang="nb-NO" sz="7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Anders Aasheim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5CA2D7A1-A9EC-4DFB-B01F-869796DA5F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2561">
            <a:off x="1065195" y="1252353"/>
            <a:ext cx="3098703" cy="2715262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13F3B57A-6EA5-4553-BD5B-BD66C31665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37259"/>
            <a:ext cx="4155579" cy="1259141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5AD073F-C94E-4362-9B91-DD540B19E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1" t="1" r="-1" b="2101"/>
          <a:stretch/>
        </p:blipFill>
        <p:spPr>
          <a:xfrm>
            <a:off x="9111617" y="5767573"/>
            <a:ext cx="162150" cy="152987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0ACB3B9-032C-446D-84B9-5C5157E9498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57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rnekonvensjonen art.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36BB7855-5839-421C-BA23-643A638942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3"/>
            <a:ext cx="12192000" cy="5224272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skriv e-postadresse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her kan du skrive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050949" y="5709950"/>
            <a:ext cx="2888254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statsforvalterentromsogfinnmark</a:t>
            </a:r>
            <a:endParaRPr lang="nb-NO" sz="1000" i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err="1">
                <a:solidFill>
                  <a:srgbClr val="00ADBA"/>
                </a:solidFill>
                <a:latin typeface="+mj-lt"/>
                <a:ea typeface="+mn-ea"/>
                <a:cs typeface="+mn-cs"/>
              </a:rPr>
              <a:t>X</a:t>
            </a:r>
            <a:r>
              <a:rPr lang="nb-NO" sz="1000" i="0" kern="1200">
                <a:solidFill>
                  <a:srgbClr val="00ADBA"/>
                </a:solidFill>
                <a:latin typeface="+mj-lt"/>
                <a:ea typeface="+mn-ea"/>
                <a:cs typeface="+mn-cs"/>
              </a:rPr>
              <a:t> </a:t>
            </a:r>
            <a:r>
              <a:rPr lang="nb-NO" sz="1000" i="0" kern="120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Statsforvalt_TF</a:t>
            </a:r>
            <a:endParaRPr lang="nb-NO" sz="1000" i="0" kern="120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statsforvalteren.no/troms-</a:t>
            </a:r>
            <a:r>
              <a:rPr lang="nb-NO" sz="1000" i="0" kern="120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finnmark</a:t>
            </a:r>
            <a:endParaRPr lang="nb-NO" sz="1000" i="0" kern="120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792872F9-824D-494C-BA82-1DB91DD38726}"/>
              </a:ext>
            </a:extLst>
          </p:cNvPr>
          <p:cNvSpPr txBox="1"/>
          <p:nvPr userDrawn="1"/>
        </p:nvSpPr>
        <p:spPr>
          <a:xfrm>
            <a:off x="1055688" y="5056721"/>
            <a:ext cx="1933172" cy="147735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 lnSpcReduction="10000"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 </a:t>
            </a:r>
            <a:r>
              <a:rPr lang="nb-NO" sz="7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Monica </a:t>
            </a:r>
            <a:r>
              <a:rPr lang="nb-NO" sz="70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Hertwig</a:t>
            </a:r>
            <a:endParaRPr lang="nb-NO" sz="70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3" name="Bilde 22">
            <a:extLst>
              <a:ext uri="{FF2B5EF4-FFF2-40B4-BE49-F238E27FC236}">
                <a16:creationId xmlns:a16="http://schemas.microsoft.com/office/drawing/2014/main" id="{CD21B3DE-1575-44FD-92EC-F90772B9C4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9306">
            <a:off x="645922" y="756342"/>
            <a:ext cx="2752702" cy="3014912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9F85CDC-9233-47BB-A8A9-9B37A6743E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39782"/>
            <a:ext cx="4134772" cy="1252836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5F663A1B-4F35-42FB-88B9-93563ABE44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1" t="1" r="-1" b="2101"/>
          <a:stretch/>
        </p:blipFill>
        <p:spPr>
          <a:xfrm>
            <a:off x="9111617" y="5767573"/>
            <a:ext cx="162150" cy="152987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D0B550D9-3573-4562-95F6-04D9172C20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32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F84CB948-BBDB-423A-87C2-9C99F0590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nb-NO"/>
              <a:t>Overskrift (44) på maks en linje</a:t>
            </a:r>
          </a:p>
        </p:txBody>
      </p:sp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297C93-4219-4F18-BA73-C51F651A6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61909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52554" y="6261302"/>
            <a:ext cx="1633682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31.01.2025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/>
              <a:t>Overskrift (pkt. 44) på </a:t>
            </a:r>
            <a:r>
              <a:rPr lang="nb-NO" err="1"/>
              <a:t>forsidemal</a:t>
            </a:r>
            <a:r>
              <a:rPr lang="nb-NO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263"/>
            <a:ext cx="3514666" cy="1568451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A9B83E8E-2AFC-4819-AEAD-2FA6BA5DB4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16968"/>
            <a:ext cx="4553146" cy="137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jumilsste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820F921-B1FB-4C7D-947B-927D22FBD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701" y="1122363"/>
            <a:ext cx="9829799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1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Overskrift (pkt. 54) på </a:t>
            </a:r>
            <a:r>
              <a:rPr lang="nb-NO" err="1"/>
              <a:t>forsidemal</a:t>
            </a:r>
            <a:r>
              <a:rPr lang="nb-NO"/>
              <a:t> for Sjumilssteget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33D174B6-1EBA-466D-97BE-3846B29CE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2138" y="6261302"/>
            <a:ext cx="1834098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31.01.2025</a:t>
            </a:fld>
            <a:endParaRPr lang="nb-NO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DB4086AD-CE9C-4879-A5B8-BC4278632B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45157"/>
            <a:ext cx="4956633" cy="103666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25000"/>
              </a:scheme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Her kan du skrive navn og avdeling, eller du kan spesifisere hva presentasjonen dreier seg om.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61AA0A52-D1E9-4DB4-B28B-31C219CE1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11255"/>
            <a:ext cx="4572000" cy="1385317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80963FE4-15FB-4A02-BF6F-86DA52DE81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658" y="4414202"/>
            <a:ext cx="1556261" cy="513836"/>
          </a:xfrm>
          <a:prstGeom prst="rect">
            <a:avLst/>
          </a:prstGeom>
        </p:spPr>
      </p:pic>
      <p:pic>
        <p:nvPicPr>
          <p:cNvPr id="4" name="Bilde 3" descr="Et bilde som inneholder mat, blomst&#10;&#10;Automatisk generert beskrivelse">
            <a:extLst>
              <a:ext uri="{FF2B5EF4-FFF2-40B4-BE49-F238E27FC236}">
                <a16:creationId xmlns:a16="http://schemas.microsoft.com/office/drawing/2014/main" id="{2D85F29F-7D1E-472C-B7A0-6D4BD2DBCD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2"/>
          <a:stretch/>
        </p:blipFill>
        <p:spPr>
          <a:xfrm>
            <a:off x="8172393" y="4416219"/>
            <a:ext cx="1692275" cy="50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8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ema 1 (mønster 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D3ABC9C-3DC2-409D-981E-951A3CCB9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72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9631" y="1159715"/>
            <a:ext cx="9829799" cy="2387600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2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/>
              <a:t>Overskrift (pkt. 54) på </a:t>
            </a:r>
            <a:r>
              <a:rPr lang="nb-NO" err="1"/>
              <a:t>forsidemal</a:t>
            </a:r>
            <a:r>
              <a:rPr lang="nb-NO"/>
              <a:t> med tema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33D174B6-1EBA-466D-97BE-3846B29CE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2762" y="6261302"/>
            <a:ext cx="1533473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31.01.2025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82E4FA4-0C75-4599-B057-857F5752AE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73" b="-707"/>
          <a:stretch/>
        </p:blipFill>
        <p:spPr>
          <a:xfrm>
            <a:off x="9270838" y="770349"/>
            <a:ext cx="2921162" cy="5490953"/>
          </a:xfrm>
          <a:prstGeom prst="rect">
            <a:avLst/>
          </a:prstGeom>
        </p:spPr>
      </p:pic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09F5915E-1AC6-4A60-AE92-7B3B44C579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28912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0D545EC-635C-403C-971E-523F2472CF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28182"/>
            <a:ext cx="4547249" cy="13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88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ema 2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170480C-12DC-4E50-B59D-5DC82F09B7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72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8051" y="1262063"/>
            <a:ext cx="8879957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3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/>
              <a:t>Overskrift (pkt. 54) på </a:t>
            </a:r>
            <a:r>
              <a:rPr lang="nb-NO" err="1"/>
              <a:t>forsidemal</a:t>
            </a:r>
            <a:r>
              <a:rPr lang="nb-NO"/>
              <a:t> med tema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841C5F2E-501F-4EEE-A829-7888FDD94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03282" y="6261302"/>
            <a:ext cx="1282953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31.01.2025</a:t>
            </a:fld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C04B56A-6285-4E14-AB26-D8F8AF17D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" t="77754" r="57275" b="-902"/>
          <a:stretch/>
        </p:blipFill>
        <p:spPr>
          <a:xfrm>
            <a:off x="8555466" y="5220000"/>
            <a:ext cx="2771796" cy="1371487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98C91647-78AE-4107-B500-DD52966174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" r="43416" b="23153"/>
          <a:stretch/>
        </p:blipFill>
        <p:spPr>
          <a:xfrm>
            <a:off x="8465925" y="829206"/>
            <a:ext cx="3726076" cy="4390795"/>
          </a:xfrm>
          <a:prstGeom prst="rect">
            <a:avLst/>
          </a:prstGeom>
        </p:spPr>
      </p:pic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8D57E779-4ACD-4D82-AC26-FD122764CC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8230"/>
            <a:ext cx="5136285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3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Her kan du skrive navn og avdeling, eller du kan spesifisere hva presentasjonen dreier seg om.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F0903F2-2BD7-4D2A-A01E-CBB944EA59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5128181"/>
            <a:ext cx="4635619" cy="1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99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 userDrawn="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ema 3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51048940-5C9B-463A-9754-052F18F2A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702" y="1255713"/>
            <a:ext cx="9260608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Overskrift (pkt. 54) på </a:t>
            </a:r>
            <a:r>
              <a:rPr lang="nb-NO" err="1"/>
              <a:t>forsidemal</a:t>
            </a:r>
            <a:r>
              <a:rPr lang="nb-NO"/>
              <a:t> med tema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33D174B6-1EBA-466D-97BE-3846B29CE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03074" y="6261302"/>
            <a:ext cx="1383161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31.01.2025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CC78C74-428A-4A04-A421-A611CE5118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" t="-1580" r="44011" b="7087"/>
          <a:stretch/>
        </p:blipFill>
        <p:spPr>
          <a:xfrm>
            <a:off x="7620002" y="-44489"/>
            <a:ext cx="4571998" cy="6946978"/>
          </a:xfrm>
          <a:prstGeom prst="rect">
            <a:avLst/>
          </a:prstGeom>
        </p:spPr>
      </p:pic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008B8C2C-AF0F-4123-818B-F35C3BABE8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38230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6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963691A9-8075-4666-AF86-B992616D17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35341"/>
            <a:ext cx="4461398" cy="135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21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666" r:id="rId3"/>
    <p:sldLayoutId id="2147483667" r:id="rId4"/>
    <p:sldLayoutId id="2147483669" r:id="rId5"/>
    <p:sldLayoutId id="2147483730" r:id="rId6"/>
    <p:sldLayoutId id="2147483727" r:id="rId7"/>
    <p:sldLayoutId id="2147483697" r:id="rId8"/>
    <p:sldLayoutId id="2147483681" r:id="rId9"/>
    <p:sldLayoutId id="2147483698" r:id="rId10"/>
    <p:sldLayoutId id="2147483763" r:id="rId11"/>
    <p:sldLayoutId id="2147483764" r:id="rId12"/>
    <p:sldLayoutId id="2147483664" r:id="rId13"/>
    <p:sldLayoutId id="2147483767" r:id="rId14"/>
    <p:sldLayoutId id="2147483713" r:id="rId15"/>
    <p:sldLayoutId id="2147483776" r:id="rId16"/>
    <p:sldLayoutId id="2147483775" r:id="rId17"/>
    <p:sldLayoutId id="2147483685" r:id="rId18"/>
    <p:sldLayoutId id="2147483714" r:id="rId19"/>
    <p:sldLayoutId id="2147483702" r:id="rId20"/>
    <p:sldLayoutId id="2147483774" r:id="rId21"/>
    <p:sldLayoutId id="2147483716" r:id="rId22"/>
    <p:sldLayoutId id="2147483707" r:id="rId23"/>
    <p:sldLayoutId id="2147483675" r:id="rId24"/>
    <p:sldLayoutId id="2147483706" r:id="rId25"/>
    <p:sldLayoutId id="2147483709" r:id="rId26"/>
    <p:sldLayoutId id="2147483711" r:id="rId27"/>
    <p:sldLayoutId id="2147483710" r:id="rId28"/>
    <p:sldLayoutId id="2147483712" r:id="rId29"/>
    <p:sldLayoutId id="2147483655" r:id="rId30"/>
    <p:sldLayoutId id="2147483736" r:id="rId31"/>
    <p:sldLayoutId id="2147483733" r:id="rId32"/>
    <p:sldLayoutId id="2147483768" r:id="rId33"/>
    <p:sldLayoutId id="2147483778" r:id="rId34"/>
    <p:sldLayoutId id="2147483773" r:id="rId35"/>
    <p:sldLayoutId id="2147483779" r:id="rId36"/>
    <p:sldLayoutId id="2147483759" r:id="rId37"/>
    <p:sldLayoutId id="2147483758" r:id="rId38"/>
    <p:sldLayoutId id="2147483757" r:id="rId39"/>
    <p:sldLayoutId id="2147483746" r:id="rId40"/>
    <p:sldLayoutId id="2147483745" r:id="rId41"/>
    <p:sldLayoutId id="2147483752" r:id="rId42"/>
    <p:sldLayoutId id="2147483718" r:id="rId43"/>
    <p:sldLayoutId id="2147483719" r:id="rId44"/>
    <p:sldLayoutId id="2147483777" r:id="rId4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3.xml"/><Relationship Id="rId4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F3C5994-DCA3-5BB9-93A0-69EAE47C52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31.01.2025</a:t>
            </a:fld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1424477-DD0D-79A1-142B-4A174BF779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 </a:t>
            </a:r>
          </a:p>
          <a:p>
            <a:r>
              <a:rPr lang="nb-NO" dirty="0"/>
              <a:t>Gunn-Annie Kileng, seniorrådgiver </a:t>
            </a:r>
          </a:p>
          <a:p>
            <a:r>
              <a:rPr lang="nb-NO" dirty="0"/>
              <a:t>sosial- og velferdsseksjonen 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4D662789-D69E-EA50-CB31-D9B6B885CC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7593" y="958645"/>
            <a:ext cx="7617650" cy="1946549"/>
          </a:xfrm>
        </p:spPr>
        <p:txBody>
          <a:bodyPr/>
          <a:lstStyle/>
          <a:p>
            <a:r>
              <a:rPr lang="nb-NO" sz="3600" dirty="0"/>
              <a:t>Tilskudd til utvikling av de sosiale tjenestene i Nav-kontoret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Håndskrift 2">
                <a:extLst>
                  <a:ext uri="{FF2B5EF4-FFF2-40B4-BE49-F238E27FC236}">
                    <a16:creationId xmlns:a16="http://schemas.microsoft.com/office/drawing/2014/main" id="{923C5E7D-5FA4-CE2E-95D0-91710BD85C77}"/>
                  </a:ext>
                </a:extLst>
              </p14:cNvPr>
              <p14:cNvContentPartPr/>
              <p14:nvPr/>
            </p14:nvContentPartPr>
            <p14:xfrm>
              <a:off x="3911838" y="3252130"/>
              <a:ext cx="360" cy="360"/>
            </p14:xfrm>
          </p:contentPart>
        </mc:Choice>
        <mc:Fallback xmlns="">
          <p:pic>
            <p:nvPicPr>
              <p:cNvPr id="3" name="Håndskrift 2">
                <a:extLst>
                  <a:ext uri="{FF2B5EF4-FFF2-40B4-BE49-F238E27FC236}">
                    <a16:creationId xmlns:a16="http://schemas.microsoft.com/office/drawing/2014/main" id="{923C5E7D-5FA4-CE2E-95D0-91710BD85C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93838" y="321613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Håndskrift 4">
                <a:extLst>
                  <a:ext uri="{FF2B5EF4-FFF2-40B4-BE49-F238E27FC236}">
                    <a16:creationId xmlns:a16="http://schemas.microsoft.com/office/drawing/2014/main" id="{06903BAB-C885-9DE5-65C2-84595F7EB30E}"/>
                  </a:ext>
                </a:extLst>
              </p14:cNvPr>
              <p14:cNvContentPartPr/>
              <p14:nvPr/>
            </p14:nvContentPartPr>
            <p14:xfrm>
              <a:off x="6623358" y="3252130"/>
              <a:ext cx="360" cy="360"/>
            </p14:xfrm>
          </p:contentPart>
        </mc:Choice>
        <mc:Fallback xmlns="">
          <p:pic>
            <p:nvPicPr>
              <p:cNvPr id="5" name="Håndskrift 4">
                <a:extLst>
                  <a:ext uri="{FF2B5EF4-FFF2-40B4-BE49-F238E27FC236}">
                    <a16:creationId xmlns:a16="http://schemas.microsoft.com/office/drawing/2014/main" id="{06903BAB-C885-9DE5-65C2-84595F7EB3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05358" y="321613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Håndskrift 6">
                <a:extLst>
                  <a:ext uri="{FF2B5EF4-FFF2-40B4-BE49-F238E27FC236}">
                    <a16:creationId xmlns:a16="http://schemas.microsoft.com/office/drawing/2014/main" id="{46129400-5A30-037A-09A9-3871394FC0C0}"/>
                  </a:ext>
                </a:extLst>
              </p14:cNvPr>
              <p14:cNvContentPartPr/>
              <p14:nvPr/>
            </p14:nvContentPartPr>
            <p14:xfrm>
              <a:off x="2981598" y="2265730"/>
              <a:ext cx="360" cy="360"/>
            </p14:xfrm>
          </p:contentPart>
        </mc:Choice>
        <mc:Fallback xmlns="">
          <p:pic>
            <p:nvPicPr>
              <p:cNvPr id="7" name="Håndskrift 6">
                <a:extLst>
                  <a:ext uri="{FF2B5EF4-FFF2-40B4-BE49-F238E27FC236}">
                    <a16:creationId xmlns:a16="http://schemas.microsoft.com/office/drawing/2014/main" id="{46129400-5A30-037A-09A9-3871394FC0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63598" y="2229730"/>
                <a:ext cx="36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094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5FF6649C-E673-6BE6-1A39-D66C60028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978408"/>
            <a:ext cx="10080625" cy="813816"/>
          </a:xfrm>
        </p:spPr>
        <p:txBody>
          <a:bodyPr/>
          <a:lstStyle/>
          <a:p>
            <a:br>
              <a:rPr lang="nb-NO" sz="3600" dirty="0"/>
            </a:br>
            <a:br>
              <a:rPr lang="nb-NO" sz="3600" dirty="0"/>
            </a:br>
            <a:r>
              <a:rPr lang="nb-NO" sz="3600" dirty="0"/>
              <a:t>Tilskudd 2024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420CF96-3300-39FE-CFEB-1A46C8CE8E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5688" y="1303020"/>
            <a:ext cx="10080625" cy="5002937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17 søknader</a:t>
            </a:r>
          </a:p>
          <a:p>
            <a:r>
              <a:rPr lang="nb-NO" dirty="0"/>
              <a:t>12 prosjekter/tiltak fikk tilsammen </a:t>
            </a:r>
            <a:r>
              <a:rPr lang="nb-NO" b="1" dirty="0"/>
              <a:t>7 438 442 kroner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b="1" dirty="0"/>
              <a:t>Finnmark: </a:t>
            </a:r>
            <a:r>
              <a:rPr lang="nb-NO" dirty="0"/>
              <a:t>Gamvik, Sør-Varanger, Alta, Karasjok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b="1" dirty="0"/>
              <a:t>Troms: </a:t>
            </a:r>
            <a:r>
              <a:rPr lang="nb-NO" dirty="0"/>
              <a:t>Tromsø (2 prosjekter), Harstad (2 prosjekter), Skjervøy, Lyngen,    Senja, Salangen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179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42060A6-5712-4DA7-369E-106B2FAF83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5688" y="1344168"/>
            <a:ext cx="10080625" cy="4961789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nb-NO" b="1" u="sng" dirty="0"/>
              <a:t>Målgrupper: </a:t>
            </a:r>
            <a:r>
              <a:rPr lang="nb-NO" dirty="0"/>
              <a:t>Barnefamilier, flyktninger, ungdom, brukere med sammensatte utfordringer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u="sng" dirty="0"/>
              <a:t>Formålet med prosjektene/tiltakene:</a:t>
            </a:r>
            <a:r>
              <a:rPr lang="nb-NO" b="1" dirty="0"/>
              <a:t> </a:t>
            </a:r>
          </a:p>
          <a:p>
            <a:r>
              <a:rPr lang="nb-NO" b="1" dirty="0"/>
              <a:t>h</a:t>
            </a:r>
            <a:r>
              <a:rPr lang="nb-NO" dirty="0"/>
              <a:t>elhetlige tjenester i kommunen- samarbeid </a:t>
            </a:r>
          </a:p>
          <a:p>
            <a:r>
              <a:rPr lang="nb-NO" dirty="0"/>
              <a:t>ivaretakelse av barn og unges behov når foreldre søker hjelp</a:t>
            </a:r>
          </a:p>
          <a:p>
            <a:r>
              <a:rPr lang="nb-NO" dirty="0"/>
              <a:t>økt overgang til arbeid og </a:t>
            </a:r>
            <a:r>
              <a:rPr lang="nb-NO"/>
              <a:t>aktivitet- tidlig innsats </a:t>
            </a:r>
            <a:endParaRPr lang="nb-NO">
              <a:ea typeface="Open Sans Light"/>
              <a:cs typeface="Open Sans Light"/>
            </a:endParaRPr>
          </a:p>
          <a:p>
            <a:r>
              <a:rPr lang="nb-NO"/>
              <a:t>sikre </a:t>
            </a:r>
            <a:r>
              <a:rPr lang="nb-NO" dirty="0"/>
              <a:t>sårbare overganger </a:t>
            </a:r>
            <a:endParaRPr lang="nb-NO">
              <a:ea typeface="Open Sans Light"/>
              <a:cs typeface="Open Sans Light"/>
            </a:endParaRPr>
          </a:p>
          <a:p>
            <a:r>
              <a:rPr lang="nb-NO"/>
              <a:t>varige </a:t>
            </a:r>
            <a:r>
              <a:rPr lang="nb-NO" dirty="0"/>
              <a:t>botilbud </a:t>
            </a:r>
          </a:p>
          <a:p>
            <a:r>
              <a:rPr lang="nb-NO" dirty="0"/>
              <a:t>økt digital mestring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93490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484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al Statsforvalter_no.potx" id="{21995A7B-BCD2-4436-AE50-B80B705B3CAA}" vid="{6A67AE35-96AA-4EB7-9A5D-A26B04C879C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ee02da4-c22f-4d31-beef-0c54a21d0888" xsi:nil="true"/>
    <lcf76f155ced4ddcb4097134ff3c332f xmlns="e3e21a5c-3693-4d4b-9a3a-338a7bdf4d6a">
      <Terms xmlns="http://schemas.microsoft.com/office/infopath/2007/PartnerControls"/>
    </lcf76f155ced4ddcb4097134ff3c332f>
    <ArchivedBy xmlns="1ee02da4-c22f-4d31-beef-0c54a21d0888" xsi:nil="true"/>
    <Archived xmlns="1ee02da4-c22f-4d31-beef-0c54a21d088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9E48E2D17CF140820C79DBAEC12997" ma:contentTypeVersion="20" ma:contentTypeDescription="Opprett et nytt dokument." ma:contentTypeScope="" ma:versionID="74605f65f129e937d9936332f34de525">
  <xsd:schema xmlns:xsd="http://www.w3.org/2001/XMLSchema" xmlns:xs="http://www.w3.org/2001/XMLSchema" xmlns:p="http://schemas.microsoft.com/office/2006/metadata/properties" xmlns:ns2="e3e21a5c-3693-4d4b-9a3a-338a7bdf4d6a" xmlns:ns3="1ee02da4-c22f-4d31-beef-0c54a21d0888" targetNamespace="http://schemas.microsoft.com/office/2006/metadata/properties" ma:root="true" ma:fieldsID="1b0bd9732cecaf26dd928b4222a7bb5a" ns2:_="" ns3:_="">
    <xsd:import namespace="e3e21a5c-3693-4d4b-9a3a-338a7bdf4d6a"/>
    <xsd:import namespace="1ee02da4-c22f-4d31-beef-0c54a21d08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3:Archived" minOccurs="0"/>
                <xsd:element ref="ns3:Archiv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21a5c-3693-4d4b-9a3a-338a7bdf4d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08572c6a-7904-40fe-b630-5ec97321ee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02da4-c22f-4d31-beef-0c54a21d088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2f8d42c-79b4-4256-8dc2-1fb4036c0680}" ma:internalName="TaxCatchAll" ma:showField="CatchAllData" ma:web="1ee02da4-c22f-4d31-beef-0c54a21d08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rchived" ma:index="25" nillable="true" ma:displayName="Arkivert" ma:format="DateTime" ma:internalName="Archived">
      <xsd:simpleType>
        <xsd:restriction base="dms:DateTime"/>
      </xsd:simpleType>
    </xsd:element>
    <xsd:element name="ArchivedBy" ma:index="26" nillable="true" ma:displayName="Arkivert av" ma:internalName="ArchivedB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27051D-3D03-4811-9E08-C78513313A69}">
  <ds:schemaRefs>
    <ds:schemaRef ds:uri="http://schemas.microsoft.com/office/2006/documentManagement/types"/>
    <ds:schemaRef ds:uri="e3e21a5c-3693-4d4b-9a3a-338a7bdf4d6a"/>
    <ds:schemaRef ds:uri="http://schemas.openxmlformats.org/package/2006/metadata/core-properties"/>
    <ds:schemaRef ds:uri="http://schemas.microsoft.com/office/infopath/2007/PartnerControls"/>
    <ds:schemaRef ds:uri="1ee02da4-c22f-4d31-beef-0c54a21d0888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3AEF4F0-969E-4622-A720-734168D323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9E163D-C74F-49FC-BAD7-8D488ED3EB32}">
  <ds:schemaRefs>
    <ds:schemaRef ds:uri="1ee02da4-c22f-4d31-beef-0c54a21d0888"/>
    <ds:schemaRef ds:uri="e3e21a5c-3693-4d4b-9a3a-338a7bdf4d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cc2eb1c6-e11d-4248-8aa5-24e23a446570}" enabled="1" method="Privileged" siteId="{8a6fa58e-5153-4bfa-9a8b-573d985a418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PPT_mal Statsforvalter_no</Template>
  <TotalTime>63</TotalTime>
  <Words>111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10" baseType="lpstr">
      <vt:lpstr>Arial</vt:lpstr>
      <vt:lpstr>Calibri</vt:lpstr>
      <vt:lpstr>Open Sans</vt:lpstr>
      <vt:lpstr>Open Sans Light</vt:lpstr>
      <vt:lpstr>Open Sans SemiBold</vt:lpstr>
      <vt:lpstr>Office-tema</vt:lpstr>
      <vt:lpstr>PowerPoint-presentasjon</vt:lpstr>
      <vt:lpstr>  Tilskudd 2024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Kileng, Gunn-Annie Helene</dc:creator>
  <cp:lastModifiedBy>Kileng, Gunn-Annie Helene</cp:lastModifiedBy>
  <cp:revision>2</cp:revision>
  <dcterms:created xsi:type="dcterms:W3CDTF">2025-01-10T14:27:16Z</dcterms:created>
  <dcterms:modified xsi:type="dcterms:W3CDTF">2025-01-31T07:45:04Z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0x0101000F9E48E2D17CF140820C79DBAEC12997</vt:lpwstr>
  </property>
  <property fmtid="{D5CDD505-2E9C-101B-9397-08002B2CF9AE}" pid="3" name="MSIP_Label_cc2eb1c6-e11d-4248-8aa5-24e23a446570_Enabled">
    <vt:lpwstr>true</vt:lpwstr>
  </property>
  <property fmtid="{D5CDD505-2E9C-101B-9397-08002B2CF9AE}" pid="4" name="MSIP_Label_cc2eb1c6-e11d-4248-8aa5-24e23a446570_SetDate">
    <vt:lpwstr>2024-10-15T06:12:34Z</vt:lpwstr>
  </property>
  <property fmtid="{D5CDD505-2E9C-101B-9397-08002B2CF9AE}" pid="5" name="MSIP_Label_cc2eb1c6-e11d-4248-8aa5-24e23a446570_Method">
    <vt:lpwstr>Privileged</vt:lpwstr>
  </property>
  <property fmtid="{D5CDD505-2E9C-101B-9397-08002B2CF9AE}" pid="6" name="MSIP_Label_cc2eb1c6-e11d-4248-8aa5-24e23a446570_Name">
    <vt:lpwstr>Åpen</vt:lpwstr>
  </property>
  <property fmtid="{D5CDD505-2E9C-101B-9397-08002B2CF9AE}" pid="7" name="MSIP_Label_cc2eb1c6-e11d-4248-8aa5-24e23a446570_SiteId">
    <vt:lpwstr>8a6fa58e-5153-4bfa-9a8b-573d985a4186</vt:lpwstr>
  </property>
  <property fmtid="{D5CDD505-2E9C-101B-9397-08002B2CF9AE}" pid="8" name="MSIP_Label_cc2eb1c6-e11d-4248-8aa5-24e23a446570_ActionId">
    <vt:lpwstr>d2ea38a1-074e-42b5-b697-6551e9ffd59f</vt:lpwstr>
  </property>
  <property fmtid="{D5CDD505-2E9C-101B-9397-08002B2CF9AE}" pid="9" name="MSIP_Label_cc2eb1c6-e11d-4248-8aa5-24e23a446570_ContentBits">
    <vt:lpwstr>0</vt:lpwstr>
  </property>
  <property fmtid="{D5CDD505-2E9C-101B-9397-08002B2CF9AE}" pid="10" name="MediaServiceImageTags">
    <vt:lpwstr/>
  </property>
</Properties>
</file>