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93575" r:id="rId2"/>
  </p:sldMasterIdLst>
  <p:sldIdLst>
    <p:sldId id="256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Innlegg webinar Statsforvalteren og Bufetat 14.04.23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Innlegg webinar Statsforvalteren og Bufetat 14.04.23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Innlegg webinar Statsforvalteren og Bufetat 14.04.23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12192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sz="1800"/>
          </a:p>
        </p:txBody>
      </p:sp>
      <p:sp>
        <p:nvSpPr>
          <p:cNvPr id="5191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415B5D8-52CF-EB43-BD06-620E8FDE088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192" name="Rectangle 7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/>
              <a:t>Innlegg webinar Statsforvalteren og Bufetat 14.04.23</a:t>
            </a:r>
            <a:endParaRPr lang="nb-NO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14400" y="3171504"/>
            <a:ext cx="10363200" cy="1143000"/>
          </a:xfrm>
        </p:spPr>
        <p:txBody>
          <a:bodyPr lIns="0" tIns="0" rIns="0" bIns="0"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err="1"/>
              <a:t>Hovedtittel</a:t>
            </a:r>
            <a:endParaRPr lang="nb-NO" noProof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914400" y="3788000"/>
            <a:ext cx="85344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/>
              <a:t>Seminartema / mai 2015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304841" y="5382409"/>
            <a:ext cx="4243295" cy="8617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endParaRPr lang="nb-NO" sz="1200" baseline="0">
              <a:solidFill>
                <a:srgbClr val="FFFFFF"/>
              </a:solidFill>
            </a:endParaRPr>
          </a:p>
          <a:p>
            <a:endParaRPr lang="nb-NO" sz="1200" baseline="0">
              <a:solidFill>
                <a:srgbClr val="FFFFFF"/>
              </a:solidFill>
            </a:endParaRPr>
          </a:p>
          <a:p>
            <a:endParaRPr lang="nb-NO" sz="1200" baseline="0">
              <a:solidFill>
                <a:srgbClr val="FFFFFF"/>
              </a:solidFill>
            </a:endParaRPr>
          </a:p>
          <a:p>
            <a:endParaRPr lang="nb-NO" sz="1200" baseline="0">
              <a:solidFill>
                <a:srgbClr val="FFFFFF"/>
              </a:solidFill>
            </a:endParaRPr>
          </a:p>
          <a:p>
            <a:r>
              <a:rPr lang="nb-NO" sz="1200" baseline="0">
                <a:solidFill>
                  <a:srgbClr val="FFFFFF"/>
                </a:solidFill>
              </a:rPr>
              <a:t>Barne-, ungdoms- og familieetaten</a:t>
            </a:r>
            <a:endParaRPr lang="nb-NO" sz="120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21174" y="5323206"/>
            <a:ext cx="10606193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Foredragsholder: Navn Etternavn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921173" y="5628959"/>
            <a:ext cx="106070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Tittel / Stilling</a:t>
            </a:r>
          </a:p>
        </p:txBody>
      </p:sp>
      <p:pic>
        <p:nvPicPr>
          <p:cNvPr id="2" name="Picture 1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74" y="2123441"/>
            <a:ext cx="1067060" cy="770655"/>
          </a:xfrm>
          <a:prstGeom prst="rect">
            <a:avLst/>
          </a:prstGeom>
        </p:spPr>
      </p:pic>
      <p:sp>
        <p:nvSpPr>
          <p:cNvPr id="19" name="TekstSylinder 59"/>
          <p:cNvSpPr txBox="1"/>
          <p:nvPr userDrawn="1"/>
        </p:nvSpPr>
        <p:spPr>
          <a:xfrm>
            <a:off x="-4389119" y="1"/>
            <a:ext cx="4199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>
                <a:solidFill>
                  <a:srgbClr val="000000"/>
                </a:solidFill>
              </a:rPr>
              <a:t>Hvordan bytte</a:t>
            </a:r>
            <a:r>
              <a:rPr lang="nb-NO" sz="1200" b="1" baseline="0">
                <a:solidFill>
                  <a:srgbClr val="000000"/>
                </a:solidFill>
              </a:rPr>
              <a:t> </a:t>
            </a:r>
            <a:r>
              <a:rPr lang="nb-NO" sz="1200" b="1">
                <a:solidFill>
                  <a:srgbClr val="000000"/>
                </a:solidFill>
              </a:rPr>
              <a:t>bakgrunnsbilde: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>
                <a:solidFill>
                  <a:srgbClr val="000000"/>
                </a:solidFill>
              </a:rPr>
              <a:t> Høyreklikk og velg «Formater bakgrunn»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>
                <a:solidFill>
                  <a:srgbClr val="000000"/>
                </a:solidFill>
              </a:rPr>
              <a:t> Velg «Fyll» &gt;</a:t>
            </a:r>
            <a:r>
              <a:rPr lang="nb-NO" sz="1200" baseline="0">
                <a:solidFill>
                  <a:srgbClr val="000000"/>
                </a:solidFill>
              </a:rPr>
              <a:t> «Bilde eller tekstur»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>
                <a:solidFill>
                  <a:srgbClr val="000000"/>
                </a:solidFill>
              </a:rPr>
              <a:t> Trykk «Sett inn fra Fil»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>
                <a:solidFill>
                  <a:srgbClr val="000000"/>
                </a:solidFill>
              </a:rPr>
              <a:t> Bla deg fram til ønsket bilde</a:t>
            </a:r>
            <a:endParaRPr lang="nb-NO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527316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6553200"/>
            <a:ext cx="12192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sz="1800"/>
          </a:p>
        </p:txBody>
      </p:sp>
      <p:sp>
        <p:nvSpPr>
          <p:cNvPr id="5191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415B5D8-52CF-EB43-BD06-620E8FDE088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192" name="Rectangle 7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/>
              <a:t>Innlegg webinar Statsforvalteren og Bufetat 14.04.23</a:t>
            </a:r>
            <a:endParaRPr lang="nb-NO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304841" y="5382409"/>
            <a:ext cx="4243295" cy="8617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endParaRPr lang="nb-NO" sz="1200" baseline="0">
              <a:solidFill>
                <a:srgbClr val="262626"/>
              </a:solidFill>
            </a:endParaRPr>
          </a:p>
          <a:p>
            <a:endParaRPr lang="nb-NO" sz="1200" baseline="0">
              <a:solidFill>
                <a:srgbClr val="262626"/>
              </a:solidFill>
            </a:endParaRPr>
          </a:p>
          <a:p>
            <a:endParaRPr lang="nb-NO" sz="1200" baseline="0">
              <a:solidFill>
                <a:srgbClr val="262626"/>
              </a:solidFill>
            </a:endParaRPr>
          </a:p>
          <a:p>
            <a:endParaRPr lang="nb-NO" sz="1200" baseline="0">
              <a:solidFill>
                <a:srgbClr val="262626"/>
              </a:solidFill>
            </a:endParaRPr>
          </a:p>
          <a:p>
            <a:r>
              <a:rPr lang="nb-NO" sz="1200" baseline="0">
                <a:solidFill>
                  <a:srgbClr val="262626"/>
                </a:solidFill>
              </a:rPr>
              <a:t>Barne-, ungdoms- og familieetaten</a:t>
            </a:r>
            <a:endParaRPr lang="nb-NO" sz="1200">
              <a:solidFill>
                <a:srgbClr val="262626"/>
              </a:solidFill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14400" y="3171504"/>
            <a:ext cx="10363200" cy="1143000"/>
          </a:xfrm>
        </p:spPr>
        <p:txBody>
          <a:bodyPr lIns="0" tIns="0" rIns="0" bIns="0"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err="1"/>
              <a:t>Hovedtittel</a:t>
            </a:r>
            <a:endParaRPr lang="nb-NO" noProof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914400" y="3788000"/>
            <a:ext cx="85344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/>
              <a:t>Seminartema / mai 2015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21174" y="5323206"/>
            <a:ext cx="10606193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Foredragsholder: Navn Etternavn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921173" y="5628959"/>
            <a:ext cx="106070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Tittel / Stilling</a:t>
            </a:r>
          </a:p>
        </p:txBody>
      </p:sp>
      <p:pic>
        <p:nvPicPr>
          <p:cNvPr id="22" name="Picture 21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74" y="2123441"/>
            <a:ext cx="1067060" cy="770655"/>
          </a:xfrm>
          <a:prstGeom prst="rect">
            <a:avLst/>
          </a:prstGeom>
        </p:spPr>
      </p:pic>
      <p:sp>
        <p:nvSpPr>
          <p:cNvPr id="23" name="TekstSylinder 59"/>
          <p:cNvSpPr txBox="1"/>
          <p:nvPr userDrawn="1"/>
        </p:nvSpPr>
        <p:spPr>
          <a:xfrm>
            <a:off x="-4389119" y="1"/>
            <a:ext cx="4199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>
                <a:solidFill>
                  <a:srgbClr val="000000"/>
                </a:solidFill>
              </a:rPr>
              <a:t>Hvordan bytte</a:t>
            </a:r>
            <a:r>
              <a:rPr lang="nb-NO" sz="1200" b="1" baseline="0">
                <a:solidFill>
                  <a:srgbClr val="000000"/>
                </a:solidFill>
              </a:rPr>
              <a:t> </a:t>
            </a:r>
            <a:r>
              <a:rPr lang="nb-NO" sz="1200" b="1">
                <a:solidFill>
                  <a:srgbClr val="000000"/>
                </a:solidFill>
              </a:rPr>
              <a:t>bakgrunnsbilde: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>
                <a:solidFill>
                  <a:srgbClr val="000000"/>
                </a:solidFill>
              </a:rPr>
              <a:t> Høyreklikk og velg «Formater bakgrunn»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>
                <a:solidFill>
                  <a:srgbClr val="000000"/>
                </a:solidFill>
              </a:rPr>
              <a:t> Velg «Fyll» &gt;</a:t>
            </a:r>
            <a:r>
              <a:rPr lang="nb-NO" sz="1200" baseline="0">
                <a:solidFill>
                  <a:srgbClr val="000000"/>
                </a:solidFill>
              </a:rPr>
              <a:t> «Bilde eller tekstur»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>
                <a:solidFill>
                  <a:srgbClr val="000000"/>
                </a:solidFill>
              </a:rPr>
              <a:t> Trykk «Sett inn fra Fil»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>
                <a:solidFill>
                  <a:srgbClr val="000000"/>
                </a:solidFill>
              </a:rPr>
              <a:t> Bla deg fram til ønsket bilde</a:t>
            </a:r>
            <a:endParaRPr lang="nb-NO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543289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6553200"/>
            <a:ext cx="12192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sz="1800"/>
          </a:p>
        </p:txBody>
      </p:sp>
      <p:sp>
        <p:nvSpPr>
          <p:cNvPr id="5191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415B5D8-52CF-EB43-BD06-620E8FDE088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192" name="Rectangle 7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/>
              <a:t>Innlegg webinar Statsforvalteren og Bufetat 14.04.23</a:t>
            </a:r>
            <a:endParaRPr lang="nb-NO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304841" y="5382409"/>
            <a:ext cx="4243295" cy="8617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endParaRPr lang="nb-NO" sz="1200" baseline="0">
              <a:solidFill>
                <a:srgbClr val="FFFFFF"/>
              </a:solidFill>
            </a:endParaRPr>
          </a:p>
          <a:p>
            <a:endParaRPr lang="nb-NO" sz="1200" baseline="0">
              <a:solidFill>
                <a:srgbClr val="FFFFFF"/>
              </a:solidFill>
            </a:endParaRPr>
          </a:p>
          <a:p>
            <a:endParaRPr lang="nb-NO" sz="1200" baseline="0">
              <a:solidFill>
                <a:srgbClr val="FFFFFF"/>
              </a:solidFill>
            </a:endParaRPr>
          </a:p>
          <a:p>
            <a:endParaRPr lang="nb-NO" sz="1200" baseline="0">
              <a:solidFill>
                <a:srgbClr val="FFFFFF"/>
              </a:solidFill>
            </a:endParaRPr>
          </a:p>
          <a:p>
            <a:r>
              <a:rPr lang="nb-NO" sz="1200" baseline="0">
                <a:solidFill>
                  <a:srgbClr val="FFFFFF"/>
                </a:solidFill>
              </a:rPr>
              <a:t>Barne-, ungdoms- og familieetaten</a:t>
            </a:r>
            <a:endParaRPr lang="nb-NO" sz="1200">
              <a:solidFill>
                <a:srgbClr val="FFFFFF"/>
              </a:solidFill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14400" y="3171504"/>
            <a:ext cx="10363200" cy="1143000"/>
          </a:xfrm>
        </p:spPr>
        <p:txBody>
          <a:bodyPr lIns="0" tIns="0" rIns="0" bIns="0"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err="1"/>
              <a:t>Hovedtittel</a:t>
            </a:r>
            <a:endParaRPr lang="nb-NO" noProof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914400" y="3788000"/>
            <a:ext cx="85344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/>
              <a:t>Seminartema / mai 2015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21174" y="5323206"/>
            <a:ext cx="10606193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Foredragsholder: Navn Etternavn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921173" y="5628959"/>
            <a:ext cx="106070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Tittel / Stilling</a:t>
            </a:r>
          </a:p>
        </p:txBody>
      </p:sp>
      <p:pic>
        <p:nvPicPr>
          <p:cNvPr id="22" name="Picture 21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74" y="2123441"/>
            <a:ext cx="1067060" cy="770655"/>
          </a:xfrm>
          <a:prstGeom prst="rect">
            <a:avLst/>
          </a:prstGeom>
        </p:spPr>
      </p:pic>
      <p:sp>
        <p:nvSpPr>
          <p:cNvPr id="23" name="TekstSylinder 59"/>
          <p:cNvSpPr txBox="1"/>
          <p:nvPr userDrawn="1"/>
        </p:nvSpPr>
        <p:spPr>
          <a:xfrm>
            <a:off x="-4389119" y="1"/>
            <a:ext cx="4199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>
                <a:solidFill>
                  <a:srgbClr val="000000"/>
                </a:solidFill>
              </a:rPr>
              <a:t>Hvordan bytte</a:t>
            </a:r>
            <a:r>
              <a:rPr lang="nb-NO" sz="1200" b="1" baseline="0">
                <a:solidFill>
                  <a:srgbClr val="000000"/>
                </a:solidFill>
              </a:rPr>
              <a:t> </a:t>
            </a:r>
            <a:r>
              <a:rPr lang="nb-NO" sz="1200" b="1">
                <a:solidFill>
                  <a:srgbClr val="000000"/>
                </a:solidFill>
              </a:rPr>
              <a:t>bakgrunnsbilde: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>
                <a:solidFill>
                  <a:srgbClr val="000000"/>
                </a:solidFill>
              </a:rPr>
              <a:t> Høyreklikk og velg «Formater bakgrunn»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>
                <a:solidFill>
                  <a:srgbClr val="000000"/>
                </a:solidFill>
              </a:rPr>
              <a:t> Velg «Fyll» &gt;</a:t>
            </a:r>
            <a:r>
              <a:rPr lang="nb-NO" sz="1200" baseline="0">
                <a:solidFill>
                  <a:srgbClr val="000000"/>
                </a:solidFill>
              </a:rPr>
              <a:t> «Bilde eller tekstur»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>
                <a:solidFill>
                  <a:srgbClr val="000000"/>
                </a:solidFill>
              </a:rPr>
              <a:t> Trykk «Sett inn fra Fil»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>
                <a:solidFill>
                  <a:srgbClr val="000000"/>
                </a:solidFill>
              </a:rPr>
              <a:t> Bla deg fram til ønsket bilde</a:t>
            </a:r>
            <a:endParaRPr lang="nb-NO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173192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6553200"/>
            <a:ext cx="12192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sz="1800"/>
          </a:p>
        </p:txBody>
      </p:sp>
      <p:sp>
        <p:nvSpPr>
          <p:cNvPr id="5191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415B5D8-52CF-EB43-BD06-620E8FDE088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192" name="Rectangle 7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/>
              <a:t>Innlegg webinar Statsforvalteren og Bufetat 14.04.23</a:t>
            </a:r>
            <a:endParaRPr lang="nb-NO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304841" y="5382409"/>
            <a:ext cx="4243295" cy="8617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endParaRPr lang="nb-NO" sz="1200" baseline="0">
              <a:solidFill>
                <a:srgbClr val="FFFFFF"/>
              </a:solidFill>
            </a:endParaRPr>
          </a:p>
          <a:p>
            <a:endParaRPr lang="nb-NO" sz="1200" baseline="0">
              <a:solidFill>
                <a:srgbClr val="FFFFFF"/>
              </a:solidFill>
            </a:endParaRPr>
          </a:p>
          <a:p>
            <a:endParaRPr lang="nb-NO" sz="1200" baseline="0">
              <a:solidFill>
                <a:srgbClr val="FFFFFF"/>
              </a:solidFill>
            </a:endParaRPr>
          </a:p>
          <a:p>
            <a:endParaRPr lang="nb-NO" sz="1200" baseline="0">
              <a:solidFill>
                <a:srgbClr val="FFFFFF"/>
              </a:solidFill>
            </a:endParaRPr>
          </a:p>
          <a:p>
            <a:r>
              <a:rPr lang="nb-NO" sz="1200" baseline="0">
                <a:solidFill>
                  <a:srgbClr val="FFFFFF"/>
                </a:solidFill>
              </a:rPr>
              <a:t>Barne-, ungdoms- og familieetaten</a:t>
            </a:r>
            <a:endParaRPr lang="nb-NO" sz="1200">
              <a:solidFill>
                <a:srgbClr val="FFFFFF"/>
              </a:solidFill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14400" y="3171504"/>
            <a:ext cx="10363200" cy="1143000"/>
          </a:xfrm>
        </p:spPr>
        <p:txBody>
          <a:bodyPr lIns="0" tIns="0" rIns="0" bIns="0"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err="1"/>
              <a:t>Hovedtittel</a:t>
            </a:r>
            <a:endParaRPr lang="nb-NO" noProof="0"/>
          </a:p>
        </p:txBody>
      </p:sp>
      <p:sp>
        <p:nvSpPr>
          <p:cNvPr id="1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914400" y="3788000"/>
            <a:ext cx="85344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/>
              <a:t>Seminartema / mai 2015</a:t>
            </a:r>
          </a:p>
        </p:txBody>
      </p:sp>
      <p:pic>
        <p:nvPicPr>
          <p:cNvPr id="19" name="Picture 18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74" y="2123441"/>
            <a:ext cx="1067060" cy="770655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21174" y="5323206"/>
            <a:ext cx="10606193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Foredragsholder: Navn Etternavn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921173" y="5628959"/>
            <a:ext cx="106070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Tittel / Stilling</a:t>
            </a:r>
          </a:p>
        </p:txBody>
      </p:sp>
      <p:sp>
        <p:nvSpPr>
          <p:cNvPr id="20" name="TekstSylinder 59"/>
          <p:cNvSpPr txBox="1"/>
          <p:nvPr userDrawn="1"/>
        </p:nvSpPr>
        <p:spPr>
          <a:xfrm>
            <a:off x="-4389119" y="1"/>
            <a:ext cx="4199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>
                <a:solidFill>
                  <a:srgbClr val="000000"/>
                </a:solidFill>
              </a:rPr>
              <a:t>Hvordan bytte</a:t>
            </a:r>
            <a:r>
              <a:rPr lang="nb-NO" sz="1200" b="1" baseline="0">
                <a:solidFill>
                  <a:srgbClr val="000000"/>
                </a:solidFill>
              </a:rPr>
              <a:t> </a:t>
            </a:r>
            <a:r>
              <a:rPr lang="nb-NO" sz="1200" b="1">
                <a:solidFill>
                  <a:srgbClr val="000000"/>
                </a:solidFill>
              </a:rPr>
              <a:t>bakgrunnsbilde: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>
                <a:solidFill>
                  <a:srgbClr val="000000"/>
                </a:solidFill>
              </a:rPr>
              <a:t> Høyreklikk og velg «Formater bakgrunn»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>
                <a:solidFill>
                  <a:srgbClr val="000000"/>
                </a:solidFill>
              </a:rPr>
              <a:t> Velg «Fyll» &gt;</a:t>
            </a:r>
            <a:r>
              <a:rPr lang="nb-NO" sz="1200" baseline="0">
                <a:solidFill>
                  <a:srgbClr val="000000"/>
                </a:solidFill>
              </a:rPr>
              <a:t> «Bilde eller tekstur»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>
                <a:solidFill>
                  <a:srgbClr val="000000"/>
                </a:solidFill>
              </a:rPr>
              <a:t> Trykk «Sett inn fra Fil»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>
                <a:solidFill>
                  <a:srgbClr val="000000"/>
                </a:solidFill>
              </a:rPr>
              <a:t> Bla deg fram til ønsket bilde</a:t>
            </a:r>
            <a:endParaRPr lang="nb-NO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388393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6553200"/>
            <a:ext cx="12192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sz="1800"/>
          </a:p>
        </p:txBody>
      </p:sp>
      <p:sp>
        <p:nvSpPr>
          <p:cNvPr id="5191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415B5D8-52CF-EB43-BD06-620E8FDE088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192" name="Rectangle 7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/>
              <a:t>Innlegg webinar Statsforvalteren og Bufetat 14.04.23</a:t>
            </a:r>
            <a:endParaRPr lang="nb-NO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304841" y="5382409"/>
            <a:ext cx="4243295" cy="8617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endParaRPr lang="nb-NO" sz="1200" baseline="0">
              <a:solidFill>
                <a:srgbClr val="FFFFFF"/>
              </a:solidFill>
            </a:endParaRPr>
          </a:p>
          <a:p>
            <a:endParaRPr lang="nb-NO" sz="1200" baseline="0">
              <a:solidFill>
                <a:srgbClr val="FFFFFF"/>
              </a:solidFill>
            </a:endParaRPr>
          </a:p>
          <a:p>
            <a:endParaRPr lang="nb-NO" sz="1200" baseline="0">
              <a:solidFill>
                <a:srgbClr val="FFFFFF"/>
              </a:solidFill>
            </a:endParaRPr>
          </a:p>
          <a:p>
            <a:endParaRPr lang="nb-NO" sz="1200" baseline="0">
              <a:solidFill>
                <a:srgbClr val="FFFFFF"/>
              </a:solidFill>
            </a:endParaRPr>
          </a:p>
          <a:p>
            <a:r>
              <a:rPr lang="nb-NO" sz="1200" baseline="0">
                <a:solidFill>
                  <a:srgbClr val="FFFFFF"/>
                </a:solidFill>
              </a:rPr>
              <a:t>Barne-, ungdoms- og familieetaten</a:t>
            </a:r>
            <a:endParaRPr lang="nb-NO" sz="1200">
              <a:solidFill>
                <a:srgbClr val="FFFFFF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07627" y="5323206"/>
            <a:ext cx="10619740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Foredragsholder: Navn Etternavn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907627" y="5628959"/>
            <a:ext cx="10620587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Tittel / Stilling</a:t>
            </a: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14400" y="3171504"/>
            <a:ext cx="10363200" cy="1674816"/>
          </a:xfrm>
        </p:spPr>
        <p:txBody>
          <a:bodyPr lIns="0" tIns="0" rIns="0" bIns="0"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err="1"/>
              <a:t>Hovedtittel</a:t>
            </a:r>
            <a:endParaRPr lang="nb-NO" noProof="0"/>
          </a:p>
        </p:txBody>
      </p:sp>
      <p:sp>
        <p:nvSpPr>
          <p:cNvPr id="1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914400" y="3788000"/>
            <a:ext cx="85344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/>
              <a:t>Seminartema / mai 2015</a:t>
            </a:r>
          </a:p>
        </p:txBody>
      </p:sp>
      <p:pic>
        <p:nvPicPr>
          <p:cNvPr id="19" name="Picture 18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74" y="2123441"/>
            <a:ext cx="1067060" cy="770655"/>
          </a:xfrm>
          <a:prstGeom prst="rect">
            <a:avLst/>
          </a:prstGeom>
        </p:spPr>
      </p:pic>
      <p:sp>
        <p:nvSpPr>
          <p:cNvPr id="12" name="TekstSylinder 59"/>
          <p:cNvSpPr txBox="1"/>
          <p:nvPr userDrawn="1"/>
        </p:nvSpPr>
        <p:spPr>
          <a:xfrm>
            <a:off x="-4389119" y="1"/>
            <a:ext cx="4199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>
                <a:solidFill>
                  <a:srgbClr val="000000"/>
                </a:solidFill>
              </a:rPr>
              <a:t>Hvordan bytte</a:t>
            </a:r>
            <a:r>
              <a:rPr lang="nb-NO" sz="1200" b="1" baseline="0">
                <a:solidFill>
                  <a:srgbClr val="000000"/>
                </a:solidFill>
              </a:rPr>
              <a:t> </a:t>
            </a:r>
            <a:r>
              <a:rPr lang="nb-NO" sz="1200" b="1">
                <a:solidFill>
                  <a:srgbClr val="000000"/>
                </a:solidFill>
              </a:rPr>
              <a:t>bakgrunnsbilde: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>
                <a:solidFill>
                  <a:srgbClr val="000000"/>
                </a:solidFill>
              </a:rPr>
              <a:t> Høyreklikk og velg «Formater bakgrunn»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>
                <a:solidFill>
                  <a:srgbClr val="000000"/>
                </a:solidFill>
              </a:rPr>
              <a:t> Velg «Fyll» &gt;</a:t>
            </a:r>
            <a:r>
              <a:rPr lang="nb-NO" sz="1200" baseline="0">
                <a:solidFill>
                  <a:srgbClr val="000000"/>
                </a:solidFill>
              </a:rPr>
              <a:t> «Bilde eller tekstur»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>
                <a:solidFill>
                  <a:srgbClr val="000000"/>
                </a:solidFill>
              </a:rPr>
              <a:t> Trykk «Sett inn fra Fil»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>
                <a:solidFill>
                  <a:srgbClr val="000000"/>
                </a:solidFill>
              </a:rPr>
              <a:t> Bla deg fram til ønsket bilde</a:t>
            </a:r>
            <a:endParaRPr lang="nb-NO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42098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6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6553200"/>
            <a:ext cx="12192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sz="1800"/>
          </a:p>
        </p:txBody>
      </p:sp>
      <p:sp>
        <p:nvSpPr>
          <p:cNvPr id="5191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415B5D8-52CF-EB43-BD06-620E8FDE088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192" name="Rectangle 7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/>
              <a:t>Innlegg webinar Statsforvalteren og Bufetat 14.04.23</a:t>
            </a:r>
            <a:endParaRPr lang="nb-NO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304841" y="5382409"/>
            <a:ext cx="4243295" cy="8617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endParaRPr lang="nb-NO" sz="1200" baseline="0">
              <a:solidFill>
                <a:srgbClr val="FFFFFF"/>
              </a:solidFill>
            </a:endParaRPr>
          </a:p>
          <a:p>
            <a:endParaRPr lang="nb-NO" sz="1200" baseline="0">
              <a:solidFill>
                <a:srgbClr val="FFFFFF"/>
              </a:solidFill>
            </a:endParaRPr>
          </a:p>
          <a:p>
            <a:endParaRPr lang="nb-NO" sz="1200" baseline="0">
              <a:solidFill>
                <a:srgbClr val="FFFFFF"/>
              </a:solidFill>
            </a:endParaRPr>
          </a:p>
          <a:p>
            <a:endParaRPr lang="nb-NO" sz="1200" baseline="0">
              <a:solidFill>
                <a:srgbClr val="FFFFFF"/>
              </a:solidFill>
            </a:endParaRPr>
          </a:p>
          <a:p>
            <a:r>
              <a:rPr lang="nb-NO" sz="1200" baseline="0">
                <a:solidFill>
                  <a:srgbClr val="FFFFFF"/>
                </a:solidFill>
              </a:rPr>
              <a:t>Barne-, ungdoms- og familieetaten</a:t>
            </a:r>
            <a:endParaRPr lang="nb-NO" sz="1200">
              <a:solidFill>
                <a:srgbClr val="FFFFFF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07627" y="5323206"/>
            <a:ext cx="10619740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Foredragsholder: Navn Etternavn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907627" y="5628959"/>
            <a:ext cx="10620587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Tittel / Stilling</a:t>
            </a: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14400" y="3171504"/>
            <a:ext cx="10363200" cy="1674816"/>
          </a:xfrm>
        </p:spPr>
        <p:txBody>
          <a:bodyPr lIns="0" tIns="0" rIns="0" bIns="0"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err="1"/>
              <a:t>Hovedtittel</a:t>
            </a:r>
            <a:endParaRPr lang="nb-NO" noProof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914400" y="3788000"/>
            <a:ext cx="85344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/>
              <a:t>Seminartema / mai 2015</a:t>
            </a:r>
          </a:p>
        </p:txBody>
      </p:sp>
      <p:pic>
        <p:nvPicPr>
          <p:cNvPr id="20" name="Picture 19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74" y="2123441"/>
            <a:ext cx="1067060" cy="770655"/>
          </a:xfrm>
          <a:prstGeom prst="rect">
            <a:avLst/>
          </a:prstGeom>
        </p:spPr>
      </p:pic>
      <p:sp>
        <p:nvSpPr>
          <p:cNvPr id="21" name="TekstSylinder 59"/>
          <p:cNvSpPr txBox="1"/>
          <p:nvPr userDrawn="1"/>
        </p:nvSpPr>
        <p:spPr>
          <a:xfrm>
            <a:off x="-4389119" y="1"/>
            <a:ext cx="4199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>
                <a:solidFill>
                  <a:srgbClr val="000000"/>
                </a:solidFill>
              </a:rPr>
              <a:t>Hvordan bytte</a:t>
            </a:r>
            <a:r>
              <a:rPr lang="nb-NO" sz="1200" b="1" baseline="0">
                <a:solidFill>
                  <a:srgbClr val="000000"/>
                </a:solidFill>
              </a:rPr>
              <a:t> </a:t>
            </a:r>
            <a:r>
              <a:rPr lang="nb-NO" sz="1200" b="1">
                <a:solidFill>
                  <a:srgbClr val="000000"/>
                </a:solidFill>
              </a:rPr>
              <a:t>bakgrunnsbilde: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>
                <a:solidFill>
                  <a:srgbClr val="000000"/>
                </a:solidFill>
              </a:rPr>
              <a:t> Høyreklikk og velg «Formater bakgrunn»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>
                <a:solidFill>
                  <a:srgbClr val="000000"/>
                </a:solidFill>
              </a:rPr>
              <a:t> Velg «Fyll» &gt;</a:t>
            </a:r>
            <a:r>
              <a:rPr lang="nb-NO" sz="1200" baseline="0">
                <a:solidFill>
                  <a:srgbClr val="000000"/>
                </a:solidFill>
              </a:rPr>
              <a:t> «Bilde eller tekstur»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>
                <a:solidFill>
                  <a:srgbClr val="000000"/>
                </a:solidFill>
              </a:rPr>
              <a:t> Trykk «Sett inn fra Fil»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>
                <a:solidFill>
                  <a:srgbClr val="000000"/>
                </a:solidFill>
              </a:rPr>
              <a:t> Bla deg fram til ønsket bilde</a:t>
            </a:r>
            <a:endParaRPr lang="nb-NO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554876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7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14400" y="3171504"/>
            <a:ext cx="10363200" cy="1143000"/>
          </a:xfrm>
        </p:spPr>
        <p:txBody>
          <a:bodyPr lIns="0" tIns="0" rIns="0" bIns="0"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err="1"/>
              <a:t>Hovedtittel</a:t>
            </a:r>
            <a:endParaRPr lang="nb-NO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914400" y="3788000"/>
            <a:ext cx="85344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/>
              <a:t>Seminartema / mai 2015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6553200"/>
            <a:ext cx="12192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sz="1800"/>
          </a:p>
        </p:txBody>
      </p:sp>
      <p:sp>
        <p:nvSpPr>
          <p:cNvPr id="5191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415B5D8-52CF-EB43-BD06-620E8FDE088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192" name="Rectangle 7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/>
              <a:t>Innlegg webinar Statsforvalteren og Bufetat 14.04.23</a:t>
            </a:r>
            <a:endParaRPr lang="nb-NO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304841" y="5382409"/>
            <a:ext cx="4243295" cy="8617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endParaRPr lang="nb-NO" sz="1200" baseline="0">
              <a:solidFill>
                <a:srgbClr val="FFFFFF"/>
              </a:solidFill>
            </a:endParaRPr>
          </a:p>
          <a:p>
            <a:endParaRPr lang="nb-NO" sz="1200" baseline="0">
              <a:solidFill>
                <a:srgbClr val="FFFFFF"/>
              </a:solidFill>
            </a:endParaRPr>
          </a:p>
          <a:p>
            <a:endParaRPr lang="nb-NO" sz="1200" baseline="0">
              <a:solidFill>
                <a:srgbClr val="FFFFFF"/>
              </a:solidFill>
            </a:endParaRPr>
          </a:p>
          <a:p>
            <a:endParaRPr lang="nb-NO" sz="1200" baseline="0">
              <a:solidFill>
                <a:srgbClr val="FFFFFF"/>
              </a:solidFill>
            </a:endParaRPr>
          </a:p>
          <a:p>
            <a:r>
              <a:rPr lang="nb-NO" sz="1200" baseline="0">
                <a:solidFill>
                  <a:srgbClr val="FFFFFF"/>
                </a:solidFill>
              </a:rPr>
              <a:t>Barne-, ungdoms- og familieetaten</a:t>
            </a:r>
            <a:endParaRPr lang="nb-NO" sz="1200">
              <a:solidFill>
                <a:srgbClr val="FFFFFF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07627" y="5323206"/>
            <a:ext cx="10619740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Foredragsholder: Navn Etternavn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907627" y="5628959"/>
            <a:ext cx="10620587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Tittel / Stilling</a:t>
            </a:r>
          </a:p>
        </p:txBody>
      </p:sp>
      <p:pic>
        <p:nvPicPr>
          <p:cNvPr id="16" name="Picture 15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74" y="2123441"/>
            <a:ext cx="1067060" cy="770655"/>
          </a:xfrm>
          <a:prstGeom prst="rect">
            <a:avLst/>
          </a:prstGeom>
        </p:spPr>
      </p:pic>
      <p:sp>
        <p:nvSpPr>
          <p:cNvPr id="12" name="TekstSylinder 59"/>
          <p:cNvSpPr txBox="1"/>
          <p:nvPr userDrawn="1"/>
        </p:nvSpPr>
        <p:spPr>
          <a:xfrm>
            <a:off x="-4389119" y="1"/>
            <a:ext cx="4199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>
                <a:solidFill>
                  <a:srgbClr val="000000"/>
                </a:solidFill>
              </a:rPr>
              <a:t>Hvordan bytte</a:t>
            </a:r>
            <a:r>
              <a:rPr lang="nb-NO" sz="1200" b="1" baseline="0">
                <a:solidFill>
                  <a:srgbClr val="000000"/>
                </a:solidFill>
              </a:rPr>
              <a:t> </a:t>
            </a:r>
            <a:r>
              <a:rPr lang="nb-NO" sz="1200" b="1">
                <a:solidFill>
                  <a:srgbClr val="000000"/>
                </a:solidFill>
              </a:rPr>
              <a:t>bakgrunnsbilde: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>
                <a:solidFill>
                  <a:srgbClr val="000000"/>
                </a:solidFill>
              </a:rPr>
              <a:t> Høyreklikk og velg «Formater bakgrunn»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>
                <a:solidFill>
                  <a:srgbClr val="000000"/>
                </a:solidFill>
              </a:rPr>
              <a:t> Velg «Fyll» &gt;</a:t>
            </a:r>
            <a:r>
              <a:rPr lang="nb-NO" sz="1200" baseline="0">
                <a:solidFill>
                  <a:srgbClr val="000000"/>
                </a:solidFill>
              </a:rPr>
              <a:t> «Bilde eller tekstur»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>
                <a:solidFill>
                  <a:srgbClr val="000000"/>
                </a:solidFill>
              </a:rPr>
              <a:t> Trykk «Sett inn fra Fil»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>
                <a:solidFill>
                  <a:srgbClr val="000000"/>
                </a:solidFill>
              </a:rPr>
              <a:t> Bla deg fram til ønsket bilde</a:t>
            </a:r>
            <a:endParaRPr lang="nb-NO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17074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8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14400" y="3171504"/>
            <a:ext cx="10363200" cy="1143000"/>
          </a:xfrm>
        </p:spPr>
        <p:txBody>
          <a:bodyPr lIns="0" tIns="0" rIns="0" bIns="0"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err="1"/>
              <a:t>Hovedtittel</a:t>
            </a:r>
            <a:endParaRPr lang="nb-NO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914400" y="3788000"/>
            <a:ext cx="85344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/>
              <a:t>Seminartema / mai 2015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6553200"/>
            <a:ext cx="12192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sz="1800"/>
          </a:p>
        </p:txBody>
      </p:sp>
      <p:sp>
        <p:nvSpPr>
          <p:cNvPr id="5191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415B5D8-52CF-EB43-BD06-620E8FDE088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192" name="Rectangle 7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/>
              <a:t>Innlegg webinar Statsforvalteren og Bufetat 14.04.23</a:t>
            </a:r>
            <a:endParaRPr lang="nb-NO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304841" y="5382409"/>
            <a:ext cx="4243295" cy="8617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endParaRPr lang="nb-NO" sz="1200" baseline="0">
              <a:solidFill>
                <a:srgbClr val="FFFFFF"/>
              </a:solidFill>
            </a:endParaRPr>
          </a:p>
          <a:p>
            <a:endParaRPr lang="nb-NO" sz="1200" baseline="0">
              <a:solidFill>
                <a:srgbClr val="FFFFFF"/>
              </a:solidFill>
            </a:endParaRPr>
          </a:p>
          <a:p>
            <a:endParaRPr lang="nb-NO" sz="1200" baseline="0">
              <a:solidFill>
                <a:srgbClr val="FFFFFF"/>
              </a:solidFill>
            </a:endParaRPr>
          </a:p>
          <a:p>
            <a:endParaRPr lang="nb-NO" sz="1200" baseline="0">
              <a:solidFill>
                <a:srgbClr val="FFFFFF"/>
              </a:solidFill>
            </a:endParaRPr>
          </a:p>
          <a:p>
            <a:r>
              <a:rPr lang="nb-NO" sz="1200" baseline="0">
                <a:solidFill>
                  <a:srgbClr val="FFFFFF"/>
                </a:solidFill>
              </a:rPr>
              <a:t>Barne-, ungdoms- og familieetaten</a:t>
            </a:r>
            <a:endParaRPr lang="nb-NO" sz="1200">
              <a:solidFill>
                <a:srgbClr val="FFFFFF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07627" y="5323206"/>
            <a:ext cx="10619740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Foredragsholder: Navn Etternavn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907627" y="5628959"/>
            <a:ext cx="10620587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Tittel / Stilling</a:t>
            </a:r>
          </a:p>
        </p:txBody>
      </p:sp>
      <p:pic>
        <p:nvPicPr>
          <p:cNvPr id="16" name="Picture 15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74" y="2123441"/>
            <a:ext cx="1067060" cy="770655"/>
          </a:xfrm>
          <a:prstGeom prst="rect">
            <a:avLst/>
          </a:prstGeom>
        </p:spPr>
      </p:pic>
      <p:sp>
        <p:nvSpPr>
          <p:cNvPr id="12" name="TekstSylinder 59"/>
          <p:cNvSpPr txBox="1"/>
          <p:nvPr userDrawn="1"/>
        </p:nvSpPr>
        <p:spPr>
          <a:xfrm>
            <a:off x="-4389119" y="1"/>
            <a:ext cx="4199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>
                <a:solidFill>
                  <a:srgbClr val="000000"/>
                </a:solidFill>
              </a:rPr>
              <a:t>Hvordan bytte</a:t>
            </a:r>
            <a:r>
              <a:rPr lang="nb-NO" sz="1200" b="1" baseline="0">
                <a:solidFill>
                  <a:srgbClr val="000000"/>
                </a:solidFill>
              </a:rPr>
              <a:t> </a:t>
            </a:r>
            <a:r>
              <a:rPr lang="nb-NO" sz="1200" b="1">
                <a:solidFill>
                  <a:srgbClr val="000000"/>
                </a:solidFill>
              </a:rPr>
              <a:t>bakgrunnsbilde: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>
                <a:solidFill>
                  <a:srgbClr val="000000"/>
                </a:solidFill>
              </a:rPr>
              <a:t> Høyreklikk og velg «Formater bakgrunn»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>
                <a:solidFill>
                  <a:srgbClr val="000000"/>
                </a:solidFill>
              </a:rPr>
              <a:t> Velg «Fyll» &gt;</a:t>
            </a:r>
            <a:r>
              <a:rPr lang="nb-NO" sz="1200" baseline="0">
                <a:solidFill>
                  <a:srgbClr val="000000"/>
                </a:solidFill>
              </a:rPr>
              <a:t> «Bilde eller tekstur»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>
                <a:solidFill>
                  <a:srgbClr val="000000"/>
                </a:solidFill>
              </a:rPr>
              <a:t> Trykk «Sett inn fra Fil»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>
                <a:solidFill>
                  <a:srgbClr val="000000"/>
                </a:solidFill>
              </a:rPr>
              <a:t> Bla deg fram til ønsket bilde</a:t>
            </a:r>
            <a:endParaRPr lang="nb-NO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35834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Innlegg webinar Statsforvalteren og Bufetat 14.04.23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9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6553200"/>
            <a:ext cx="12192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sz="1800"/>
          </a:p>
        </p:txBody>
      </p:sp>
      <p:sp>
        <p:nvSpPr>
          <p:cNvPr id="5191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415B5D8-52CF-EB43-BD06-620E8FDE088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192" name="Rectangle 7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/>
              <a:t>Innlegg webinar Statsforvalteren og Bufetat 14.04.23</a:t>
            </a:r>
            <a:endParaRPr lang="nb-NO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304841" y="5382409"/>
            <a:ext cx="4243295" cy="8617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endParaRPr lang="nb-NO" sz="1200" baseline="0">
              <a:solidFill>
                <a:srgbClr val="FFFFFF"/>
              </a:solidFill>
            </a:endParaRPr>
          </a:p>
          <a:p>
            <a:endParaRPr lang="nb-NO" sz="1200" baseline="0">
              <a:solidFill>
                <a:srgbClr val="FFFFFF"/>
              </a:solidFill>
            </a:endParaRPr>
          </a:p>
          <a:p>
            <a:endParaRPr lang="nb-NO" sz="1200" baseline="0">
              <a:solidFill>
                <a:srgbClr val="FFFFFF"/>
              </a:solidFill>
            </a:endParaRPr>
          </a:p>
          <a:p>
            <a:endParaRPr lang="nb-NO" sz="1200" baseline="0">
              <a:solidFill>
                <a:srgbClr val="FFFFFF"/>
              </a:solidFill>
            </a:endParaRPr>
          </a:p>
          <a:p>
            <a:r>
              <a:rPr lang="nb-NO" sz="1200" baseline="0">
                <a:solidFill>
                  <a:srgbClr val="FFFFFF"/>
                </a:solidFill>
              </a:rPr>
              <a:t>Barne-, ungdoms- og familieetaten</a:t>
            </a:r>
            <a:endParaRPr lang="nb-NO" sz="1200">
              <a:solidFill>
                <a:srgbClr val="FFFFFF"/>
              </a:solidFill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14400" y="3171504"/>
            <a:ext cx="10363200" cy="1143000"/>
          </a:xfrm>
        </p:spPr>
        <p:txBody>
          <a:bodyPr lIns="0" tIns="0" rIns="0" bIns="0"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err="1"/>
              <a:t>Hovedtittel</a:t>
            </a:r>
            <a:endParaRPr lang="nb-NO" noProof="0"/>
          </a:p>
        </p:txBody>
      </p:sp>
      <p:sp>
        <p:nvSpPr>
          <p:cNvPr id="1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914400" y="3788000"/>
            <a:ext cx="85344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/>
              <a:t>Seminartema / mai 2015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21174" y="5323206"/>
            <a:ext cx="10606193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Foredragsholder: Navn Etternavn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921173" y="5628959"/>
            <a:ext cx="106070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Tittel / Stilling</a:t>
            </a:r>
          </a:p>
        </p:txBody>
      </p:sp>
      <p:pic>
        <p:nvPicPr>
          <p:cNvPr id="21" name="Picture 20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74" y="2123441"/>
            <a:ext cx="1067060" cy="770655"/>
          </a:xfrm>
          <a:prstGeom prst="rect">
            <a:avLst/>
          </a:prstGeom>
        </p:spPr>
      </p:pic>
      <p:sp>
        <p:nvSpPr>
          <p:cNvPr id="22" name="TekstSylinder 59"/>
          <p:cNvSpPr txBox="1"/>
          <p:nvPr userDrawn="1"/>
        </p:nvSpPr>
        <p:spPr>
          <a:xfrm>
            <a:off x="-4389119" y="1"/>
            <a:ext cx="4199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>
                <a:solidFill>
                  <a:srgbClr val="000000"/>
                </a:solidFill>
              </a:rPr>
              <a:t>Hvordan bytte</a:t>
            </a:r>
            <a:r>
              <a:rPr lang="nb-NO" sz="1200" b="1" baseline="0">
                <a:solidFill>
                  <a:srgbClr val="000000"/>
                </a:solidFill>
              </a:rPr>
              <a:t> </a:t>
            </a:r>
            <a:r>
              <a:rPr lang="nb-NO" sz="1200" b="1">
                <a:solidFill>
                  <a:srgbClr val="000000"/>
                </a:solidFill>
              </a:rPr>
              <a:t>bakgrunnsbilde: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>
                <a:solidFill>
                  <a:srgbClr val="000000"/>
                </a:solidFill>
              </a:rPr>
              <a:t> Høyreklikk og velg «Formater bakgrunn»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>
                <a:solidFill>
                  <a:srgbClr val="000000"/>
                </a:solidFill>
              </a:rPr>
              <a:t> Velg «Fyll» &gt;</a:t>
            </a:r>
            <a:r>
              <a:rPr lang="nb-NO" sz="1200" baseline="0">
                <a:solidFill>
                  <a:srgbClr val="000000"/>
                </a:solidFill>
              </a:rPr>
              <a:t> «Bilde eller tekstur»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>
                <a:solidFill>
                  <a:srgbClr val="000000"/>
                </a:solidFill>
              </a:rPr>
              <a:t> Trykk «Sett inn fra Fil»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>
                <a:solidFill>
                  <a:srgbClr val="000000"/>
                </a:solidFill>
              </a:rPr>
              <a:t> Bla deg fram til ønsket bilde</a:t>
            </a:r>
            <a:endParaRPr lang="nb-NO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925973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Beige_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2192000" cy="6552000"/>
          </a:xfrm>
          <a:prstGeom prst="rect">
            <a:avLst/>
          </a:prstGeom>
          <a:solidFill>
            <a:srgbClr val="CAC29E">
              <a:alpha val="6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6553200"/>
            <a:ext cx="12192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sz="1800"/>
          </a:p>
        </p:txBody>
      </p:sp>
      <p:sp>
        <p:nvSpPr>
          <p:cNvPr id="5191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415B5D8-52CF-EB43-BD06-620E8FDE088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192" name="Rectangle 7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/>
              <a:t>Innlegg webinar Statsforvalteren og Bufetat 14.04.23</a:t>
            </a:r>
            <a:endParaRPr lang="nb-NO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14400" y="3171504"/>
            <a:ext cx="10363200" cy="1143000"/>
          </a:xfrm>
        </p:spPr>
        <p:txBody>
          <a:bodyPr lIns="0" tIns="0" rIns="0" bIns="0"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err="1"/>
              <a:t>Hovedtittel</a:t>
            </a:r>
            <a:endParaRPr lang="nb-NO" noProof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914400" y="3788000"/>
            <a:ext cx="85344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/>
              <a:t>Seminartema / mai 2015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304841" y="5382409"/>
            <a:ext cx="4243295" cy="8617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endParaRPr lang="nb-NO" sz="1200" baseline="0">
              <a:solidFill>
                <a:srgbClr val="FFFFFF"/>
              </a:solidFill>
            </a:endParaRPr>
          </a:p>
          <a:p>
            <a:endParaRPr lang="nb-NO" sz="1200" baseline="0">
              <a:solidFill>
                <a:srgbClr val="FFFFFF"/>
              </a:solidFill>
            </a:endParaRPr>
          </a:p>
          <a:p>
            <a:endParaRPr lang="nb-NO" sz="1200" baseline="0">
              <a:solidFill>
                <a:srgbClr val="FFFFFF"/>
              </a:solidFill>
            </a:endParaRPr>
          </a:p>
          <a:p>
            <a:endParaRPr lang="nb-NO" sz="1200" baseline="0">
              <a:solidFill>
                <a:srgbClr val="FFFFFF"/>
              </a:solidFill>
            </a:endParaRPr>
          </a:p>
          <a:p>
            <a:r>
              <a:rPr lang="nb-NO" sz="1200" baseline="0">
                <a:solidFill>
                  <a:srgbClr val="FFFFFF"/>
                </a:solidFill>
              </a:rPr>
              <a:t>Barne-, ungdoms- og familieetaten</a:t>
            </a:r>
            <a:endParaRPr lang="nb-NO" sz="120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21174" y="5323206"/>
            <a:ext cx="10606193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Foredragsholder: Navn Etternavn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921173" y="5628959"/>
            <a:ext cx="106070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Tittel / Stilling</a:t>
            </a:r>
          </a:p>
        </p:txBody>
      </p:sp>
      <p:pic>
        <p:nvPicPr>
          <p:cNvPr id="2" name="Picture 1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74" y="2123441"/>
            <a:ext cx="1067060" cy="770655"/>
          </a:xfrm>
          <a:prstGeom prst="rect">
            <a:avLst/>
          </a:prstGeom>
        </p:spPr>
      </p:pic>
      <p:sp>
        <p:nvSpPr>
          <p:cNvPr id="13" name="TekstSylinder 59"/>
          <p:cNvSpPr txBox="1"/>
          <p:nvPr userDrawn="1"/>
        </p:nvSpPr>
        <p:spPr>
          <a:xfrm>
            <a:off x="-4389119" y="1"/>
            <a:ext cx="4199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>
                <a:solidFill>
                  <a:srgbClr val="000000"/>
                </a:solidFill>
              </a:rPr>
              <a:t>Hvordan bytte</a:t>
            </a:r>
            <a:r>
              <a:rPr lang="nb-NO" sz="1200" b="1" baseline="0">
                <a:solidFill>
                  <a:srgbClr val="000000"/>
                </a:solidFill>
              </a:rPr>
              <a:t> </a:t>
            </a:r>
            <a:r>
              <a:rPr lang="nb-NO" sz="1200" b="1">
                <a:solidFill>
                  <a:srgbClr val="000000"/>
                </a:solidFill>
              </a:rPr>
              <a:t>bakgrunnsbilde </a:t>
            </a:r>
          </a:p>
          <a:p>
            <a:r>
              <a:rPr lang="nb-NO" sz="1200" b="1">
                <a:solidFill>
                  <a:srgbClr val="000000"/>
                </a:solidFill>
              </a:rPr>
              <a:t>med</a:t>
            </a:r>
            <a:r>
              <a:rPr lang="nb-NO" sz="1200" b="1" baseline="0">
                <a:solidFill>
                  <a:srgbClr val="000000"/>
                </a:solidFill>
              </a:rPr>
              <a:t> fargefilter</a:t>
            </a:r>
            <a:r>
              <a:rPr lang="nb-NO" sz="1200" b="1">
                <a:solidFill>
                  <a:srgbClr val="000000"/>
                </a:solidFill>
              </a:rPr>
              <a:t>: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>
                <a:solidFill>
                  <a:srgbClr val="000000"/>
                </a:solidFill>
              </a:rPr>
              <a:t> Høyreklikk og velg «Formater bakgrunn»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>
                <a:solidFill>
                  <a:srgbClr val="000000"/>
                </a:solidFill>
              </a:rPr>
              <a:t> Velg «Fyll» &gt;</a:t>
            </a:r>
            <a:r>
              <a:rPr lang="nb-NO" sz="1200" baseline="0">
                <a:solidFill>
                  <a:srgbClr val="000000"/>
                </a:solidFill>
              </a:rPr>
              <a:t> «Bilde eller tekstur»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>
                <a:solidFill>
                  <a:srgbClr val="000000"/>
                </a:solidFill>
              </a:rPr>
              <a:t> Trykk «Sett inn fra Fil»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>
                <a:solidFill>
                  <a:srgbClr val="000000"/>
                </a:solidFill>
              </a:rPr>
              <a:t> Bla deg fram til ønsket bilde</a:t>
            </a:r>
            <a:endParaRPr lang="nb-NO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998393"/>
      </p:ext>
    </p:extLst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sz="1800"/>
          </a:p>
        </p:txBody>
      </p:sp>
      <p:sp>
        <p:nvSpPr>
          <p:cNvPr id="5191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415B5D8-52CF-EB43-BD06-620E8FDE088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192" name="Rectangle 7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/>
              <a:t>Innlegg webinar Statsforvalteren og Bufetat 14.04.23</a:t>
            </a:r>
            <a:endParaRPr lang="nb-NO"/>
          </a:p>
        </p:txBody>
      </p:sp>
      <p:pic>
        <p:nvPicPr>
          <p:cNvPr id="5" name="Picture 4" descr="Bufetat_logo_CMY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61" y="2177385"/>
            <a:ext cx="1027552" cy="742121"/>
          </a:xfrm>
          <a:prstGeom prst="rect">
            <a:avLst/>
          </a:prstGeom>
        </p:spPr>
      </p:pic>
      <p:sp>
        <p:nvSpPr>
          <p:cNvPr id="1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14400" y="3171504"/>
            <a:ext cx="10363200" cy="1143000"/>
          </a:xfrm>
        </p:spPr>
        <p:txBody>
          <a:bodyPr lIns="0" tIns="0" rIns="0" bIns="0" anchor="t"/>
          <a:lstStyle>
            <a:lvl1pPr>
              <a:defRPr sz="4500" b="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noProof="0" err="1"/>
              <a:t>Hovedtittel</a:t>
            </a:r>
            <a:endParaRPr lang="nb-NO" noProof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914400" y="3788000"/>
            <a:ext cx="85344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nb-NO" noProof="0"/>
              <a:t>Seminartema / mai 2015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7304841" y="5382409"/>
            <a:ext cx="4243295" cy="8617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endParaRPr lang="nb-NO" sz="1200" baseline="0">
              <a:solidFill>
                <a:srgbClr val="404040"/>
              </a:solidFill>
            </a:endParaRPr>
          </a:p>
          <a:p>
            <a:endParaRPr lang="nb-NO" sz="1200" baseline="0">
              <a:solidFill>
                <a:srgbClr val="404040"/>
              </a:solidFill>
            </a:endParaRPr>
          </a:p>
          <a:p>
            <a:endParaRPr lang="nb-NO" sz="1200" baseline="0">
              <a:solidFill>
                <a:srgbClr val="404040"/>
              </a:solidFill>
            </a:endParaRPr>
          </a:p>
          <a:p>
            <a:endParaRPr lang="nb-NO" sz="1200" baseline="0">
              <a:solidFill>
                <a:srgbClr val="404040"/>
              </a:solidFill>
            </a:endParaRPr>
          </a:p>
          <a:p>
            <a:r>
              <a:rPr lang="nb-NO" sz="1200" baseline="0">
                <a:solidFill>
                  <a:srgbClr val="404040"/>
                </a:solidFill>
              </a:rPr>
              <a:t>Barne-, ungdoms- og familieetaten</a:t>
            </a:r>
            <a:endParaRPr lang="nb-NO" sz="1200">
              <a:solidFill>
                <a:srgbClr val="404040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1552" y="5323206"/>
            <a:ext cx="10615816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nb-NO"/>
              <a:t>Foredragsholder: Navn Etternavn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907627" y="5628959"/>
            <a:ext cx="10620587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nb-NO"/>
              <a:t>Tittel / Stilling</a:t>
            </a:r>
          </a:p>
        </p:txBody>
      </p:sp>
    </p:spTree>
    <p:extLst>
      <p:ext uri="{BB962C8B-B14F-4D97-AF65-F5344CB8AC3E}">
        <p14:creationId xmlns:p14="http://schemas.microsoft.com/office/powerpoint/2010/main" val="894355382"/>
      </p:ext>
    </p:extLst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7BEFEC-D950-D64D-952D-74472131129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/>
              <a:t>Innlegg webinar Statsforvalteren og Bufetat 14.04.23</a:t>
            </a:r>
            <a:endParaRPr lang="nb-NO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76157" y="1934138"/>
            <a:ext cx="10350127" cy="598392"/>
          </a:xfrm>
        </p:spPr>
        <p:txBody>
          <a:bodyPr lIns="0" tIns="0" rIns="0" bIns="0" anchor="b" anchorCtr="0"/>
          <a:lstStyle>
            <a:lvl1pPr algn="l">
              <a:defRPr sz="4500" b="0" cap="none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/>
              <a:t>Tittel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044" y="2667572"/>
            <a:ext cx="10363200" cy="3249135"/>
          </a:xfrm>
        </p:spPr>
        <p:txBody>
          <a:bodyPr wrap="square" lIns="0" tIns="0" rIns="0" bIns="0" anchor="t" anchorCtr="0"/>
          <a:lstStyle>
            <a:lvl1pPr marL="0" indent="0">
              <a:buNone/>
              <a:defRPr sz="2200" baseline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Undertittel</a:t>
            </a:r>
          </a:p>
        </p:txBody>
      </p:sp>
      <p:pic>
        <p:nvPicPr>
          <p:cNvPr id="14" name="Picture 13" descr="Bufetat_logo_CMY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693" y="348585"/>
            <a:ext cx="812800" cy="58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71520"/>
      </p:ext>
    </p:extLst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sz="1800"/>
          </a:p>
        </p:txBody>
      </p:sp>
      <p:pic>
        <p:nvPicPr>
          <p:cNvPr id="10" name="Picture 9" descr="Bufetat_logo_CMY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693" y="348585"/>
            <a:ext cx="812800" cy="5870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6433" y="949730"/>
            <a:ext cx="10369175" cy="835025"/>
          </a:xfrm>
        </p:spPr>
        <p:txBody>
          <a:bodyPr/>
          <a:lstStyle>
            <a:lvl1pPr>
              <a:defRPr sz="35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title</a:t>
            </a:r>
            <a:r>
              <a:rPr lang="nb-NO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13613"/>
            <a:ext cx="10363200" cy="4384090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/>
          <a:lstStyle>
            <a:lvl1pPr marL="342900" indent="-3429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2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C81FA5-6162-7C4A-B640-40B81F5FEAD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/>
              <a:t>Innlegg webinar Statsforvalteren og Bufetat 14.04.23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659562"/>
      </p:ext>
    </p:extLst>
  </p:cSld>
  <p:clrMapOvr>
    <a:masterClrMapping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sz="1800"/>
          </a:p>
        </p:txBody>
      </p:sp>
      <p:pic>
        <p:nvPicPr>
          <p:cNvPr id="12" name="Picture 11" descr="Bufetat_logo_CMY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693" y="348585"/>
            <a:ext cx="812800" cy="587022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14401" y="1913613"/>
            <a:ext cx="4962463" cy="4384090"/>
          </a:xfrm>
        </p:spPr>
        <p:txBody>
          <a:bodyPr/>
          <a:lstStyle>
            <a:lvl1pPr marL="342900" indent="-3429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2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6337051" y="1912472"/>
            <a:ext cx="4962463" cy="4403161"/>
          </a:xfrm>
        </p:spPr>
        <p:txBody>
          <a:bodyPr/>
          <a:lstStyle>
            <a:lvl1pPr marL="342900" indent="-3429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2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styles</a:t>
            </a:r>
          </a:p>
        </p:txBody>
      </p:sp>
      <p:sp>
        <p:nvSpPr>
          <p:cNvPr id="13" name="Rectangle 7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20335" y="6567488"/>
            <a:ext cx="364607" cy="290512"/>
          </a:xfrm>
        </p:spPr>
        <p:txBody>
          <a:bodyPr/>
          <a:lstStyle>
            <a:lvl1pPr>
              <a:defRPr/>
            </a:lvl1pPr>
          </a:lstStyle>
          <a:p>
            <a:fld id="{E415B5D8-52CF-EB43-BD06-620E8FDE088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Rectangle 72"/>
          <p:cNvSpPr>
            <a:spLocks noGrp="1" noChangeArrowheads="1"/>
          </p:cNvSpPr>
          <p:nvPr>
            <p:ph type="ftr" sz="quarter" idx="3"/>
          </p:nvPr>
        </p:nvSpPr>
        <p:spPr>
          <a:xfrm>
            <a:off x="1302530" y="6567488"/>
            <a:ext cx="4972049" cy="290512"/>
          </a:xfrm>
        </p:spPr>
        <p:txBody>
          <a:bodyPr/>
          <a:lstStyle>
            <a:lvl1pPr>
              <a:defRPr/>
            </a:lvl1pPr>
          </a:lstStyle>
          <a:p>
            <a:r>
              <a:rPr lang="nn-NO"/>
              <a:t>Innlegg webinar Statsforvalteren og Bufetat 14.04.23</a:t>
            </a:r>
            <a:endParaRPr lang="nb-NO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916393" y="949730"/>
            <a:ext cx="10359215" cy="835025"/>
          </a:xfrm>
        </p:spPr>
        <p:txBody>
          <a:bodyPr/>
          <a:lstStyle>
            <a:lvl1pPr>
              <a:defRPr sz="35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title</a:t>
            </a:r>
            <a:r>
              <a:rPr lang="nb-NO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3847731128"/>
      </p:ext>
    </p:extLst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sz="1800"/>
          </a:p>
        </p:txBody>
      </p:sp>
      <p:pic>
        <p:nvPicPr>
          <p:cNvPr id="9" name="Picture 8" descr="Bufetat_logo_CMY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693" y="348585"/>
            <a:ext cx="812800" cy="587022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4"/>
          </p:nvPr>
        </p:nvSpPr>
        <p:spPr>
          <a:xfrm>
            <a:off x="6175688" y="1912471"/>
            <a:ext cx="5099920" cy="4392705"/>
          </a:xfrm>
          <a:solidFill>
            <a:schemeClr val="tx2">
              <a:lumMod val="50000"/>
              <a:lumOff val="50000"/>
              <a:alpha val="22000"/>
            </a:scheme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Drag </a:t>
            </a:r>
            <a:r>
              <a:rPr lang="nb-NO" err="1"/>
              <a:t>picture</a:t>
            </a:r>
            <a:r>
              <a:rPr lang="nb-NO"/>
              <a:t> to placeholder or </a:t>
            </a:r>
            <a:r>
              <a:rPr lang="nb-NO" err="1"/>
              <a:t>click</a:t>
            </a:r>
            <a:r>
              <a:rPr lang="nb-NO"/>
              <a:t> </a:t>
            </a:r>
            <a:r>
              <a:rPr lang="nb-NO" err="1"/>
              <a:t>icon</a:t>
            </a:r>
            <a:r>
              <a:rPr lang="nb-NO"/>
              <a:t> to </a:t>
            </a:r>
            <a:r>
              <a:rPr lang="nb-NO" err="1"/>
              <a:t>add</a:t>
            </a:r>
            <a:endParaRPr lang="nb-NO"/>
          </a:p>
        </p:txBody>
      </p:sp>
      <p:sp>
        <p:nvSpPr>
          <p:cNvPr id="17" name="Rectangle 7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20335" y="6560017"/>
            <a:ext cx="364607" cy="290512"/>
          </a:xfrm>
        </p:spPr>
        <p:txBody>
          <a:bodyPr/>
          <a:lstStyle>
            <a:lvl1pPr>
              <a:defRPr/>
            </a:lvl1pPr>
          </a:lstStyle>
          <a:p>
            <a:fld id="{E415B5D8-52CF-EB43-BD06-620E8FDE088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8" name="Rectangle 72"/>
          <p:cNvSpPr>
            <a:spLocks noGrp="1" noChangeArrowheads="1"/>
          </p:cNvSpPr>
          <p:nvPr>
            <p:ph type="ftr" sz="quarter" idx="3"/>
          </p:nvPr>
        </p:nvSpPr>
        <p:spPr>
          <a:xfrm>
            <a:off x="1302530" y="6560017"/>
            <a:ext cx="4972049" cy="290512"/>
          </a:xfrm>
        </p:spPr>
        <p:txBody>
          <a:bodyPr/>
          <a:lstStyle>
            <a:lvl1pPr>
              <a:defRPr/>
            </a:lvl1pPr>
          </a:lstStyle>
          <a:p>
            <a:r>
              <a:rPr lang="nn-NO"/>
              <a:t>Innlegg webinar Statsforvalteren og Bufetat 14.04.23</a:t>
            </a:r>
            <a:endParaRPr lang="nb-NO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914401" y="1913613"/>
            <a:ext cx="4962463" cy="4384090"/>
          </a:xfrm>
        </p:spPr>
        <p:txBody>
          <a:bodyPr/>
          <a:lstStyle>
            <a:lvl1pPr marL="342900" indent="-3429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2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16393" y="949730"/>
            <a:ext cx="10359215" cy="835025"/>
          </a:xfrm>
        </p:spPr>
        <p:txBody>
          <a:bodyPr/>
          <a:lstStyle>
            <a:lvl1pPr>
              <a:defRPr sz="35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title</a:t>
            </a:r>
            <a:r>
              <a:rPr lang="nb-NO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2909004484"/>
      </p:ext>
    </p:extLst>
  </p:cSld>
  <p:clrMapOvr>
    <a:masterClrMapping/>
  </p:clrMapOvr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Blan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sz="1800"/>
          </a:p>
        </p:txBody>
      </p:sp>
      <p:pic>
        <p:nvPicPr>
          <p:cNvPr id="10" name="Picture 9" descr="Bufetat_logo_CMY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693" y="348585"/>
            <a:ext cx="812800" cy="587022"/>
          </a:xfrm>
          <a:prstGeom prst="rect">
            <a:avLst/>
          </a:prstGeom>
        </p:spPr>
      </p:pic>
      <p:sp>
        <p:nvSpPr>
          <p:cNvPr id="21" name="Picture Placeholder 2"/>
          <p:cNvSpPr>
            <a:spLocks noGrp="1"/>
          </p:cNvSpPr>
          <p:nvPr>
            <p:ph type="pic" idx="14"/>
          </p:nvPr>
        </p:nvSpPr>
        <p:spPr>
          <a:xfrm>
            <a:off x="6175688" y="1912470"/>
            <a:ext cx="5099920" cy="2099236"/>
          </a:xfrm>
          <a:solidFill>
            <a:schemeClr val="tx2">
              <a:lumMod val="50000"/>
              <a:lumOff val="50000"/>
              <a:alpha val="22000"/>
            </a:scheme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Drag </a:t>
            </a:r>
            <a:r>
              <a:rPr lang="nb-NO" err="1"/>
              <a:t>picture</a:t>
            </a:r>
            <a:r>
              <a:rPr lang="nb-NO"/>
              <a:t> to placeholder or </a:t>
            </a:r>
            <a:r>
              <a:rPr lang="nb-NO" err="1"/>
              <a:t>click</a:t>
            </a:r>
            <a:r>
              <a:rPr lang="nb-NO"/>
              <a:t> </a:t>
            </a:r>
            <a:r>
              <a:rPr lang="nb-NO" err="1"/>
              <a:t>icon</a:t>
            </a:r>
            <a:r>
              <a:rPr lang="nb-NO"/>
              <a:t> to </a:t>
            </a:r>
            <a:r>
              <a:rPr lang="nb-NO" err="1"/>
              <a:t>add</a:t>
            </a:r>
            <a:endParaRPr lang="nb-NO"/>
          </a:p>
        </p:txBody>
      </p:sp>
      <p:sp>
        <p:nvSpPr>
          <p:cNvPr id="23" name="Picture Placeholder 2"/>
          <p:cNvSpPr>
            <a:spLocks noGrp="1"/>
          </p:cNvSpPr>
          <p:nvPr>
            <p:ph type="pic" idx="15"/>
          </p:nvPr>
        </p:nvSpPr>
        <p:spPr>
          <a:xfrm>
            <a:off x="6175688" y="4198470"/>
            <a:ext cx="5099920" cy="2099236"/>
          </a:xfrm>
          <a:solidFill>
            <a:schemeClr val="tx2">
              <a:lumMod val="50000"/>
              <a:lumOff val="50000"/>
              <a:alpha val="22000"/>
            </a:scheme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Drag </a:t>
            </a:r>
            <a:r>
              <a:rPr lang="nb-NO" err="1"/>
              <a:t>picture</a:t>
            </a:r>
            <a:r>
              <a:rPr lang="nb-NO"/>
              <a:t> to placeholder or </a:t>
            </a:r>
            <a:r>
              <a:rPr lang="nb-NO" err="1"/>
              <a:t>click</a:t>
            </a:r>
            <a:r>
              <a:rPr lang="nb-NO"/>
              <a:t> </a:t>
            </a:r>
            <a:r>
              <a:rPr lang="nb-NO" err="1"/>
              <a:t>icon</a:t>
            </a:r>
            <a:r>
              <a:rPr lang="nb-NO"/>
              <a:t> to </a:t>
            </a:r>
            <a:r>
              <a:rPr lang="nb-NO" err="1"/>
              <a:t>add</a:t>
            </a:r>
            <a:endParaRPr lang="nb-NO"/>
          </a:p>
        </p:txBody>
      </p:sp>
      <p:sp>
        <p:nvSpPr>
          <p:cNvPr id="25" name="Rectangle 7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20335" y="6567488"/>
            <a:ext cx="364607" cy="290512"/>
          </a:xfrm>
        </p:spPr>
        <p:txBody>
          <a:bodyPr/>
          <a:lstStyle>
            <a:lvl1pPr>
              <a:defRPr/>
            </a:lvl1pPr>
          </a:lstStyle>
          <a:p>
            <a:fld id="{E415B5D8-52CF-EB43-BD06-620E8FDE088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6" name="Rectangle 72"/>
          <p:cNvSpPr>
            <a:spLocks noGrp="1" noChangeArrowheads="1"/>
          </p:cNvSpPr>
          <p:nvPr>
            <p:ph type="ftr" sz="quarter" idx="3"/>
          </p:nvPr>
        </p:nvSpPr>
        <p:spPr>
          <a:xfrm>
            <a:off x="1302530" y="6567488"/>
            <a:ext cx="4972049" cy="290512"/>
          </a:xfrm>
        </p:spPr>
        <p:txBody>
          <a:bodyPr/>
          <a:lstStyle>
            <a:lvl1pPr>
              <a:defRPr/>
            </a:lvl1pPr>
          </a:lstStyle>
          <a:p>
            <a:r>
              <a:rPr lang="nn-NO"/>
              <a:t>Innlegg webinar Statsforvalteren og Bufetat 14.04.23</a:t>
            </a:r>
            <a:endParaRPr lang="nb-NO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914401" y="1913613"/>
            <a:ext cx="4962463" cy="4384090"/>
          </a:xfrm>
        </p:spPr>
        <p:txBody>
          <a:bodyPr/>
          <a:lstStyle>
            <a:lvl1pPr marL="342900" indent="-3429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2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16393" y="949730"/>
            <a:ext cx="10359215" cy="835025"/>
          </a:xfrm>
        </p:spPr>
        <p:txBody>
          <a:bodyPr/>
          <a:lstStyle>
            <a:lvl1pPr>
              <a:defRPr sz="35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title</a:t>
            </a:r>
            <a:r>
              <a:rPr lang="nb-NO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1707796219"/>
      </p:ext>
    </p:extLst>
  </p:cSld>
  <p:clrMapOvr>
    <a:masterClrMapping/>
  </p:clrMapOvr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6553200"/>
            <a:ext cx="12192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sz="1800"/>
          </a:p>
        </p:txBody>
      </p:sp>
      <p:sp>
        <p:nvSpPr>
          <p:cNvPr id="5191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415B5D8-52CF-EB43-BD06-620E8FDE088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192" name="Rectangle 7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/>
              <a:t>Innlegg webinar Statsforvalteren og Bufetat 14.04.23</a:t>
            </a:r>
            <a:endParaRPr lang="nb-NO"/>
          </a:p>
        </p:txBody>
      </p:sp>
      <p:pic>
        <p:nvPicPr>
          <p:cNvPr id="5" name="Picture 4" descr="Bufetat_logo_CMY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61" y="2177385"/>
            <a:ext cx="1027552" cy="742121"/>
          </a:xfrm>
          <a:prstGeom prst="rect">
            <a:avLst/>
          </a:prstGeom>
        </p:spPr>
      </p:pic>
      <p:sp>
        <p:nvSpPr>
          <p:cNvPr id="1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14400" y="3171504"/>
            <a:ext cx="10363200" cy="1143000"/>
          </a:xfrm>
        </p:spPr>
        <p:txBody>
          <a:bodyPr lIns="0" tIns="0" rIns="0" bIns="0" anchor="t"/>
          <a:lstStyle>
            <a:lvl1pPr>
              <a:defRPr sz="4500" b="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noProof="0" err="1"/>
              <a:t>Hovedtittel</a:t>
            </a:r>
            <a:endParaRPr lang="nb-NO" noProof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914400" y="3788000"/>
            <a:ext cx="85344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nb-NO" noProof="0"/>
              <a:t>Seminartema / mai 2015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7304841" y="5382409"/>
            <a:ext cx="4243295" cy="8617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endParaRPr lang="nb-NO" sz="1200" baseline="0">
              <a:solidFill>
                <a:srgbClr val="404040"/>
              </a:solidFill>
            </a:endParaRPr>
          </a:p>
          <a:p>
            <a:endParaRPr lang="nb-NO" sz="1200" baseline="0">
              <a:solidFill>
                <a:srgbClr val="404040"/>
              </a:solidFill>
            </a:endParaRPr>
          </a:p>
          <a:p>
            <a:endParaRPr lang="nb-NO" sz="1200" baseline="0">
              <a:solidFill>
                <a:srgbClr val="404040"/>
              </a:solidFill>
            </a:endParaRPr>
          </a:p>
          <a:p>
            <a:endParaRPr lang="nb-NO" sz="1200" baseline="0">
              <a:solidFill>
                <a:srgbClr val="404040"/>
              </a:solidFill>
            </a:endParaRPr>
          </a:p>
          <a:p>
            <a:r>
              <a:rPr lang="nb-NO" sz="1200" baseline="0">
                <a:solidFill>
                  <a:srgbClr val="404040"/>
                </a:solidFill>
              </a:rPr>
              <a:t>Barne-, ungdoms- og familieetaten</a:t>
            </a:r>
            <a:endParaRPr lang="nb-NO" sz="1200">
              <a:solidFill>
                <a:srgbClr val="404040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1552" y="5323206"/>
            <a:ext cx="10615816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nb-NO"/>
              <a:t>Foredragsholder: Navn Etternavn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907627" y="5628959"/>
            <a:ext cx="10620587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nb-NO"/>
              <a:t>Tittel / Stilling</a:t>
            </a:r>
          </a:p>
        </p:txBody>
      </p:sp>
    </p:spTree>
    <p:extLst>
      <p:ext uri="{BB962C8B-B14F-4D97-AF65-F5344CB8AC3E}">
        <p14:creationId xmlns:p14="http://schemas.microsoft.com/office/powerpoint/2010/main" val="1240335631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7BEFEC-D950-D64D-952D-74472131129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/>
              <a:t>Innlegg webinar Statsforvalteren og Bufetat 14.04.23</a:t>
            </a:r>
            <a:endParaRPr lang="nb-NO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76157" y="1934138"/>
            <a:ext cx="10350127" cy="598392"/>
          </a:xfrm>
        </p:spPr>
        <p:txBody>
          <a:bodyPr lIns="0" tIns="0" rIns="0" bIns="0" anchor="b" anchorCtr="0"/>
          <a:lstStyle>
            <a:lvl1pPr algn="l">
              <a:defRPr sz="4500" b="0" cap="none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/>
              <a:t>Tittel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044" y="2667572"/>
            <a:ext cx="10363200" cy="3249135"/>
          </a:xfrm>
        </p:spPr>
        <p:txBody>
          <a:bodyPr wrap="square" lIns="0" tIns="0" rIns="0" bIns="0" anchor="t" anchorCtr="0"/>
          <a:lstStyle>
            <a:lvl1pPr marL="0" indent="0">
              <a:buNone/>
              <a:defRPr sz="2200" baseline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Undertittel</a:t>
            </a:r>
          </a:p>
        </p:txBody>
      </p:sp>
      <p:pic>
        <p:nvPicPr>
          <p:cNvPr id="8" name="Picture 7" descr="Bufetat_logo_s-h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241" y="345440"/>
            <a:ext cx="815927" cy="58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04513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Innlegg webinar Statsforvalteren og Bufetat 14.04.23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6433" y="949730"/>
            <a:ext cx="10369175" cy="835025"/>
          </a:xfrm>
        </p:spPr>
        <p:txBody>
          <a:bodyPr/>
          <a:lstStyle>
            <a:lvl1pPr>
              <a:defRPr sz="35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title</a:t>
            </a:r>
            <a:r>
              <a:rPr lang="nb-NO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13613"/>
            <a:ext cx="10363200" cy="4384090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/>
          <a:lstStyle>
            <a:lvl1pPr marL="342900" indent="-3429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2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C81FA5-6162-7C4A-B640-40B81F5FEAD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/>
              <a:t>Innlegg webinar Statsforvalteren og Bufetat 14.04.23</a:t>
            </a:r>
            <a:endParaRPr lang="nb-NO"/>
          </a:p>
        </p:txBody>
      </p:sp>
      <p:pic>
        <p:nvPicPr>
          <p:cNvPr id="8" name="Picture 7" descr="Bufetat_logo_s-h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241" y="345440"/>
            <a:ext cx="815927" cy="58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61792"/>
      </p:ext>
    </p:extLst>
  </p:cSld>
  <p:clrMapOvr>
    <a:masterClrMapping/>
  </p:clrMapOvr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14401" y="1913613"/>
            <a:ext cx="4962463" cy="4384090"/>
          </a:xfrm>
        </p:spPr>
        <p:txBody>
          <a:bodyPr/>
          <a:lstStyle>
            <a:lvl1pPr marL="342900" indent="-3429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2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6337051" y="1912472"/>
            <a:ext cx="4962463" cy="4403161"/>
          </a:xfrm>
        </p:spPr>
        <p:txBody>
          <a:bodyPr/>
          <a:lstStyle>
            <a:lvl1pPr marL="342900" indent="-3429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2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styles</a:t>
            </a:r>
          </a:p>
        </p:txBody>
      </p:sp>
      <p:sp>
        <p:nvSpPr>
          <p:cNvPr id="13" name="Rectangle 7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20335" y="6567488"/>
            <a:ext cx="364607" cy="290512"/>
          </a:xfrm>
        </p:spPr>
        <p:txBody>
          <a:bodyPr/>
          <a:lstStyle>
            <a:lvl1pPr>
              <a:defRPr/>
            </a:lvl1pPr>
          </a:lstStyle>
          <a:p>
            <a:fld id="{E415B5D8-52CF-EB43-BD06-620E8FDE088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Rectangle 72"/>
          <p:cNvSpPr>
            <a:spLocks noGrp="1" noChangeArrowheads="1"/>
          </p:cNvSpPr>
          <p:nvPr>
            <p:ph type="ftr" sz="quarter" idx="3"/>
          </p:nvPr>
        </p:nvSpPr>
        <p:spPr>
          <a:xfrm>
            <a:off x="1302530" y="6567488"/>
            <a:ext cx="4972049" cy="290512"/>
          </a:xfrm>
        </p:spPr>
        <p:txBody>
          <a:bodyPr/>
          <a:lstStyle>
            <a:lvl1pPr>
              <a:defRPr/>
            </a:lvl1pPr>
          </a:lstStyle>
          <a:p>
            <a:r>
              <a:rPr lang="nn-NO"/>
              <a:t>Innlegg webinar Statsforvalteren og Bufetat 14.04.23</a:t>
            </a:r>
            <a:endParaRPr lang="nb-NO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916393" y="949730"/>
            <a:ext cx="10359215" cy="835025"/>
          </a:xfrm>
        </p:spPr>
        <p:txBody>
          <a:bodyPr/>
          <a:lstStyle>
            <a:lvl1pPr>
              <a:defRPr sz="35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title</a:t>
            </a:r>
            <a:r>
              <a:rPr lang="nb-NO"/>
              <a:t> style</a:t>
            </a:r>
          </a:p>
        </p:txBody>
      </p:sp>
      <p:pic>
        <p:nvPicPr>
          <p:cNvPr id="9" name="Picture 8" descr="Bufetat_logo_s-h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241" y="345440"/>
            <a:ext cx="815927" cy="58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24927"/>
      </p:ext>
    </p:extLst>
  </p:cSld>
  <p:clrMapOvr>
    <a:masterClrMapping/>
  </p:clrMapOvr>
  <p:hf sldNum="0"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Bei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4"/>
          </p:nvPr>
        </p:nvSpPr>
        <p:spPr>
          <a:xfrm>
            <a:off x="6175688" y="1912471"/>
            <a:ext cx="5099920" cy="4392705"/>
          </a:xfrm>
          <a:solidFill>
            <a:schemeClr val="tx2">
              <a:lumMod val="50000"/>
              <a:lumOff val="50000"/>
              <a:alpha val="22000"/>
            </a:scheme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Drag </a:t>
            </a:r>
            <a:r>
              <a:rPr lang="nb-NO" err="1"/>
              <a:t>picture</a:t>
            </a:r>
            <a:r>
              <a:rPr lang="nb-NO"/>
              <a:t> to placeholder or </a:t>
            </a:r>
            <a:r>
              <a:rPr lang="nb-NO" err="1"/>
              <a:t>click</a:t>
            </a:r>
            <a:r>
              <a:rPr lang="nb-NO"/>
              <a:t> </a:t>
            </a:r>
            <a:r>
              <a:rPr lang="nb-NO" err="1"/>
              <a:t>icon</a:t>
            </a:r>
            <a:r>
              <a:rPr lang="nb-NO"/>
              <a:t> to </a:t>
            </a:r>
            <a:r>
              <a:rPr lang="nb-NO" err="1"/>
              <a:t>add</a:t>
            </a:r>
            <a:endParaRPr lang="nb-NO"/>
          </a:p>
        </p:txBody>
      </p:sp>
      <p:sp>
        <p:nvSpPr>
          <p:cNvPr id="17" name="Rectangle 7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20335" y="6560017"/>
            <a:ext cx="364607" cy="290512"/>
          </a:xfrm>
        </p:spPr>
        <p:txBody>
          <a:bodyPr/>
          <a:lstStyle>
            <a:lvl1pPr>
              <a:defRPr/>
            </a:lvl1pPr>
          </a:lstStyle>
          <a:p>
            <a:fld id="{E415B5D8-52CF-EB43-BD06-620E8FDE088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8" name="Rectangle 72"/>
          <p:cNvSpPr>
            <a:spLocks noGrp="1" noChangeArrowheads="1"/>
          </p:cNvSpPr>
          <p:nvPr>
            <p:ph type="ftr" sz="quarter" idx="3"/>
          </p:nvPr>
        </p:nvSpPr>
        <p:spPr>
          <a:xfrm>
            <a:off x="1302530" y="6560017"/>
            <a:ext cx="4972049" cy="290512"/>
          </a:xfrm>
        </p:spPr>
        <p:txBody>
          <a:bodyPr/>
          <a:lstStyle>
            <a:lvl1pPr>
              <a:defRPr/>
            </a:lvl1pPr>
          </a:lstStyle>
          <a:p>
            <a:r>
              <a:rPr lang="nn-NO"/>
              <a:t>Innlegg webinar Statsforvalteren og Bufetat 14.04.23</a:t>
            </a:r>
            <a:endParaRPr lang="nb-NO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914401" y="1913613"/>
            <a:ext cx="4962463" cy="4384090"/>
          </a:xfrm>
        </p:spPr>
        <p:txBody>
          <a:bodyPr/>
          <a:lstStyle>
            <a:lvl1pPr marL="342900" indent="-3429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2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16393" y="949730"/>
            <a:ext cx="10359215" cy="835025"/>
          </a:xfrm>
        </p:spPr>
        <p:txBody>
          <a:bodyPr/>
          <a:lstStyle>
            <a:lvl1pPr>
              <a:defRPr sz="35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title</a:t>
            </a:r>
            <a:r>
              <a:rPr lang="nb-NO"/>
              <a:t> style</a:t>
            </a:r>
          </a:p>
        </p:txBody>
      </p:sp>
      <p:pic>
        <p:nvPicPr>
          <p:cNvPr id="2" name="Picture 1" descr="Bufetat_logo_s-h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241" y="345440"/>
            <a:ext cx="815927" cy="58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69560"/>
      </p:ext>
    </p:extLst>
  </p:cSld>
  <p:clrMapOvr>
    <a:masterClrMapping/>
  </p:clrMapOvr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Bei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idx="14"/>
          </p:nvPr>
        </p:nvSpPr>
        <p:spPr>
          <a:xfrm>
            <a:off x="6175688" y="1912470"/>
            <a:ext cx="5099920" cy="2099236"/>
          </a:xfrm>
          <a:solidFill>
            <a:schemeClr val="tx2">
              <a:lumMod val="50000"/>
              <a:lumOff val="50000"/>
              <a:alpha val="22000"/>
            </a:scheme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Drag </a:t>
            </a:r>
            <a:r>
              <a:rPr lang="nb-NO" err="1"/>
              <a:t>picture</a:t>
            </a:r>
            <a:r>
              <a:rPr lang="nb-NO"/>
              <a:t> to placeholder or </a:t>
            </a:r>
            <a:r>
              <a:rPr lang="nb-NO" err="1"/>
              <a:t>click</a:t>
            </a:r>
            <a:r>
              <a:rPr lang="nb-NO"/>
              <a:t> </a:t>
            </a:r>
            <a:r>
              <a:rPr lang="nb-NO" err="1"/>
              <a:t>icon</a:t>
            </a:r>
            <a:r>
              <a:rPr lang="nb-NO"/>
              <a:t> to </a:t>
            </a:r>
            <a:r>
              <a:rPr lang="nb-NO" err="1"/>
              <a:t>add</a:t>
            </a:r>
            <a:endParaRPr lang="nb-NO"/>
          </a:p>
        </p:txBody>
      </p:sp>
      <p:sp>
        <p:nvSpPr>
          <p:cNvPr id="23" name="Picture Placeholder 2"/>
          <p:cNvSpPr>
            <a:spLocks noGrp="1"/>
          </p:cNvSpPr>
          <p:nvPr>
            <p:ph type="pic" idx="15"/>
          </p:nvPr>
        </p:nvSpPr>
        <p:spPr>
          <a:xfrm>
            <a:off x="6175688" y="4198470"/>
            <a:ext cx="5099920" cy="2099236"/>
          </a:xfrm>
          <a:solidFill>
            <a:schemeClr val="tx2">
              <a:lumMod val="50000"/>
              <a:lumOff val="50000"/>
              <a:alpha val="22000"/>
            </a:scheme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Drag </a:t>
            </a:r>
            <a:r>
              <a:rPr lang="nb-NO" err="1"/>
              <a:t>picture</a:t>
            </a:r>
            <a:r>
              <a:rPr lang="nb-NO"/>
              <a:t> to placeholder or </a:t>
            </a:r>
            <a:r>
              <a:rPr lang="nb-NO" err="1"/>
              <a:t>click</a:t>
            </a:r>
            <a:r>
              <a:rPr lang="nb-NO"/>
              <a:t> </a:t>
            </a:r>
            <a:r>
              <a:rPr lang="nb-NO" err="1"/>
              <a:t>icon</a:t>
            </a:r>
            <a:r>
              <a:rPr lang="nb-NO"/>
              <a:t> to </a:t>
            </a:r>
            <a:r>
              <a:rPr lang="nb-NO" err="1"/>
              <a:t>add</a:t>
            </a:r>
            <a:endParaRPr lang="nb-NO"/>
          </a:p>
        </p:txBody>
      </p:sp>
      <p:sp>
        <p:nvSpPr>
          <p:cNvPr id="25" name="Rectangle 7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20335" y="6567488"/>
            <a:ext cx="364607" cy="290512"/>
          </a:xfrm>
        </p:spPr>
        <p:txBody>
          <a:bodyPr/>
          <a:lstStyle>
            <a:lvl1pPr>
              <a:defRPr/>
            </a:lvl1pPr>
          </a:lstStyle>
          <a:p>
            <a:fld id="{E415B5D8-52CF-EB43-BD06-620E8FDE088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6" name="Rectangle 72"/>
          <p:cNvSpPr>
            <a:spLocks noGrp="1" noChangeArrowheads="1"/>
          </p:cNvSpPr>
          <p:nvPr>
            <p:ph type="ftr" sz="quarter" idx="3"/>
          </p:nvPr>
        </p:nvSpPr>
        <p:spPr>
          <a:xfrm>
            <a:off x="1302530" y="6567488"/>
            <a:ext cx="4972049" cy="290512"/>
          </a:xfrm>
        </p:spPr>
        <p:txBody>
          <a:bodyPr/>
          <a:lstStyle>
            <a:lvl1pPr>
              <a:defRPr/>
            </a:lvl1pPr>
          </a:lstStyle>
          <a:p>
            <a:r>
              <a:rPr lang="nn-NO"/>
              <a:t>Innlegg webinar Statsforvalteren og Bufetat 14.04.23</a:t>
            </a:r>
            <a:endParaRPr lang="nb-NO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914401" y="1913613"/>
            <a:ext cx="4962463" cy="4384090"/>
          </a:xfrm>
        </p:spPr>
        <p:txBody>
          <a:bodyPr/>
          <a:lstStyle>
            <a:lvl1pPr marL="342900" indent="-3429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2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16393" y="949730"/>
            <a:ext cx="10359215" cy="835025"/>
          </a:xfrm>
        </p:spPr>
        <p:txBody>
          <a:bodyPr/>
          <a:lstStyle>
            <a:lvl1pPr>
              <a:defRPr sz="35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title</a:t>
            </a:r>
            <a:r>
              <a:rPr lang="nb-NO"/>
              <a:t> style</a:t>
            </a:r>
          </a:p>
        </p:txBody>
      </p:sp>
      <p:pic>
        <p:nvPicPr>
          <p:cNvPr id="11" name="Picture 10" descr="Bufetat_logo_s-h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241" y="345440"/>
            <a:ext cx="815927" cy="58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72541"/>
      </p:ext>
    </p:extLst>
  </p:cSld>
  <p:clrMapOvr>
    <a:masterClrMapping/>
  </p:clrMapOvr>
  <p:hf sldNum="0"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_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148" y="345441"/>
            <a:ext cx="839893" cy="606590"/>
          </a:xfrm>
          <a:prstGeom prst="rect">
            <a:avLst/>
          </a:prstGeom>
        </p:spPr>
      </p:pic>
      <p:sp>
        <p:nvSpPr>
          <p:cNvPr id="11" name="Rounded Rectangle 10"/>
          <p:cNvSpPr/>
          <p:nvPr userDrawn="1"/>
        </p:nvSpPr>
        <p:spPr bwMode="auto">
          <a:xfrm>
            <a:off x="1016000" y="914401"/>
            <a:ext cx="4497493" cy="4988560"/>
          </a:xfrm>
          <a:prstGeom prst="roundRect">
            <a:avLst>
              <a:gd name="adj" fmla="val 2040"/>
            </a:avLst>
          </a:prstGeom>
          <a:solidFill>
            <a:srgbClr val="FFFFFF">
              <a:alpha val="8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12192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sz="18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CF80BA-7188-2B48-AB1A-12C8AD0699A8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/>
              <a:t>Innlegg webinar Statsforvalteren og Bufetat 14.04.23</a:t>
            </a:r>
            <a:endParaRPr lang="nb-NO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263893" y="1136100"/>
            <a:ext cx="3955559" cy="694194"/>
          </a:xfrm>
          <a:noFill/>
        </p:spPr>
        <p:txBody>
          <a:bodyPr/>
          <a:lstStyle>
            <a:lvl1pPr>
              <a:defRPr sz="3000" b="0" i="0" u="none" strike="noStrike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/>
              <a:t>Tittel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1263026" y="2032000"/>
            <a:ext cx="3966385" cy="3668059"/>
          </a:xfrm>
        </p:spPr>
        <p:txBody>
          <a:bodyPr/>
          <a:lstStyle>
            <a:lvl1pPr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styles</a:t>
            </a:r>
          </a:p>
        </p:txBody>
      </p:sp>
      <p:sp>
        <p:nvSpPr>
          <p:cNvPr id="12" name="TekstSylinder 59"/>
          <p:cNvSpPr txBox="1"/>
          <p:nvPr userDrawn="1"/>
        </p:nvSpPr>
        <p:spPr>
          <a:xfrm>
            <a:off x="-4389119" y="1"/>
            <a:ext cx="4199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>
                <a:solidFill>
                  <a:srgbClr val="000000"/>
                </a:solidFill>
              </a:rPr>
              <a:t>Hvordan bytte</a:t>
            </a:r>
            <a:r>
              <a:rPr lang="nb-NO" sz="1200" b="1" baseline="0">
                <a:solidFill>
                  <a:srgbClr val="000000"/>
                </a:solidFill>
              </a:rPr>
              <a:t> </a:t>
            </a:r>
            <a:r>
              <a:rPr lang="nb-NO" sz="1200" b="1">
                <a:solidFill>
                  <a:srgbClr val="000000"/>
                </a:solidFill>
              </a:rPr>
              <a:t>bakgrunnsbilde: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>
                <a:solidFill>
                  <a:srgbClr val="000000"/>
                </a:solidFill>
              </a:rPr>
              <a:t> Høyreklikk og velg «Formater bakgrunn»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>
                <a:solidFill>
                  <a:srgbClr val="000000"/>
                </a:solidFill>
              </a:rPr>
              <a:t> Velg «Fyll» &gt;</a:t>
            </a:r>
            <a:r>
              <a:rPr lang="nb-NO" sz="1200" baseline="0">
                <a:solidFill>
                  <a:srgbClr val="000000"/>
                </a:solidFill>
              </a:rPr>
              <a:t> «Bilde eller tekstur»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>
                <a:solidFill>
                  <a:srgbClr val="000000"/>
                </a:solidFill>
              </a:rPr>
              <a:t> Trykk «Sett inn fra Fil»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>
                <a:solidFill>
                  <a:srgbClr val="000000"/>
                </a:solidFill>
              </a:rPr>
              <a:t> Bla deg fram til ønsket bilde</a:t>
            </a:r>
            <a:endParaRPr lang="nb-NO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53234"/>
      </p:ext>
    </p:extLst>
  </p:cSld>
  <p:clrMapOvr>
    <a:masterClrMapping/>
  </p:clrMapOvr>
  <p:hf sldNum="0"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_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148" y="345441"/>
            <a:ext cx="839893" cy="606590"/>
          </a:xfrm>
          <a:prstGeom prst="rect">
            <a:avLst/>
          </a:prstGeom>
        </p:spPr>
      </p:pic>
      <p:sp>
        <p:nvSpPr>
          <p:cNvPr id="14" name="Rounded Rectangle 13"/>
          <p:cNvSpPr/>
          <p:nvPr userDrawn="1"/>
        </p:nvSpPr>
        <p:spPr bwMode="auto">
          <a:xfrm>
            <a:off x="1354667" y="1686562"/>
            <a:ext cx="9482667" cy="4226559"/>
          </a:xfrm>
          <a:prstGeom prst="roundRect">
            <a:avLst>
              <a:gd name="adj" fmla="val 2040"/>
            </a:avLst>
          </a:prstGeom>
          <a:solidFill>
            <a:srgbClr val="FFFFFF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12192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sz="18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CF80BA-7188-2B48-AB1A-12C8AD0699A8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/>
              <a:t>Innlegg webinar Statsforvalteren og Bufetat 14.04.23</a:t>
            </a:r>
            <a:endParaRPr lang="nb-NO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831657" y="1995233"/>
            <a:ext cx="8584615" cy="542914"/>
          </a:xfrm>
          <a:noFill/>
        </p:spPr>
        <p:txBody>
          <a:bodyPr/>
          <a:lstStyle>
            <a:lvl1pPr>
              <a:defRPr sz="3000" b="0" i="0" u="none" strike="noStrike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/>
              <a:t>Tittel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2"/>
          </p:nvPr>
        </p:nvSpPr>
        <p:spPr>
          <a:xfrm>
            <a:off x="1830789" y="2726765"/>
            <a:ext cx="8608112" cy="2868706"/>
          </a:xfrm>
        </p:spPr>
        <p:txBody>
          <a:bodyPr/>
          <a:lstStyle>
            <a:lvl1pPr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styles</a:t>
            </a:r>
          </a:p>
        </p:txBody>
      </p:sp>
      <p:sp>
        <p:nvSpPr>
          <p:cNvPr id="11" name="TekstSylinder 59"/>
          <p:cNvSpPr txBox="1"/>
          <p:nvPr userDrawn="1"/>
        </p:nvSpPr>
        <p:spPr>
          <a:xfrm>
            <a:off x="-4389119" y="1"/>
            <a:ext cx="4199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>
                <a:solidFill>
                  <a:srgbClr val="000000"/>
                </a:solidFill>
              </a:rPr>
              <a:t>Hvordan bytte</a:t>
            </a:r>
            <a:r>
              <a:rPr lang="nb-NO" sz="1200" b="1" baseline="0">
                <a:solidFill>
                  <a:srgbClr val="000000"/>
                </a:solidFill>
              </a:rPr>
              <a:t> </a:t>
            </a:r>
            <a:r>
              <a:rPr lang="nb-NO" sz="1200" b="1">
                <a:solidFill>
                  <a:srgbClr val="000000"/>
                </a:solidFill>
              </a:rPr>
              <a:t>bakgrunnsbilde: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>
                <a:solidFill>
                  <a:srgbClr val="000000"/>
                </a:solidFill>
              </a:rPr>
              <a:t> Høyreklikk og velg «Formater bakgrunn»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>
                <a:solidFill>
                  <a:srgbClr val="000000"/>
                </a:solidFill>
              </a:rPr>
              <a:t> Velg «Fyll» &gt;</a:t>
            </a:r>
            <a:r>
              <a:rPr lang="nb-NO" sz="1200" baseline="0">
                <a:solidFill>
                  <a:srgbClr val="000000"/>
                </a:solidFill>
              </a:rPr>
              <a:t> «Bilde eller tekstur»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>
                <a:solidFill>
                  <a:srgbClr val="000000"/>
                </a:solidFill>
              </a:rPr>
              <a:t> Trykk «Sett inn fra Fil»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>
                <a:solidFill>
                  <a:srgbClr val="000000"/>
                </a:solidFill>
              </a:rPr>
              <a:t> Bla deg fram til ønsket bilde</a:t>
            </a:r>
            <a:endParaRPr lang="nb-NO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352074"/>
      </p:ext>
    </p:extLst>
  </p:cSld>
  <p:clrMapOvr>
    <a:masterClrMapping/>
  </p:clrMapOvr>
  <p:hf sldNum="0"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_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12192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sz="18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CF80BA-7188-2B48-AB1A-12C8AD0699A8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/>
              <a:t>Innlegg webinar Statsforvalteren og Bufetat 14.04.23</a:t>
            </a:r>
            <a:endParaRPr lang="nb-NO"/>
          </a:p>
        </p:txBody>
      </p:sp>
      <p:sp>
        <p:nvSpPr>
          <p:cNvPr id="6" name="Rounded Rectangle 5"/>
          <p:cNvSpPr/>
          <p:nvPr userDrawn="1"/>
        </p:nvSpPr>
        <p:spPr bwMode="auto">
          <a:xfrm>
            <a:off x="961813" y="2560321"/>
            <a:ext cx="6339840" cy="3718559"/>
          </a:xfrm>
          <a:prstGeom prst="roundRect">
            <a:avLst>
              <a:gd name="adj" fmla="val 2040"/>
            </a:avLst>
          </a:prstGeom>
          <a:solidFill>
            <a:srgbClr val="FFFFFF">
              <a:alpha val="8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384618" y="2879153"/>
            <a:ext cx="5348077" cy="542914"/>
          </a:xfrm>
          <a:noFill/>
        </p:spPr>
        <p:txBody>
          <a:bodyPr/>
          <a:lstStyle>
            <a:lvl1pPr>
              <a:defRPr sz="3000" b="0" i="0" u="none" strike="noStrike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/>
              <a:t>Tittel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2"/>
          </p:nvPr>
        </p:nvSpPr>
        <p:spPr>
          <a:xfrm>
            <a:off x="1383749" y="3610686"/>
            <a:ext cx="5348944" cy="2373555"/>
          </a:xfrm>
        </p:spPr>
        <p:txBody>
          <a:bodyPr/>
          <a:lstStyle>
            <a:lvl1pPr marL="188913" indent="-188913">
              <a:buFont typeface="Arial"/>
              <a:buChar char="•"/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styles</a:t>
            </a:r>
          </a:p>
        </p:txBody>
      </p:sp>
      <p:pic>
        <p:nvPicPr>
          <p:cNvPr id="10" name="Picture 9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148" y="345441"/>
            <a:ext cx="839893" cy="606590"/>
          </a:xfrm>
          <a:prstGeom prst="rect">
            <a:avLst/>
          </a:prstGeom>
        </p:spPr>
      </p:pic>
      <p:sp>
        <p:nvSpPr>
          <p:cNvPr id="11" name="TekstSylinder 59"/>
          <p:cNvSpPr txBox="1"/>
          <p:nvPr userDrawn="1"/>
        </p:nvSpPr>
        <p:spPr>
          <a:xfrm>
            <a:off x="-4389119" y="1"/>
            <a:ext cx="4199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>
                <a:solidFill>
                  <a:srgbClr val="000000"/>
                </a:solidFill>
              </a:rPr>
              <a:t>Hvordan bytte</a:t>
            </a:r>
            <a:r>
              <a:rPr lang="nb-NO" sz="1200" b="1" baseline="0">
                <a:solidFill>
                  <a:srgbClr val="000000"/>
                </a:solidFill>
              </a:rPr>
              <a:t> </a:t>
            </a:r>
            <a:r>
              <a:rPr lang="nb-NO" sz="1200" b="1">
                <a:solidFill>
                  <a:srgbClr val="000000"/>
                </a:solidFill>
              </a:rPr>
              <a:t>bakgrunnsbilde: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>
                <a:solidFill>
                  <a:srgbClr val="000000"/>
                </a:solidFill>
              </a:rPr>
              <a:t> Høyreklikk og velg «Formater bakgrunn»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>
                <a:solidFill>
                  <a:srgbClr val="000000"/>
                </a:solidFill>
              </a:rPr>
              <a:t> Velg «Fyll» &gt;</a:t>
            </a:r>
            <a:r>
              <a:rPr lang="nb-NO" sz="1200" baseline="0">
                <a:solidFill>
                  <a:srgbClr val="000000"/>
                </a:solidFill>
              </a:rPr>
              <a:t> «Bilde eller tekstur»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>
                <a:solidFill>
                  <a:srgbClr val="000000"/>
                </a:solidFill>
              </a:rPr>
              <a:t> Trykk «Sett inn fra Fil»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>
                <a:solidFill>
                  <a:srgbClr val="000000"/>
                </a:solidFill>
              </a:rPr>
              <a:t> Bla deg fram til ønsket bilde</a:t>
            </a:r>
            <a:endParaRPr lang="nb-NO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785729"/>
      </p:ext>
    </p:extLst>
  </p:cSld>
  <p:clrMapOvr>
    <a:masterClrMapping/>
  </p:clrMapOvr>
  <p:hf sldNum="0"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sz="1800"/>
          </a:p>
        </p:txBody>
      </p:sp>
      <p:pic>
        <p:nvPicPr>
          <p:cNvPr id="12" name="Picture 11" descr="Bufetat_logo_CMY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693" y="348585"/>
            <a:ext cx="812800" cy="587022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8683" y="1178561"/>
            <a:ext cx="11111451" cy="4922221"/>
          </a:xfrm>
          <a:solidFill>
            <a:srgbClr val="7F7F7F">
              <a:alpha val="22000"/>
            </a:srgb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Drag </a:t>
            </a:r>
            <a:r>
              <a:rPr lang="nb-NO" err="1"/>
              <a:t>picture</a:t>
            </a:r>
            <a:r>
              <a:rPr lang="nb-NO"/>
              <a:t> to placeholder or </a:t>
            </a:r>
            <a:r>
              <a:rPr lang="nb-NO" err="1"/>
              <a:t>click</a:t>
            </a:r>
            <a:r>
              <a:rPr lang="nb-NO"/>
              <a:t> </a:t>
            </a:r>
            <a:r>
              <a:rPr lang="nb-NO" err="1"/>
              <a:t>icon</a:t>
            </a:r>
            <a:r>
              <a:rPr lang="nb-NO"/>
              <a:t> to </a:t>
            </a:r>
            <a:r>
              <a:rPr lang="nb-NO" err="1"/>
              <a:t>add</a:t>
            </a:r>
            <a:endParaRPr lang="nb-NO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20335" y="6567488"/>
            <a:ext cx="364607" cy="290512"/>
          </a:xfrm>
        </p:spPr>
        <p:txBody>
          <a:bodyPr/>
          <a:lstStyle>
            <a:lvl1pPr>
              <a:defRPr/>
            </a:lvl1pPr>
          </a:lstStyle>
          <a:p>
            <a:fld id="{E415B5D8-52CF-EB43-BD06-620E8FDE088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Rectangle 72"/>
          <p:cNvSpPr>
            <a:spLocks noGrp="1" noChangeArrowheads="1"/>
          </p:cNvSpPr>
          <p:nvPr>
            <p:ph type="ftr" sz="quarter" idx="3"/>
          </p:nvPr>
        </p:nvSpPr>
        <p:spPr>
          <a:xfrm>
            <a:off x="1302530" y="6567488"/>
            <a:ext cx="4972049" cy="290512"/>
          </a:xfrm>
        </p:spPr>
        <p:txBody>
          <a:bodyPr/>
          <a:lstStyle>
            <a:lvl1pPr>
              <a:defRPr/>
            </a:lvl1pPr>
          </a:lstStyle>
          <a:p>
            <a:r>
              <a:rPr lang="nn-NO"/>
              <a:t>Innlegg webinar Statsforvalteren og Bufetat 14.04.23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4194357"/>
      </p:ext>
    </p:extLst>
  </p:cSld>
  <p:clrMapOvr>
    <a:masterClrMapping/>
  </p:clrMapOvr>
  <p:hf sldNum="0"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sz="1800"/>
          </a:p>
        </p:txBody>
      </p:sp>
      <p:pic>
        <p:nvPicPr>
          <p:cNvPr id="14" name="Picture 13" descr="Bufetat_logo_CMY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693" y="348585"/>
            <a:ext cx="812800" cy="587022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5056" y="1172880"/>
            <a:ext cx="5537397" cy="4923120"/>
          </a:xfrm>
          <a:solidFill>
            <a:srgbClr val="7F7F7F">
              <a:alpha val="22000"/>
            </a:srgb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Drag </a:t>
            </a:r>
            <a:r>
              <a:rPr lang="nb-NO" err="1"/>
              <a:t>picture</a:t>
            </a:r>
            <a:r>
              <a:rPr lang="nb-NO"/>
              <a:t> to placeholder or </a:t>
            </a:r>
            <a:r>
              <a:rPr lang="nb-NO" err="1"/>
              <a:t>click</a:t>
            </a:r>
            <a:r>
              <a:rPr lang="nb-NO"/>
              <a:t> </a:t>
            </a:r>
            <a:r>
              <a:rPr lang="nb-NO" err="1"/>
              <a:t>icon</a:t>
            </a:r>
            <a:r>
              <a:rPr lang="nb-NO"/>
              <a:t> to </a:t>
            </a:r>
            <a:r>
              <a:rPr lang="nb-NO" err="1"/>
              <a:t>add</a:t>
            </a:r>
            <a:endParaRPr lang="nb-NO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6272108" y="1172880"/>
            <a:ext cx="5402329" cy="4923120"/>
          </a:xfrm>
          <a:solidFill>
            <a:srgbClr val="7F7F7F">
              <a:alpha val="22000"/>
            </a:srgb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Drag </a:t>
            </a:r>
            <a:r>
              <a:rPr lang="nb-NO" err="1"/>
              <a:t>picture</a:t>
            </a:r>
            <a:r>
              <a:rPr lang="nb-NO"/>
              <a:t> to placeholder or </a:t>
            </a:r>
            <a:r>
              <a:rPr lang="nb-NO" err="1"/>
              <a:t>click</a:t>
            </a:r>
            <a:r>
              <a:rPr lang="nb-NO"/>
              <a:t> </a:t>
            </a:r>
            <a:r>
              <a:rPr lang="nb-NO" err="1"/>
              <a:t>icon</a:t>
            </a:r>
            <a:r>
              <a:rPr lang="nb-NO"/>
              <a:t> to </a:t>
            </a:r>
            <a:r>
              <a:rPr lang="nb-NO" err="1"/>
              <a:t>add</a:t>
            </a:r>
            <a:endParaRPr lang="nb-NO"/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20335" y="6567488"/>
            <a:ext cx="364607" cy="290512"/>
          </a:xfrm>
        </p:spPr>
        <p:txBody>
          <a:bodyPr/>
          <a:lstStyle>
            <a:lvl1pPr>
              <a:defRPr/>
            </a:lvl1pPr>
          </a:lstStyle>
          <a:p>
            <a:fld id="{E415B5D8-52CF-EB43-BD06-620E8FDE088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3"/>
          </p:nvPr>
        </p:nvSpPr>
        <p:spPr>
          <a:xfrm>
            <a:off x="1302530" y="6567488"/>
            <a:ext cx="4972049" cy="290512"/>
          </a:xfrm>
        </p:spPr>
        <p:txBody>
          <a:bodyPr/>
          <a:lstStyle>
            <a:lvl1pPr>
              <a:defRPr/>
            </a:lvl1pPr>
          </a:lstStyle>
          <a:p>
            <a:r>
              <a:rPr lang="nn-NO"/>
              <a:t>Innlegg webinar Statsforvalteren og Bufetat 14.04.23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481159"/>
      </p:ext>
    </p:extLst>
  </p:cSld>
  <p:clrMapOvr>
    <a:masterClrMapping/>
  </p:clrMapOvr>
  <p:hf sldNum="0"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sz="1800"/>
          </a:p>
        </p:txBody>
      </p:sp>
      <p:pic>
        <p:nvPicPr>
          <p:cNvPr id="14" name="Picture 13" descr="Bufetat_logo_CMY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693" y="348585"/>
            <a:ext cx="812800" cy="587022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1510" y="1172880"/>
            <a:ext cx="5740597" cy="4912960"/>
          </a:xfrm>
          <a:solidFill>
            <a:srgbClr val="7F7F7F">
              <a:alpha val="22000"/>
            </a:srgb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Drag </a:t>
            </a:r>
            <a:r>
              <a:rPr lang="nb-NO" err="1"/>
              <a:t>picture</a:t>
            </a:r>
            <a:r>
              <a:rPr lang="nb-NO"/>
              <a:t> to placeholder or </a:t>
            </a:r>
            <a:r>
              <a:rPr lang="nb-NO" err="1"/>
              <a:t>click</a:t>
            </a:r>
            <a:r>
              <a:rPr lang="nb-NO"/>
              <a:t> </a:t>
            </a:r>
            <a:r>
              <a:rPr lang="nb-NO" err="1"/>
              <a:t>icon</a:t>
            </a:r>
            <a:r>
              <a:rPr lang="nb-NO"/>
              <a:t> to </a:t>
            </a:r>
            <a:r>
              <a:rPr lang="nb-NO" err="1"/>
              <a:t>add</a:t>
            </a:r>
            <a:endParaRPr lang="nb-NO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487657" y="3755764"/>
            <a:ext cx="5159687" cy="2330077"/>
          </a:xfrm>
          <a:solidFill>
            <a:srgbClr val="7F7F7F">
              <a:alpha val="22000"/>
            </a:srgb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Drag </a:t>
            </a:r>
            <a:r>
              <a:rPr lang="nb-NO" err="1"/>
              <a:t>picture</a:t>
            </a:r>
            <a:r>
              <a:rPr lang="nb-NO"/>
              <a:t> to placeholder or </a:t>
            </a:r>
            <a:r>
              <a:rPr lang="nb-NO" err="1"/>
              <a:t>click</a:t>
            </a:r>
            <a:r>
              <a:rPr lang="nb-NO"/>
              <a:t> </a:t>
            </a:r>
            <a:r>
              <a:rPr lang="nb-NO" err="1"/>
              <a:t>icon</a:t>
            </a:r>
            <a:r>
              <a:rPr lang="nb-NO"/>
              <a:t> to </a:t>
            </a:r>
            <a:r>
              <a:rPr lang="nb-NO" err="1"/>
              <a:t>add</a:t>
            </a:r>
            <a:endParaRPr lang="nb-NO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6474110" y="1178561"/>
            <a:ext cx="5159687" cy="2422785"/>
          </a:xfrm>
          <a:solidFill>
            <a:srgbClr val="7F7F7F">
              <a:alpha val="22000"/>
            </a:srgb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Drag </a:t>
            </a:r>
            <a:r>
              <a:rPr lang="nb-NO" err="1"/>
              <a:t>picture</a:t>
            </a:r>
            <a:r>
              <a:rPr lang="nb-NO"/>
              <a:t> to placeholder or </a:t>
            </a:r>
            <a:r>
              <a:rPr lang="nb-NO" err="1"/>
              <a:t>click</a:t>
            </a:r>
            <a:r>
              <a:rPr lang="nb-NO"/>
              <a:t> </a:t>
            </a:r>
            <a:r>
              <a:rPr lang="nb-NO" err="1"/>
              <a:t>icon</a:t>
            </a:r>
            <a:r>
              <a:rPr lang="nb-NO"/>
              <a:t> to </a:t>
            </a:r>
            <a:r>
              <a:rPr lang="nb-NO" err="1"/>
              <a:t>add</a:t>
            </a:r>
            <a:endParaRPr lang="nb-NO"/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20335" y="6567488"/>
            <a:ext cx="364607" cy="290512"/>
          </a:xfrm>
        </p:spPr>
        <p:txBody>
          <a:bodyPr/>
          <a:lstStyle>
            <a:lvl1pPr>
              <a:defRPr/>
            </a:lvl1pPr>
          </a:lstStyle>
          <a:p>
            <a:fld id="{E415B5D8-52CF-EB43-BD06-620E8FDE088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3"/>
          </p:nvPr>
        </p:nvSpPr>
        <p:spPr>
          <a:xfrm>
            <a:off x="1302530" y="6567488"/>
            <a:ext cx="4972049" cy="290512"/>
          </a:xfrm>
        </p:spPr>
        <p:txBody>
          <a:bodyPr/>
          <a:lstStyle>
            <a:lvl1pPr>
              <a:defRPr/>
            </a:lvl1pPr>
          </a:lstStyle>
          <a:p>
            <a:r>
              <a:rPr lang="nn-NO"/>
              <a:t>Innlegg webinar Statsforvalteren og Bufetat 14.04.23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4841364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Innlegg webinar Statsforvalteren og Bufetat 14.04.23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p:hf sldNum="0"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ull P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12192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sz="1800"/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20335" y="6567488"/>
            <a:ext cx="364607" cy="290512"/>
          </a:xfrm>
        </p:spPr>
        <p:txBody>
          <a:bodyPr/>
          <a:lstStyle>
            <a:lvl1pPr>
              <a:defRPr/>
            </a:lvl1pPr>
          </a:lstStyle>
          <a:p>
            <a:fld id="{E415B5D8-52CF-EB43-BD06-620E8FDE088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3"/>
          </p:nvPr>
        </p:nvSpPr>
        <p:spPr>
          <a:xfrm>
            <a:off x="1302530" y="6567488"/>
            <a:ext cx="4972049" cy="290512"/>
          </a:xfrm>
        </p:spPr>
        <p:txBody>
          <a:bodyPr/>
          <a:lstStyle>
            <a:lvl1pPr>
              <a:defRPr/>
            </a:lvl1pPr>
          </a:lstStyle>
          <a:p>
            <a:r>
              <a:rPr lang="nn-NO"/>
              <a:t>Innlegg webinar Statsforvalteren og Bufetat 14.04.23</a:t>
            </a:r>
            <a:endParaRPr lang="nb-NO"/>
          </a:p>
        </p:txBody>
      </p:sp>
      <p:pic>
        <p:nvPicPr>
          <p:cNvPr id="7" name="Picture 6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148" y="345441"/>
            <a:ext cx="839893" cy="606590"/>
          </a:xfrm>
          <a:prstGeom prst="rect">
            <a:avLst/>
          </a:prstGeom>
        </p:spPr>
      </p:pic>
      <p:sp>
        <p:nvSpPr>
          <p:cNvPr id="9" name="TekstSylinder 59"/>
          <p:cNvSpPr txBox="1"/>
          <p:nvPr userDrawn="1"/>
        </p:nvSpPr>
        <p:spPr>
          <a:xfrm>
            <a:off x="-4389119" y="1"/>
            <a:ext cx="4199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>
                <a:solidFill>
                  <a:srgbClr val="000000"/>
                </a:solidFill>
              </a:rPr>
              <a:t>Hvordan bytte</a:t>
            </a:r>
            <a:r>
              <a:rPr lang="nb-NO" sz="1200" b="1" baseline="0">
                <a:solidFill>
                  <a:srgbClr val="000000"/>
                </a:solidFill>
              </a:rPr>
              <a:t> </a:t>
            </a:r>
            <a:r>
              <a:rPr lang="nb-NO" sz="1200" b="1">
                <a:solidFill>
                  <a:srgbClr val="000000"/>
                </a:solidFill>
              </a:rPr>
              <a:t>bakgrunnsbilde: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>
                <a:solidFill>
                  <a:srgbClr val="000000"/>
                </a:solidFill>
              </a:rPr>
              <a:t> Høyreklikk og velg «Formater bakgrunn»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>
                <a:solidFill>
                  <a:srgbClr val="000000"/>
                </a:solidFill>
              </a:rPr>
              <a:t> Velg «Fyll» &gt;</a:t>
            </a:r>
            <a:r>
              <a:rPr lang="nb-NO" sz="1200" baseline="0">
                <a:solidFill>
                  <a:srgbClr val="000000"/>
                </a:solidFill>
              </a:rPr>
              <a:t> «Bilde eller tekstur»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>
                <a:solidFill>
                  <a:srgbClr val="000000"/>
                </a:solidFill>
              </a:rPr>
              <a:t> Trykk «Sett inn fra Fil»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>
                <a:solidFill>
                  <a:srgbClr val="000000"/>
                </a:solidFill>
              </a:rPr>
              <a:t> Bla deg fram til ønsket bilde</a:t>
            </a:r>
            <a:endParaRPr lang="nb-NO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847576"/>
      </p:ext>
    </p:extLst>
  </p:cSld>
  <p:clrMapOvr>
    <a:masterClrMapping/>
  </p:clrMapOvr>
  <p:hf sldNum="0"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_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12192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sz="180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258644" y="3119124"/>
            <a:ext cx="4303061" cy="1222561"/>
          </a:xfrm>
        </p:spPr>
        <p:txBody>
          <a:bodyPr anchor="t" anchorCtr="0"/>
          <a:lstStyle>
            <a:lvl1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500" b="0" baseline="0">
                <a:solidFill>
                  <a:srgbClr val="FFFFFF"/>
                </a:solidFill>
              </a:defRPr>
            </a:lvl1pPr>
          </a:lstStyle>
          <a:p>
            <a:r>
              <a:rPr lang="nb-NO"/>
              <a:t>Et sitat kan </a:t>
            </a:r>
            <a:br>
              <a:rPr lang="nb-NO"/>
            </a:br>
            <a:r>
              <a:rPr lang="nb-NO"/>
              <a:t>fint settes inn her</a:t>
            </a:r>
            <a:br>
              <a:rPr lang="nb-NO"/>
            </a:br>
            <a:endParaRPr lang="nb-NO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932058" y="2092382"/>
            <a:ext cx="966197" cy="18466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nb-NO" sz="12000">
                <a:solidFill>
                  <a:srgbClr val="FFFFFF"/>
                </a:solidFill>
              </a:rPr>
              <a:t>”</a:t>
            </a:r>
          </a:p>
        </p:txBody>
      </p:sp>
      <p:sp>
        <p:nvSpPr>
          <p:cNvPr id="14" name="Rectangle 7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20335" y="6567488"/>
            <a:ext cx="364607" cy="290512"/>
          </a:xfrm>
        </p:spPr>
        <p:txBody>
          <a:bodyPr/>
          <a:lstStyle>
            <a:lvl1pPr>
              <a:defRPr/>
            </a:lvl1pPr>
          </a:lstStyle>
          <a:p>
            <a:fld id="{E415B5D8-52CF-EB43-BD06-620E8FDE088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Rectangle 72"/>
          <p:cNvSpPr>
            <a:spLocks noGrp="1" noChangeArrowheads="1"/>
          </p:cNvSpPr>
          <p:nvPr>
            <p:ph type="ftr" sz="quarter" idx="3"/>
          </p:nvPr>
        </p:nvSpPr>
        <p:spPr>
          <a:xfrm>
            <a:off x="1302530" y="6567488"/>
            <a:ext cx="4972049" cy="290512"/>
          </a:xfrm>
        </p:spPr>
        <p:txBody>
          <a:bodyPr/>
          <a:lstStyle>
            <a:lvl1pPr>
              <a:defRPr/>
            </a:lvl1pPr>
          </a:lstStyle>
          <a:p>
            <a:r>
              <a:rPr lang="nn-NO"/>
              <a:t>Innlegg webinar Statsforvalteren og Bufetat 14.04.23</a:t>
            </a:r>
            <a:endParaRPr lang="nb-NO"/>
          </a:p>
        </p:txBody>
      </p:sp>
      <p:pic>
        <p:nvPicPr>
          <p:cNvPr id="17" name="Picture 16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148" y="345441"/>
            <a:ext cx="839893" cy="606590"/>
          </a:xfrm>
          <a:prstGeom prst="rect">
            <a:avLst/>
          </a:prstGeom>
        </p:spPr>
      </p:pic>
      <p:sp>
        <p:nvSpPr>
          <p:cNvPr id="9" name="TekstSylinder 59"/>
          <p:cNvSpPr txBox="1"/>
          <p:nvPr userDrawn="1"/>
        </p:nvSpPr>
        <p:spPr>
          <a:xfrm>
            <a:off x="-4389119" y="1"/>
            <a:ext cx="4199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>
                <a:solidFill>
                  <a:srgbClr val="000000"/>
                </a:solidFill>
              </a:rPr>
              <a:t>Hvordan bytte</a:t>
            </a:r>
            <a:r>
              <a:rPr lang="nb-NO" sz="1200" b="1" baseline="0">
                <a:solidFill>
                  <a:srgbClr val="000000"/>
                </a:solidFill>
              </a:rPr>
              <a:t> </a:t>
            </a:r>
            <a:r>
              <a:rPr lang="nb-NO" sz="1200" b="1">
                <a:solidFill>
                  <a:srgbClr val="000000"/>
                </a:solidFill>
              </a:rPr>
              <a:t>bakgrunnsbilde: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>
                <a:solidFill>
                  <a:srgbClr val="000000"/>
                </a:solidFill>
              </a:rPr>
              <a:t> Høyreklikk og velg «Formater bakgrunn»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>
                <a:solidFill>
                  <a:srgbClr val="000000"/>
                </a:solidFill>
              </a:rPr>
              <a:t> Velg «Fyll» &gt;</a:t>
            </a:r>
            <a:r>
              <a:rPr lang="nb-NO" sz="1200" baseline="0">
                <a:solidFill>
                  <a:srgbClr val="000000"/>
                </a:solidFill>
              </a:rPr>
              <a:t> «Bilde eller tekstur»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>
                <a:solidFill>
                  <a:srgbClr val="000000"/>
                </a:solidFill>
              </a:rPr>
              <a:t> Trykk «Sett inn fra Fil»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>
                <a:solidFill>
                  <a:srgbClr val="000000"/>
                </a:solidFill>
              </a:rPr>
              <a:t> Bla deg fram til ønsket bilde</a:t>
            </a:r>
            <a:endParaRPr lang="nb-NO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650068"/>
      </p:ext>
    </p:extLst>
  </p:cSld>
  <p:clrMapOvr>
    <a:masterClrMapping/>
  </p:clrMapOvr>
  <p:hf sldNum="0"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s_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0" y="0"/>
            <a:ext cx="12192000" cy="6552000"/>
          </a:xfrm>
          <a:prstGeom prst="rect">
            <a:avLst/>
          </a:prstGeom>
          <a:solidFill>
            <a:srgbClr val="CAC29E">
              <a:alpha val="6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12192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sz="180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961791" y="2428244"/>
            <a:ext cx="4303061" cy="1222561"/>
          </a:xfrm>
        </p:spPr>
        <p:txBody>
          <a:bodyPr anchor="t" anchorCtr="0"/>
          <a:lstStyle>
            <a:lvl1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500" b="0" baseline="0">
                <a:solidFill>
                  <a:srgbClr val="FFFFFF"/>
                </a:solidFill>
              </a:defRPr>
            </a:lvl1pPr>
          </a:lstStyle>
          <a:p>
            <a:r>
              <a:rPr lang="nb-NO"/>
              <a:t>Et sitat kan </a:t>
            </a:r>
            <a:br>
              <a:rPr lang="nb-NO"/>
            </a:br>
            <a:r>
              <a:rPr lang="nb-NO"/>
              <a:t>fint settes inn her</a:t>
            </a:r>
            <a:br>
              <a:rPr lang="nb-NO"/>
            </a:br>
            <a:endParaRPr lang="nb-NO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635204" y="1401502"/>
            <a:ext cx="966197" cy="18466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nb-NO" sz="12000">
                <a:solidFill>
                  <a:srgbClr val="FFFFFF"/>
                </a:solidFill>
              </a:rPr>
              <a:t>”</a:t>
            </a:r>
          </a:p>
        </p:txBody>
      </p:sp>
      <p:sp>
        <p:nvSpPr>
          <p:cNvPr id="14" name="Rectangle 7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20335" y="6567488"/>
            <a:ext cx="364607" cy="290512"/>
          </a:xfrm>
        </p:spPr>
        <p:txBody>
          <a:bodyPr/>
          <a:lstStyle>
            <a:lvl1pPr>
              <a:defRPr/>
            </a:lvl1pPr>
          </a:lstStyle>
          <a:p>
            <a:fld id="{E415B5D8-52CF-EB43-BD06-620E8FDE088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Rectangle 72"/>
          <p:cNvSpPr>
            <a:spLocks noGrp="1" noChangeArrowheads="1"/>
          </p:cNvSpPr>
          <p:nvPr>
            <p:ph type="ftr" sz="quarter" idx="3"/>
          </p:nvPr>
        </p:nvSpPr>
        <p:spPr>
          <a:xfrm>
            <a:off x="1302530" y="6567488"/>
            <a:ext cx="4972049" cy="290512"/>
          </a:xfrm>
        </p:spPr>
        <p:txBody>
          <a:bodyPr/>
          <a:lstStyle>
            <a:lvl1pPr>
              <a:defRPr/>
            </a:lvl1pPr>
          </a:lstStyle>
          <a:p>
            <a:r>
              <a:rPr lang="nn-NO"/>
              <a:t>Innlegg webinar Statsforvalteren og Bufetat 14.04.23</a:t>
            </a:r>
            <a:endParaRPr lang="nb-NO"/>
          </a:p>
        </p:txBody>
      </p:sp>
      <p:pic>
        <p:nvPicPr>
          <p:cNvPr id="17" name="Picture 16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148" y="345441"/>
            <a:ext cx="839893" cy="606590"/>
          </a:xfrm>
          <a:prstGeom prst="rect">
            <a:avLst/>
          </a:prstGeom>
        </p:spPr>
      </p:pic>
      <p:sp>
        <p:nvSpPr>
          <p:cNvPr id="9" name="TekstSylinder 59"/>
          <p:cNvSpPr txBox="1"/>
          <p:nvPr userDrawn="1"/>
        </p:nvSpPr>
        <p:spPr>
          <a:xfrm>
            <a:off x="-4389119" y="1"/>
            <a:ext cx="4199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>
                <a:solidFill>
                  <a:srgbClr val="000000"/>
                </a:solidFill>
              </a:rPr>
              <a:t>Hvordan bytte</a:t>
            </a:r>
            <a:r>
              <a:rPr lang="nb-NO" sz="1200" b="1" baseline="0">
                <a:solidFill>
                  <a:srgbClr val="000000"/>
                </a:solidFill>
              </a:rPr>
              <a:t> </a:t>
            </a:r>
            <a:r>
              <a:rPr lang="nb-NO" sz="1200" b="1">
                <a:solidFill>
                  <a:srgbClr val="000000"/>
                </a:solidFill>
              </a:rPr>
              <a:t>bakgrunnsbilde</a:t>
            </a:r>
          </a:p>
          <a:p>
            <a:r>
              <a:rPr lang="nb-NO" sz="1200" b="1">
                <a:solidFill>
                  <a:srgbClr val="000000"/>
                </a:solidFill>
              </a:rPr>
              <a:t>med fargefilter: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>
                <a:solidFill>
                  <a:srgbClr val="000000"/>
                </a:solidFill>
              </a:rPr>
              <a:t> Høyreklikk og velg «Formater bakgrunn»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>
                <a:solidFill>
                  <a:srgbClr val="000000"/>
                </a:solidFill>
              </a:rPr>
              <a:t> Velg «Fyll» &gt;</a:t>
            </a:r>
            <a:r>
              <a:rPr lang="nb-NO" sz="1200" baseline="0">
                <a:solidFill>
                  <a:srgbClr val="000000"/>
                </a:solidFill>
              </a:rPr>
              <a:t> «Bilde eller tekstur»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>
                <a:solidFill>
                  <a:srgbClr val="000000"/>
                </a:solidFill>
              </a:rPr>
              <a:t> Trykk «Sett inn fra Fil»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>
                <a:solidFill>
                  <a:srgbClr val="000000"/>
                </a:solidFill>
              </a:rPr>
              <a:t> Bla deg fram til ønsket bilde</a:t>
            </a:r>
            <a:endParaRPr lang="nb-NO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87152"/>
      </p:ext>
    </p:extLst>
  </p:cSld>
  <p:clrMapOvr>
    <a:masterClrMapping/>
  </p:clrMapOvr>
  <p:hf sldNum="0"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2192000" cy="660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46F224-100B-2B49-9C40-E7AB395A894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/>
              <a:t>Innlegg webinar Statsforvalteren og Bufetat 14.04.23</a:t>
            </a:r>
            <a:endParaRPr lang="nb-NO"/>
          </a:p>
        </p:txBody>
      </p:sp>
      <p:pic>
        <p:nvPicPr>
          <p:cNvPr id="6" name="Picture 5" descr="Bufetat_logo_CMY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693" y="348585"/>
            <a:ext cx="812800" cy="58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42394"/>
      </p:ext>
    </p:extLst>
  </p:cSld>
  <p:clrMapOvr>
    <a:masterClrMapping/>
  </p:clrMapOvr>
  <p:hf sldNum="0"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46F224-100B-2B49-9C40-E7AB395A894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/>
              <a:t>Innlegg webinar Statsforvalteren og Bufetat 14.04.23</a:t>
            </a:r>
            <a:endParaRPr lang="nb-NO"/>
          </a:p>
        </p:txBody>
      </p:sp>
      <p:pic>
        <p:nvPicPr>
          <p:cNvPr id="8" name="Picture 7" descr="Bufetat_logo_s-h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241" y="345440"/>
            <a:ext cx="815927" cy="58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96534"/>
      </p:ext>
    </p:extLst>
  </p:cSld>
  <p:clrMapOvr>
    <a:masterClrMapping/>
  </p:clrMapOvr>
  <p:hf sldNum="0"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2192000" cy="6543040"/>
          </a:xfrm>
          <a:prstGeom prst="rect">
            <a:avLst/>
          </a:prstGeom>
          <a:solidFill>
            <a:srgbClr val="EA4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46F224-100B-2B49-9C40-E7AB395A894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/>
              <a:t>Innlegg webinar Statsforvalteren og Bufetat 14.04.23</a:t>
            </a:r>
            <a:endParaRPr lang="nb-NO"/>
          </a:p>
        </p:txBody>
      </p:sp>
      <p:pic>
        <p:nvPicPr>
          <p:cNvPr id="7" name="Picture 6" descr="Bufetat_logo_NEG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148" y="345441"/>
            <a:ext cx="839893" cy="60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27"/>
      </p:ext>
    </p:extLst>
  </p:cSld>
  <p:clrMapOvr>
    <a:masterClrMapping/>
  </p:clrMapOvr>
  <p:hf sldNum="0"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2192000" cy="6543040"/>
          </a:xfrm>
          <a:prstGeom prst="rect">
            <a:avLst/>
          </a:prstGeom>
          <a:solidFill>
            <a:srgbClr val="BCD8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46F224-100B-2B49-9C40-E7AB395A894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/>
              <a:t>Innlegg webinar Statsforvalteren og Bufetat 14.04.23</a:t>
            </a:r>
            <a:endParaRPr lang="nb-NO"/>
          </a:p>
        </p:txBody>
      </p:sp>
      <p:pic>
        <p:nvPicPr>
          <p:cNvPr id="7" name="Picture 6" descr="Bufetat_logo_NEG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148" y="345441"/>
            <a:ext cx="839893" cy="60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93103"/>
      </p:ext>
    </p:extLst>
  </p:cSld>
  <p:clrMapOvr>
    <a:masterClrMapping/>
  </p:clrMapOvr>
  <p:hf sldNum="0"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2192000" cy="6543040"/>
          </a:xfrm>
          <a:prstGeom prst="rect">
            <a:avLst/>
          </a:prstGeom>
          <a:solidFill>
            <a:srgbClr val="0685C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46F224-100B-2B49-9C40-E7AB395A894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/>
              <a:t>Innlegg webinar Statsforvalteren og Bufetat 14.04.23</a:t>
            </a:r>
            <a:endParaRPr lang="nb-NO"/>
          </a:p>
        </p:txBody>
      </p:sp>
      <p:pic>
        <p:nvPicPr>
          <p:cNvPr id="7" name="Picture 6" descr="Bufetat_logo_NEG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148" y="345441"/>
            <a:ext cx="839893" cy="60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42352"/>
      </p:ext>
    </p:extLst>
  </p:cSld>
  <p:clrMapOvr>
    <a:masterClrMapping/>
  </p:clrMapOvr>
  <p:hf sldNum="0"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k 6" descr="Bufetat logo">
            <a:extLst>
              <a:ext uri="{FF2B5EF4-FFF2-40B4-BE49-F238E27FC236}">
                <a16:creationId xmlns:a16="http://schemas.microsoft.com/office/drawing/2014/main" id="{088E675A-2F1A-4584-BB5D-CAFF63E587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2797" y="5559522"/>
            <a:ext cx="987238" cy="9214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FDC332-C3D1-4338-B259-0D62D0BC1CAF}"/>
              </a:ext>
            </a:extLst>
          </p:cNvPr>
          <p:cNvSpPr txBox="1"/>
          <p:nvPr userDrawn="1"/>
        </p:nvSpPr>
        <p:spPr>
          <a:xfrm>
            <a:off x="-2235200" y="0"/>
            <a:ext cx="223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b="1"/>
              <a:t>Hvordan legge til alternativ tekst på bilder</a:t>
            </a:r>
          </a:p>
          <a:p>
            <a:pPr algn="l"/>
            <a:endParaRPr lang="nb-NO"/>
          </a:p>
          <a:p>
            <a:pPr marL="342900" indent="-342900" algn="l">
              <a:buAutoNum type="arabicPeriod"/>
            </a:pPr>
            <a:r>
              <a:rPr lang="nb-NO"/>
              <a:t>Høyreklikk på bildet</a:t>
            </a:r>
          </a:p>
          <a:p>
            <a:pPr marL="342900" indent="-342900" algn="l">
              <a:buAutoNum type="arabicPeriod"/>
            </a:pPr>
            <a:r>
              <a:rPr lang="nb-NO"/>
              <a:t>Velg «rediger alternativ tekst».</a:t>
            </a:r>
          </a:p>
        </p:txBody>
      </p:sp>
      <p:sp>
        <p:nvSpPr>
          <p:cNvPr id="17" name="Plassholder for dato 16">
            <a:extLst>
              <a:ext uri="{FF2B5EF4-FFF2-40B4-BE49-F238E27FC236}">
                <a16:creationId xmlns:a16="http://schemas.microsoft.com/office/drawing/2014/main" id="{AEAA9278-EE73-4A64-A7BA-067865015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6272545"/>
            <a:ext cx="4406900" cy="276999"/>
          </a:xfrm>
        </p:spPr>
        <p:txBody>
          <a:bodyPr wrap="square">
            <a:normAutofit/>
          </a:bodyPr>
          <a:lstStyle>
            <a:lvl1pPr>
              <a:defRPr sz="1800"/>
            </a:lvl1pPr>
          </a:lstStyle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36484B8-5D06-445C-BD84-C5FD0A2A23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20764" y="3528220"/>
            <a:ext cx="5258428" cy="738664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Undertittel / Navn på foredragsholder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D995976-8DC1-4555-8167-7073823CC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0765" y="1235475"/>
            <a:ext cx="5258436" cy="184665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5" descr="Et bilde som inneholder murstein&#10;&#10;Automatisk generert beskrivelse">
            <a:extLst>
              <a:ext uri="{FF2B5EF4-FFF2-40B4-BE49-F238E27FC236}">
                <a16:creationId xmlns:a16="http://schemas.microsoft.com/office/drawing/2014/main" id="{5009E18B-92B8-4DAF-9045-BB627B0885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7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71595"/>
      </p:ext>
    </p:extLst>
  </p:cSld>
  <p:clrMapOvr>
    <a:masterClrMapping/>
  </p:clrMapOvr>
  <p:hf sldNum="0"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9D4A5AF-AF2A-43ED-91B1-0B2BA8AC8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3D99CDA-2F22-4D7A-88DA-0CC1C790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Innlegg webinar Statsforvalteren og Bufetat 14.04.23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DD2E9DA-1709-4F09-82C7-5C0D6BE3D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E0BE78-B74D-4B7F-962A-E57611EC1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108" y="1966452"/>
            <a:ext cx="10463784" cy="379571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081FF9D8-C584-47D4-BA50-9AA308D40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69531"/>
            <a:ext cx="10463784" cy="1052596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613261986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Innlegg webinar Statsforvalteren og Bufetat 14.04.23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Innlegg webinar Statsforvalteren og Bufetat 14.04.23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Innlegg webinar Statsforvalteren og Bufetat 14.04.23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Innlegg webinar Statsforvalteren og Bufetat 14.04.23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Innlegg webinar Statsforvalteren og Bufetat 14.04.23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Innlegg webinar Statsforvalteren og Bufetat 14.04.23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C29E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Rectangle 31"/>
          <p:cNvSpPr>
            <a:spLocks noChangeArrowheads="1"/>
          </p:cNvSpPr>
          <p:nvPr userDrawn="1"/>
        </p:nvSpPr>
        <p:spPr bwMode="auto">
          <a:xfrm>
            <a:off x="0" y="6545582"/>
            <a:ext cx="12192000" cy="31241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sz="180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17650"/>
            <a:ext cx="1036320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/>
              <a:t>Fifth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5351" y="776941"/>
            <a:ext cx="10370296" cy="45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title</a:t>
            </a:r>
            <a:r>
              <a:rPr lang="nb-NO"/>
              <a:t> style</a:t>
            </a:r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335" y="6567488"/>
            <a:ext cx="364607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rgbClr val="CAC29E"/>
                </a:solidFill>
              </a:defRPr>
            </a:lvl1pPr>
          </a:lstStyle>
          <a:p>
            <a:fld id="{5BB1520D-78CE-8B49-868B-C9AFCD09EAE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64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2530" y="6567488"/>
            <a:ext cx="4972049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n-NO"/>
              <a:t>Innlegg webinar Statsforvalteren og Bufetat 14.04.23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049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6" r:id="rId1"/>
    <p:sldLayoutId id="2147493577" r:id="rId2"/>
    <p:sldLayoutId id="2147493578" r:id="rId3"/>
    <p:sldLayoutId id="2147493579" r:id="rId4"/>
    <p:sldLayoutId id="2147493580" r:id="rId5"/>
    <p:sldLayoutId id="2147493581" r:id="rId6"/>
    <p:sldLayoutId id="2147493582" r:id="rId7"/>
    <p:sldLayoutId id="2147493583" r:id="rId8"/>
    <p:sldLayoutId id="2147493584" r:id="rId9"/>
    <p:sldLayoutId id="2147493585" r:id="rId10"/>
    <p:sldLayoutId id="2147493586" r:id="rId11"/>
    <p:sldLayoutId id="2147493587" r:id="rId12"/>
    <p:sldLayoutId id="2147493588" r:id="rId13"/>
    <p:sldLayoutId id="2147493589" r:id="rId14"/>
    <p:sldLayoutId id="2147493590" r:id="rId15"/>
    <p:sldLayoutId id="2147493591" r:id="rId16"/>
    <p:sldLayoutId id="2147484203" r:id="rId17"/>
    <p:sldLayoutId id="2147484204" r:id="rId18"/>
    <p:sldLayoutId id="2147484205" r:id="rId19"/>
    <p:sldLayoutId id="2147484206" r:id="rId20"/>
    <p:sldLayoutId id="2147483942" r:id="rId21"/>
    <p:sldLayoutId id="2147483943" r:id="rId22"/>
    <p:sldLayoutId id="2147483944" r:id="rId23"/>
    <p:sldLayoutId id="2147483945" r:id="rId24"/>
    <p:sldLayoutId id="2147483946" r:id="rId25"/>
    <p:sldLayoutId id="2147483947" r:id="rId26"/>
    <p:sldLayoutId id="2147483948" r:id="rId27"/>
    <p:sldLayoutId id="2147483949" r:id="rId28"/>
    <p:sldLayoutId id="2147483950" r:id="rId29"/>
    <p:sldLayoutId id="2147483951" r:id="rId30"/>
    <p:sldLayoutId id="2147483952" r:id="rId31"/>
    <p:sldLayoutId id="2147483953" r:id="rId32"/>
    <p:sldLayoutId id="2147483954" r:id="rId33"/>
    <p:sldLayoutId id="2147483955" r:id="rId34"/>
    <p:sldLayoutId id="2147483956" r:id="rId35"/>
    <p:sldLayoutId id="2147483957" r:id="rId36"/>
    <p:sldLayoutId id="2147483958" r:id="rId37"/>
    <p:sldLayoutId id="2147483959" r:id="rId38"/>
  </p:sldLayoutIdLst>
  <p:hf sldNum="0" hd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500" b="0" i="0">
          <a:solidFill>
            <a:srgbClr val="404040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chemeClr val="tx2">
            <a:lumMod val="75000"/>
            <a:lumOff val="25000"/>
          </a:schemeClr>
        </a:buClr>
        <a:buFont typeface="Arial"/>
        <a:buChar char="•"/>
        <a:defRPr sz="2200">
          <a:solidFill>
            <a:schemeClr val="accent4"/>
          </a:solidFill>
          <a:latin typeface="+mn-lt"/>
          <a:ea typeface="+mn-ea"/>
          <a:cs typeface="+mn-cs"/>
        </a:defRPr>
      </a:lvl1pPr>
      <a:lvl2pPr marL="573088" indent="-193675" algn="l" rtl="0" eaLnBrk="1" fontAlgn="base" hangingPunct="1">
        <a:spcBef>
          <a:spcPct val="60000"/>
        </a:spcBef>
        <a:spcAft>
          <a:spcPct val="0"/>
        </a:spcAft>
        <a:buChar char="–"/>
        <a:defRPr>
          <a:solidFill>
            <a:schemeClr val="accent4"/>
          </a:solidFill>
          <a:latin typeface="+mn-lt"/>
          <a:ea typeface="+mn-ea"/>
        </a:defRPr>
      </a:lvl2pPr>
      <a:lvl3pPr marL="950913" indent="-187325" algn="l" rtl="0" eaLnBrk="1" fontAlgn="base" hangingPunct="1">
        <a:spcBef>
          <a:spcPct val="60000"/>
        </a:spcBef>
        <a:spcAft>
          <a:spcPct val="0"/>
        </a:spcAft>
        <a:buChar char="•"/>
        <a:defRPr sz="1600">
          <a:solidFill>
            <a:schemeClr val="accent4"/>
          </a:solidFill>
          <a:latin typeface="+mn-lt"/>
          <a:ea typeface="+mn-ea"/>
        </a:defRPr>
      </a:lvl3pPr>
      <a:lvl4pPr marL="1335088" indent="-193675" algn="l" rtl="0" eaLnBrk="1" fontAlgn="base" hangingPunct="1">
        <a:spcBef>
          <a:spcPct val="60000"/>
        </a:spcBef>
        <a:spcAft>
          <a:spcPct val="0"/>
        </a:spcAft>
        <a:buChar char="–"/>
        <a:defRPr sz="1400">
          <a:solidFill>
            <a:schemeClr val="accent4"/>
          </a:solidFill>
          <a:latin typeface="+mn-lt"/>
          <a:ea typeface="+mn-ea"/>
        </a:defRPr>
      </a:lvl4pPr>
      <a:lvl5pPr marL="1712913" indent="-187325" algn="l" rtl="0" eaLnBrk="1" fontAlgn="base" hangingPunct="1">
        <a:spcBef>
          <a:spcPct val="60000"/>
        </a:spcBef>
        <a:spcAft>
          <a:spcPct val="0"/>
        </a:spcAft>
        <a:buChar char="»"/>
        <a:defRPr sz="1400">
          <a:solidFill>
            <a:schemeClr val="accent4"/>
          </a:solidFill>
          <a:latin typeface="+mn-lt"/>
          <a:ea typeface="+mn-ea"/>
        </a:defRPr>
      </a:lvl5pPr>
      <a:lvl6pPr marL="2170113" indent="-187325" algn="l" rtl="0" eaLnBrk="1" fontAlgn="base" hangingPunct="1">
        <a:spcBef>
          <a:spcPct val="6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627313" indent="-187325" algn="l" rtl="0" eaLnBrk="1" fontAlgn="base" hangingPunct="1">
        <a:spcBef>
          <a:spcPct val="6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084513" indent="-187325" algn="l" rtl="0" eaLnBrk="1" fontAlgn="base" hangingPunct="1">
        <a:spcBef>
          <a:spcPct val="6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541713" indent="-187325" algn="l" rtl="0" eaLnBrk="1" fontAlgn="base" hangingPunct="1">
        <a:spcBef>
          <a:spcPct val="6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vNBwFGIB4U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0483ED4-7E1F-EC6C-93DF-6650E5E3B5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8871" r="1" b="5948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Film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+mn-lt"/>
                <a:cs typeface="+mn-lt"/>
                <a:hlinkClick r:id="rId3"/>
              </a:rPr>
              <a:t>Slekta Rundt: Mormor og bestefar - YouTube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02016-BAD5-17B2-3D8B-CA7B541EE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Innlegg webinar Statsforvalteren og Bufetat 14.04.23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C39A43-C6B6-4B54-8038-90B1A7C7A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980" y="259618"/>
            <a:ext cx="10380628" cy="742426"/>
          </a:xfrm>
        </p:spPr>
        <p:txBody>
          <a:bodyPr/>
          <a:lstStyle/>
          <a:p>
            <a:r>
              <a:rPr lang="nb-NO" sz="4000" b="1"/>
              <a:t>Tidslinje fosterhjemsrekruttering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A92A318-6C81-4E34-8B7E-BA2C1428A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92823"/>
            <a:ext cx="11915954" cy="5965596"/>
          </a:xfrm>
        </p:spPr>
        <p:txBody>
          <a:bodyPr/>
          <a:lstStyle/>
          <a:p>
            <a:pPr marL="0" indent="0">
              <a:buNone/>
            </a:pPr>
            <a:endParaRPr lang="nb-NO" sz="1800" b="1">
              <a:cs typeface="Arial"/>
            </a:endParaRPr>
          </a:p>
          <a:p>
            <a:pPr>
              <a:buClr>
                <a:srgbClr val="404040"/>
              </a:buClr>
            </a:pPr>
            <a:endParaRPr lang="nb-NO" sz="1600" b="1">
              <a:cs typeface="Arial"/>
            </a:endParaRPr>
          </a:p>
          <a:p>
            <a:pPr marL="0" indent="0">
              <a:buClr>
                <a:srgbClr val="404040"/>
              </a:buClr>
              <a:buNone/>
            </a:pPr>
            <a:r>
              <a:rPr lang="nb-NO">
                <a:ea typeface="+mn-lt"/>
                <a:cs typeface="+mn-lt"/>
              </a:rPr>
              <a:t>               Planlegging, 4-8 uker               Familierådsdagen                     Oppfølging</a:t>
            </a:r>
            <a:endParaRPr lang="nb-NO" b="1">
              <a:ea typeface="ＭＳ Ｐゴシック"/>
              <a:cs typeface="+mn-lt"/>
            </a:endParaRPr>
          </a:p>
          <a:p>
            <a:pPr>
              <a:buClr>
                <a:srgbClr val="404040"/>
              </a:buClr>
            </a:pPr>
            <a:endParaRPr lang="nb-NO">
              <a:cs typeface="Arial"/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B478960-8739-4392-ABA8-CC2B49095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Innlegg webinar Statsforvalteren og Bufetat 14.04.23</a:t>
            </a:r>
          </a:p>
        </p:txBody>
      </p:sp>
      <p:pic>
        <p:nvPicPr>
          <p:cNvPr id="5" name="Bilde 5" descr="A blue rectangular object with black text&#10;&#10;Description automatically generated with low confidence">
            <a:extLst>
              <a:ext uri="{FF2B5EF4-FFF2-40B4-BE49-F238E27FC236}">
                <a16:creationId xmlns:a16="http://schemas.microsoft.com/office/drawing/2014/main" id="{7234477D-2389-4D0A-A124-B63D90B91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75" y="2919142"/>
            <a:ext cx="880973" cy="3133186"/>
          </a:xfrm>
          <a:prstGeom prst="rect">
            <a:avLst/>
          </a:prstGeom>
          <a:ln>
            <a:noFill/>
          </a:ln>
        </p:spPr>
      </p:pic>
      <p:pic>
        <p:nvPicPr>
          <p:cNvPr id="6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5B486BCE-29C4-41A8-99A0-43F3D9F3D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64" y="2917525"/>
            <a:ext cx="514171" cy="2043741"/>
          </a:xfrm>
          <a:prstGeom prst="rect">
            <a:avLst/>
          </a:prstGeom>
        </p:spPr>
      </p:pic>
      <p:pic>
        <p:nvPicPr>
          <p:cNvPr id="10" name="Bilde 10" descr="Et bilde som inneholder pil&#10;&#10;Automatisk generert beskrivelse">
            <a:extLst>
              <a:ext uri="{FF2B5EF4-FFF2-40B4-BE49-F238E27FC236}">
                <a16:creationId xmlns:a16="http://schemas.microsoft.com/office/drawing/2014/main" id="{9D9D2198-F1E1-45C5-83C3-970A01DC87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418" y="3083314"/>
            <a:ext cx="1709467" cy="3308050"/>
          </a:xfrm>
          <a:prstGeom prst="rect">
            <a:avLst/>
          </a:prstGeom>
        </p:spPr>
      </p:pic>
      <p:pic>
        <p:nvPicPr>
          <p:cNvPr id="11" name="Bilde 11" descr="Et bilde som inneholder bord&#10;&#10;Automatisk generert beskrivelse">
            <a:extLst>
              <a:ext uri="{FF2B5EF4-FFF2-40B4-BE49-F238E27FC236}">
                <a16:creationId xmlns:a16="http://schemas.microsoft.com/office/drawing/2014/main" id="{6C1FB0F5-A995-427A-83FB-23E53A1078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1777" y="2914381"/>
            <a:ext cx="1091961" cy="3228974"/>
          </a:xfrm>
          <a:prstGeom prst="rect">
            <a:avLst/>
          </a:prstGeom>
        </p:spPr>
      </p:pic>
      <p:sp>
        <p:nvSpPr>
          <p:cNvPr id="13" name="Alternativ prosess 12">
            <a:extLst>
              <a:ext uri="{FF2B5EF4-FFF2-40B4-BE49-F238E27FC236}">
                <a16:creationId xmlns:a16="http://schemas.microsoft.com/office/drawing/2014/main" id="{26CE4C1E-3961-4697-915B-ACA4789E287D}"/>
              </a:ext>
            </a:extLst>
          </p:cNvPr>
          <p:cNvSpPr/>
          <p:nvPr/>
        </p:nvSpPr>
        <p:spPr bwMode="auto">
          <a:xfrm>
            <a:off x="3790355" y="2919596"/>
            <a:ext cx="1922681" cy="1690949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1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Del 1</a:t>
            </a:r>
            <a:endParaRPr lang="en-US" sz="1400" dirty="0">
              <a:ea typeface="ＭＳ Ｐゴシック"/>
              <a:cs typeface="+mn-lt"/>
            </a:endParaRPr>
          </a:p>
          <a:p>
            <a:pPr algn="ctr"/>
            <a:r>
              <a:rPr lang="nb-NO" sz="1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Info fra fagfolk, rådgiver fra fosterhjemstjenesten er med også her</a:t>
            </a:r>
            <a:endParaRPr lang="en-US" sz="1400" dirty="0">
              <a:ea typeface="ＭＳ Ｐゴシック"/>
              <a:cs typeface="+mn-lt"/>
            </a:endParaRPr>
          </a:p>
          <a:p>
            <a:pPr marL="0" marR="0" indent="0" algn="r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Alternativ prosess 14">
            <a:extLst>
              <a:ext uri="{FF2B5EF4-FFF2-40B4-BE49-F238E27FC236}">
                <a16:creationId xmlns:a16="http://schemas.microsoft.com/office/drawing/2014/main" id="{54CB0CEA-7BBF-46D3-BCB3-8F02F506DAFA}"/>
              </a:ext>
            </a:extLst>
          </p:cNvPr>
          <p:cNvSpPr/>
          <p:nvPr/>
        </p:nvSpPr>
        <p:spPr bwMode="auto">
          <a:xfrm>
            <a:off x="5707991" y="2961831"/>
            <a:ext cx="1072551" cy="1647816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0"/>
            <a:r>
              <a:rPr lang="nb-NO" sz="1200" kern="120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Del 2</a:t>
            </a:r>
          </a:p>
          <a:p>
            <a:pPr algn="ctr" rtl="0"/>
            <a:endParaRPr lang="nb-NO"/>
          </a:p>
          <a:p>
            <a:pPr algn="ctr"/>
            <a:r>
              <a:rPr lang="nb-NO" sz="1200">
                <a:solidFill>
                  <a:srgbClr val="000000"/>
                </a:solidFill>
                <a:latin typeface="Calibri"/>
              </a:rPr>
              <a:t>Familien og nettverkets tid for  diskusjon og svar på spørsmål</a:t>
            </a:r>
            <a:endParaRPr lang="nb-NO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Alternativ prosess 15">
            <a:extLst>
              <a:ext uri="{FF2B5EF4-FFF2-40B4-BE49-F238E27FC236}">
                <a16:creationId xmlns:a16="http://schemas.microsoft.com/office/drawing/2014/main" id="{BFDB7893-8F60-4E80-88FE-EE2BF85E6FD0}"/>
              </a:ext>
            </a:extLst>
          </p:cNvPr>
          <p:cNvSpPr/>
          <p:nvPr/>
        </p:nvSpPr>
        <p:spPr bwMode="auto">
          <a:xfrm>
            <a:off x="6871658" y="2917799"/>
            <a:ext cx="1097009" cy="1690949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0"/>
            <a:r>
              <a:rPr lang="nb-NO" sz="1200" kern="120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Del 3</a:t>
            </a:r>
          </a:p>
          <a:p>
            <a:pPr algn="ctr" rtl="0"/>
            <a:endParaRPr lang="nb-NO"/>
          </a:p>
          <a:p>
            <a:pPr algn="ctr"/>
            <a:r>
              <a:rPr lang="nb-NO" sz="1200" kern="120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Presentasjon av familiens</a:t>
            </a:r>
            <a:r>
              <a:rPr lang="nb-NO" sz="1200" dirty="0">
                <a:solidFill>
                  <a:srgbClr val="000000"/>
                </a:solidFill>
                <a:latin typeface="Calibri"/>
              </a:rPr>
              <a:t> </a:t>
            </a:r>
            <a:r>
              <a:rPr lang="nb-NO" sz="1200" kern="120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plan</a:t>
            </a:r>
            <a:r>
              <a:rPr lang="nb-NO" sz="1200" dirty="0">
                <a:solidFill>
                  <a:srgbClr val="000000"/>
                </a:solidFill>
                <a:latin typeface="Calibri"/>
              </a:rPr>
              <a:t>, godkjenning</a:t>
            </a:r>
            <a:endParaRPr kumimoji="0" lang="nb-NO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Pil: ned 16">
            <a:extLst>
              <a:ext uri="{FF2B5EF4-FFF2-40B4-BE49-F238E27FC236}">
                <a16:creationId xmlns:a16="http://schemas.microsoft.com/office/drawing/2014/main" id="{72F4BCB2-ED0D-4735-9978-96AECED04550}"/>
              </a:ext>
            </a:extLst>
          </p:cNvPr>
          <p:cNvSpPr/>
          <p:nvPr/>
        </p:nvSpPr>
        <p:spPr bwMode="auto">
          <a:xfrm>
            <a:off x="7334542" y="2916445"/>
            <a:ext cx="2982743" cy="365707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nb-NO" sz="1400">
                <a:solidFill>
                  <a:srgbClr val="000000"/>
                </a:solidFill>
                <a:latin typeface="Arial"/>
                <a:ea typeface="ＭＳ Ｐゴシック"/>
                <a:cs typeface="ＭＳ Ｐゴシック" charset="0"/>
              </a:rPr>
              <a:t>Utredning av potensielle hjem som har meldt seg, sammen med fosterhjem-tjenesten. Anbefaling-godkjenning/ underkjenning</a:t>
            </a:r>
            <a:endParaRPr lang="nb-NO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Pil: høyre 18">
            <a:extLst>
              <a:ext uri="{FF2B5EF4-FFF2-40B4-BE49-F238E27FC236}">
                <a16:creationId xmlns:a16="http://schemas.microsoft.com/office/drawing/2014/main" id="{9254E32D-CF2A-4A85-9072-901F4FE35A29}"/>
              </a:ext>
            </a:extLst>
          </p:cNvPr>
          <p:cNvSpPr/>
          <p:nvPr/>
        </p:nvSpPr>
        <p:spPr bwMode="auto">
          <a:xfrm>
            <a:off x="9884213" y="2460220"/>
            <a:ext cx="2199734" cy="197987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400" dirty="0">
                <a:solidFill>
                  <a:srgbClr val="000000"/>
                </a:solidFill>
                <a:latin typeface="Arial"/>
                <a:ea typeface="ＭＳ Ｐゴシック"/>
                <a:cs typeface="ＭＳ Ｐゴシック" charset="0"/>
              </a:rPr>
              <a:t>Gjennomføre familiens plan, 3-5 </a:t>
            </a:r>
            <a:r>
              <a:rPr lang="nb-NO" sz="1400" dirty="0" err="1">
                <a:solidFill>
                  <a:srgbClr val="000000"/>
                </a:solidFill>
                <a:latin typeface="Arial"/>
                <a:ea typeface="ＭＳ Ｐゴシック"/>
                <a:cs typeface="ＭＳ Ｐゴシック" charset="0"/>
              </a:rPr>
              <a:t>mnd</a:t>
            </a:r>
            <a:r>
              <a:rPr lang="nb-NO" sz="1400" dirty="0">
                <a:solidFill>
                  <a:srgbClr val="000000"/>
                </a:solidFill>
                <a:latin typeface="Arial"/>
                <a:ea typeface="ＭＳ Ｐゴシック"/>
                <a:cs typeface="ＭＳ Ｐゴシック" charset="0"/>
              </a:rPr>
              <a:t>, oppfølgende familieråd</a:t>
            </a:r>
            <a:endParaRPr kumimoji="0" lang="nb-NO" sz="2400" b="0" i="0" u="none" strike="noStrike" cap="none" normalizeH="0" baseline="0" dirty="0" err="1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624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ufetat">
  <a:themeElements>
    <a:clrScheme name="Custom 1">
      <a:dk1>
        <a:srgbClr val="CAC200"/>
      </a:dk1>
      <a:lt1>
        <a:srgbClr val="DDECE2"/>
      </a:lt1>
      <a:dk2>
        <a:srgbClr val="000000"/>
      </a:dk2>
      <a:lt2>
        <a:srgbClr val="97B0AC"/>
      </a:lt2>
      <a:accent1>
        <a:srgbClr val="EA4F00"/>
      </a:accent1>
      <a:accent2>
        <a:srgbClr val="BCD8D2"/>
      </a:accent2>
      <a:accent3>
        <a:srgbClr val="EBF4EE"/>
      </a:accent3>
      <a:accent4>
        <a:srgbClr val="000000"/>
      </a:accent4>
      <a:accent5>
        <a:srgbClr val="F3B2AA"/>
      </a:accent5>
      <a:accent6>
        <a:srgbClr val="AAC4BE"/>
      </a:accent6>
      <a:hlink>
        <a:srgbClr val="EA4F00"/>
      </a:hlink>
      <a:folHlink>
        <a:srgbClr val="0E6045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FAA26D3D-D897-4be2-8F04-BA451C77F1D7}">
            <ma14:placeholderFlag xmlns:ma14="http://schemas.microsoft.com/office/mac/drawingml/2011/main" xmlns="" val="1"/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algn="r">
          <a:defRPr sz="1400" b="1" dirty="0" smtClean="0"/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2</vt:i4>
      </vt:variant>
    </vt:vector>
  </HeadingPairs>
  <TitlesOfParts>
    <vt:vector size="4" baseType="lpstr">
      <vt:lpstr>office theme</vt:lpstr>
      <vt:lpstr>Bufetat</vt:lpstr>
      <vt:lpstr>Film</vt:lpstr>
      <vt:lpstr>Tidslinje fosterhjemsrekruttering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Ann Kristin Lundemo</cp:lastModifiedBy>
  <cp:revision>38</cp:revision>
  <dcterms:created xsi:type="dcterms:W3CDTF">2023-04-13T06:42:43Z</dcterms:created>
  <dcterms:modified xsi:type="dcterms:W3CDTF">2023-04-18T06:51:37Z</dcterms:modified>
</cp:coreProperties>
</file>