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5" r:id="rId2"/>
    <p:sldId id="296" r:id="rId3"/>
    <p:sldId id="298" r:id="rId4"/>
    <p:sldId id="299" r:id="rId5"/>
    <p:sldId id="301" r:id="rId6"/>
    <p:sldId id="300" r:id="rId7"/>
    <p:sldId id="302" r:id="rId8"/>
    <p:sldId id="303" r:id="rId9"/>
    <p:sldId id="305" r:id="rId10"/>
    <p:sldId id="306" r:id="rId11"/>
    <p:sldId id="307" r:id="rId12"/>
    <p:sldId id="309" r:id="rId13"/>
    <p:sldId id="297" r:id="rId14"/>
    <p:sldId id="310" r:id="rId15"/>
    <p:sldId id="311" r:id="rId16"/>
    <p:sldId id="312" r:id="rId17"/>
    <p:sldId id="313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BA"/>
    <a:srgbClr val="000000"/>
    <a:srgbClr val="EF3340"/>
    <a:srgbClr val="E6007E"/>
    <a:srgbClr val="660066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2CF82B-2E00-41F2-8C4F-3E65C085D324}" v="15" dt="2024-01-09T14:42:03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7522" autoAdjust="0"/>
  </p:normalViewPr>
  <p:slideViewPr>
    <p:cSldViewPr snapToGrid="0">
      <p:cViewPr varScale="1">
        <p:scale>
          <a:sx n="63" d="100"/>
          <a:sy n="63" d="100"/>
        </p:scale>
        <p:origin x="764" y="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vik, Lena Skattum" userId="48fd886a-0520-4448-a408-aef4ea826a66" providerId="ADAL" clId="{B62CF82B-2E00-41F2-8C4F-3E65C085D324}"/>
    <pc:docChg chg="undo custSel addSld delSld modSld sldOrd">
      <pc:chgData name="Sandvik, Lena Skattum" userId="48fd886a-0520-4448-a408-aef4ea826a66" providerId="ADAL" clId="{B62CF82B-2E00-41F2-8C4F-3E65C085D324}" dt="2024-01-17T12:20:09.882" v="5453" actId="20577"/>
      <pc:docMkLst>
        <pc:docMk/>
      </pc:docMkLst>
      <pc:sldChg chg="modSp mod">
        <pc:chgData name="Sandvik, Lena Skattum" userId="48fd886a-0520-4448-a408-aef4ea826a66" providerId="ADAL" clId="{B62CF82B-2E00-41F2-8C4F-3E65C085D324}" dt="2024-01-09T14:46:59.448" v="2557" actId="962"/>
        <pc:sldMkLst>
          <pc:docMk/>
          <pc:sldMk cId="69629147" sldId="295"/>
        </pc:sldMkLst>
        <pc:picChg chg="mod">
          <ac:chgData name="Sandvik, Lena Skattum" userId="48fd886a-0520-4448-a408-aef4ea826a66" providerId="ADAL" clId="{B62CF82B-2E00-41F2-8C4F-3E65C085D324}" dt="2024-01-09T14:46:48.596" v="2491" actId="962"/>
          <ac:picMkLst>
            <pc:docMk/>
            <pc:sldMk cId="69629147" sldId="295"/>
            <ac:picMk id="12" creationId="{E32A9263-F55C-3FAE-C46E-020BC6B29C7D}"/>
          </ac:picMkLst>
        </pc:picChg>
        <pc:picChg chg="mod">
          <ac:chgData name="Sandvik, Lena Skattum" userId="48fd886a-0520-4448-a408-aef4ea826a66" providerId="ADAL" clId="{B62CF82B-2E00-41F2-8C4F-3E65C085D324}" dt="2024-01-09T14:46:59.448" v="2557" actId="962"/>
          <ac:picMkLst>
            <pc:docMk/>
            <pc:sldMk cId="69629147" sldId="295"/>
            <ac:picMk id="14" creationId="{CA299830-48BE-F4DE-2193-30FCFD8608CB}"/>
          </ac:picMkLst>
        </pc:picChg>
      </pc:sldChg>
      <pc:sldChg chg="modSp mod">
        <pc:chgData name="Sandvik, Lena Skattum" userId="48fd886a-0520-4448-a408-aef4ea826a66" providerId="ADAL" clId="{B62CF82B-2E00-41F2-8C4F-3E65C085D324}" dt="2024-01-10T08:49:33.016" v="5445" actId="20577"/>
        <pc:sldMkLst>
          <pc:docMk/>
          <pc:sldMk cId="2327318093" sldId="296"/>
        </pc:sldMkLst>
        <pc:spChg chg="mod">
          <ac:chgData name="Sandvik, Lena Skattum" userId="48fd886a-0520-4448-a408-aef4ea826a66" providerId="ADAL" clId="{B62CF82B-2E00-41F2-8C4F-3E65C085D324}" dt="2024-01-10T08:49:33.016" v="5445" actId="20577"/>
          <ac:spMkLst>
            <pc:docMk/>
            <pc:sldMk cId="2327318093" sldId="296"/>
            <ac:spMk id="10" creationId="{C7E68659-839F-E91A-E21B-CC7C5FB3AAE3}"/>
          </ac:spMkLst>
        </pc:spChg>
        <pc:picChg chg="mod">
          <ac:chgData name="Sandvik, Lena Skattum" userId="48fd886a-0520-4448-a408-aef4ea826a66" providerId="ADAL" clId="{B62CF82B-2E00-41F2-8C4F-3E65C085D324}" dt="2024-01-09T14:44:02.761" v="1677" actId="962"/>
          <ac:picMkLst>
            <pc:docMk/>
            <pc:sldMk cId="2327318093" sldId="296"/>
            <ac:picMk id="12" creationId="{921E37D9-B94E-3FFC-5E35-F78C04E31EA2}"/>
          </ac:picMkLst>
        </pc:picChg>
        <pc:picChg chg="mod">
          <ac:chgData name="Sandvik, Lena Skattum" userId="48fd886a-0520-4448-a408-aef4ea826a66" providerId="ADAL" clId="{B62CF82B-2E00-41F2-8C4F-3E65C085D324}" dt="2024-01-09T14:46:21.433" v="2347" actId="962"/>
          <ac:picMkLst>
            <pc:docMk/>
            <pc:sldMk cId="2327318093" sldId="296"/>
            <ac:picMk id="14" creationId="{8A92EF8B-FB2B-B3F5-761B-9D4E4ECADB6D}"/>
          </ac:picMkLst>
        </pc:picChg>
        <pc:picChg chg="mod">
          <ac:chgData name="Sandvik, Lena Skattum" userId="48fd886a-0520-4448-a408-aef4ea826a66" providerId="ADAL" clId="{B62CF82B-2E00-41F2-8C4F-3E65C085D324}" dt="2024-01-09T14:45:12.295" v="1927" actId="962"/>
          <ac:picMkLst>
            <pc:docMk/>
            <pc:sldMk cId="2327318093" sldId="296"/>
            <ac:picMk id="16" creationId="{391F849C-80E8-5592-0C75-61CE7E2E10E0}"/>
          </ac:picMkLst>
        </pc:picChg>
        <pc:picChg chg="mod">
          <ac:chgData name="Sandvik, Lena Skattum" userId="48fd886a-0520-4448-a408-aef4ea826a66" providerId="ADAL" clId="{B62CF82B-2E00-41F2-8C4F-3E65C085D324}" dt="2024-01-09T14:44:20.181" v="1697" actId="962"/>
          <ac:picMkLst>
            <pc:docMk/>
            <pc:sldMk cId="2327318093" sldId="296"/>
            <ac:picMk id="18" creationId="{70E9E984-C33E-45DF-29A5-5345C0CA08A9}"/>
          </ac:picMkLst>
        </pc:picChg>
      </pc:sldChg>
      <pc:sldChg chg="addSp delSp modSp mod">
        <pc:chgData name="Sandvik, Lena Skattum" userId="48fd886a-0520-4448-a408-aef4ea826a66" providerId="ADAL" clId="{B62CF82B-2E00-41F2-8C4F-3E65C085D324}" dt="2024-01-09T14:55:14.565" v="4765" actId="962"/>
        <pc:sldMkLst>
          <pc:docMk/>
          <pc:sldMk cId="705785332" sldId="297"/>
        </pc:sldMkLst>
        <pc:spChg chg="add del mod">
          <ac:chgData name="Sandvik, Lena Skattum" userId="48fd886a-0520-4448-a408-aef4ea826a66" providerId="ADAL" clId="{B62CF82B-2E00-41F2-8C4F-3E65C085D324}" dt="2024-01-09T12:58:09.495" v="533" actId="1076"/>
          <ac:spMkLst>
            <pc:docMk/>
            <pc:sldMk cId="705785332" sldId="297"/>
            <ac:spMk id="5" creationId="{29FF7D76-B58E-3215-2E2E-E21F2E5DB2F4}"/>
          </ac:spMkLst>
        </pc:spChg>
        <pc:picChg chg="add mod">
          <ac:chgData name="Sandvik, Lena Skattum" userId="48fd886a-0520-4448-a408-aef4ea826a66" providerId="ADAL" clId="{B62CF82B-2E00-41F2-8C4F-3E65C085D324}" dt="2024-01-09T14:55:14.565" v="4765" actId="962"/>
          <ac:picMkLst>
            <pc:docMk/>
            <pc:sldMk cId="705785332" sldId="297"/>
            <ac:picMk id="3" creationId="{8E467BE5-9CDE-F632-5A37-D8262B3FC916}"/>
          </ac:picMkLst>
        </pc:picChg>
        <pc:picChg chg="add del">
          <ac:chgData name="Sandvik, Lena Skattum" userId="48fd886a-0520-4448-a408-aef4ea826a66" providerId="ADAL" clId="{B62CF82B-2E00-41F2-8C4F-3E65C085D324}" dt="2024-01-09T12:51:10.725" v="392" actId="478"/>
          <ac:picMkLst>
            <pc:docMk/>
            <pc:sldMk cId="705785332" sldId="297"/>
            <ac:picMk id="4" creationId="{7B78307F-08CB-6CAA-C6E9-368CFF2B0256}"/>
          </ac:picMkLst>
        </pc:picChg>
        <pc:picChg chg="add mod modCrop">
          <ac:chgData name="Sandvik, Lena Skattum" userId="48fd886a-0520-4448-a408-aef4ea826a66" providerId="ADAL" clId="{B62CF82B-2E00-41F2-8C4F-3E65C085D324}" dt="2024-01-09T12:55:11.438" v="501" actId="1076"/>
          <ac:picMkLst>
            <pc:docMk/>
            <pc:sldMk cId="705785332" sldId="297"/>
            <ac:picMk id="7" creationId="{14BBBE9F-AF09-0E8A-CCCE-1192CD601679}"/>
          </ac:picMkLst>
        </pc:picChg>
      </pc:sldChg>
      <pc:sldChg chg="addSp delSp modSp mod">
        <pc:chgData name="Sandvik, Lena Skattum" userId="48fd886a-0520-4448-a408-aef4ea826a66" providerId="ADAL" clId="{B62CF82B-2E00-41F2-8C4F-3E65C085D324}" dt="2024-01-09T14:43:18.257" v="1467" actId="1038"/>
        <pc:sldMkLst>
          <pc:docMk/>
          <pc:sldMk cId="2925035434" sldId="298"/>
        </pc:sldMkLst>
        <pc:picChg chg="add mod ord">
          <ac:chgData name="Sandvik, Lena Skattum" userId="48fd886a-0520-4448-a408-aef4ea826a66" providerId="ADAL" clId="{B62CF82B-2E00-41F2-8C4F-3E65C085D324}" dt="2024-01-09T14:43:18.257" v="1467" actId="1038"/>
          <ac:picMkLst>
            <pc:docMk/>
            <pc:sldMk cId="2925035434" sldId="298"/>
            <ac:picMk id="3" creationId="{E445A8DD-90BB-C9A0-7AF1-CAC90620770E}"/>
          </ac:picMkLst>
        </pc:picChg>
        <pc:picChg chg="del mod">
          <ac:chgData name="Sandvik, Lena Skattum" userId="48fd886a-0520-4448-a408-aef4ea826a66" providerId="ADAL" clId="{B62CF82B-2E00-41F2-8C4F-3E65C085D324}" dt="2024-01-09T14:41:04.342" v="1197" actId="478"/>
          <ac:picMkLst>
            <pc:docMk/>
            <pc:sldMk cId="2925035434" sldId="298"/>
            <ac:picMk id="9" creationId="{A15FA859-FBCD-A5EC-0761-4350AD10EB24}"/>
          </ac:picMkLst>
        </pc:picChg>
      </pc:sldChg>
      <pc:sldChg chg="modSp mod">
        <pc:chgData name="Sandvik, Lena Skattum" userId="48fd886a-0520-4448-a408-aef4ea826a66" providerId="ADAL" clId="{B62CF82B-2E00-41F2-8C4F-3E65C085D324}" dt="2024-01-09T14:49:15.271" v="3503" actId="962"/>
        <pc:sldMkLst>
          <pc:docMk/>
          <pc:sldMk cId="4058387644" sldId="299"/>
        </pc:sldMkLst>
        <pc:spChg chg="mod">
          <ac:chgData name="Sandvik, Lena Skattum" userId="48fd886a-0520-4448-a408-aef4ea826a66" providerId="ADAL" clId="{B62CF82B-2E00-41F2-8C4F-3E65C085D324}" dt="2024-01-09T13:00:03.984" v="539" actId="1076"/>
          <ac:spMkLst>
            <pc:docMk/>
            <pc:sldMk cId="4058387644" sldId="299"/>
            <ac:spMk id="8" creationId="{63D558FC-9E09-916F-6DC4-D1EDAE11EE66}"/>
          </ac:spMkLst>
        </pc:spChg>
        <pc:picChg chg="mod">
          <ac:chgData name="Sandvik, Lena Skattum" userId="48fd886a-0520-4448-a408-aef4ea826a66" providerId="ADAL" clId="{B62CF82B-2E00-41F2-8C4F-3E65C085D324}" dt="2024-01-09T14:48:29.341" v="3275" actId="962"/>
          <ac:picMkLst>
            <pc:docMk/>
            <pc:sldMk cId="4058387644" sldId="299"/>
            <ac:picMk id="3" creationId="{0A255C05-CAA9-FE58-1EA5-5888E9D066CA}"/>
          </ac:picMkLst>
        </pc:picChg>
        <pc:picChg chg="mod">
          <ac:chgData name="Sandvik, Lena Skattum" userId="48fd886a-0520-4448-a408-aef4ea826a66" providerId="ADAL" clId="{B62CF82B-2E00-41F2-8C4F-3E65C085D324}" dt="2024-01-09T14:48:49.374" v="3393" actId="962"/>
          <ac:picMkLst>
            <pc:docMk/>
            <pc:sldMk cId="4058387644" sldId="299"/>
            <ac:picMk id="5" creationId="{9B7A19EA-51DA-21F7-7D46-0EBDE0AA2C25}"/>
          </ac:picMkLst>
        </pc:picChg>
        <pc:picChg chg="mod">
          <ac:chgData name="Sandvik, Lena Skattum" userId="48fd886a-0520-4448-a408-aef4ea826a66" providerId="ADAL" clId="{B62CF82B-2E00-41F2-8C4F-3E65C085D324}" dt="2024-01-09T14:49:15.271" v="3503" actId="962"/>
          <ac:picMkLst>
            <pc:docMk/>
            <pc:sldMk cId="4058387644" sldId="299"/>
            <ac:picMk id="7" creationId="{151EA70B-BBD9-8097-A591-C621D02F6964}"/>
          </ac:picMkLst>
        </pc:picChg>
      </pc:sldChg>
      <pc:sldChg chg="modSp mod">
        <pc:chgData name="Sandvik, Lena Skattum" userId="48fd886a-0520-4448-a408-aef4ea826a66" providerId="ADAL" clId="{B62CF82B-2E00-41F2-8C4F-3E65C085D324}" dt="2024-01-17T12:20:09.882" v="5453" actId="20577"/>
        <pc:sldMkLst>
          <pc:docMk/>
          <pc:sldMk cId="4193859522" sldId="300"/>
        </pc:sldMkLst>
        <pc:spChg chg="mod">
          <ac:chgData name="Sandvik, Lena Skattum" userId="48fd886a-0520-4448-a408-aef4ea826a66" providerId="ADAL" clId="{B62CF82B-2E00-41F2-8C4F-3E65C085D324}" dt="2024-01-17T12:20:09.882" v="5453" actId="20577"/>
          <ac:spMkLst>
            <pc:docMk/>
            <pc:sldMk cId="4193859522" sldId="300"/>
            <ac:spMk id="10" creationId="{C7E68659-839F-E91A-E21B-CC7C5FB3AAE3}"/>
          </ac:spMkLst>
        </pc:spChg>
        <pc:picChg chg="mod">
          <ac:chgData name="Sandvik, Lena Skattum" userId="48fd886a-0520-4448-a408-aef4ea826a66" providerId="ADAL" clId="{B62CF82B-2E00-41F2-8C4F-3E65C085D324}" dt="2024-01-09T14:52:16.597" v="3955" actId="962"/>
          <ac:picMkLst>
            <pc:docMk/>
            <pc:sldMk cId="4193859522" sldId="300"/>
            <ac:picMk id="7" creationId="{F567C3AF-3C93-4335-955D-1BCDE0FD5498}"/>
          </ac:picMkLst>
        </pc:picChg>
        <pc:picChg chg="mod">
          <ac:chgData name="Sandvik, Lena Skattum" userId="48fd886a-0520-4448-a408-aef4ea826a66" providerId="ADAL" clId="{B62CF82B-2E00-41F2-8C4F-3E65C085D324}" dt="2024-01-09T14:51:03.592" v="3661" actId="962"/>
          <ac:picMkLst>
            <pc:docMk/>
            <pc:sldMk cId="4193859522" sldId="300"/>
            <ac:picMk id="11" creationId="{DEE589A7-8F12-A1E9-AFC5-9D77584439D7}"/>
          </ac:picMkLst>
        </pc:picChg>
        <pc:picChg chg="mod">
          <ac:chgData name="Sandvik, Lena Skattum" userId="48fd886a-0520-4448-a408-aef4ea826a66" providerId="ADAL" clId="{B62CF82B-2E00-41F2-8C4F-3E65C085D324}" dt="2024-01-09T14:50:03.312" v="3631" actId="962"/>
          <ac:picMkLst>
            <pc:docMk/>
            <pc:sldMk cId="4193859522" sldId="300"/>
            <ac:picMk id="13" creationId="{6E4C2CFE-723B-C5CA-A70A-311A4F1923EA}"/>
          </ac:picMkLst>
        </pc:picChg>
      </pc:sldChg>
      <pc:sldChg chg="modSp mod">
        <pc:chgData name="Sandvik, Lena Skattum" userId="48fd886a-0520-4448-a408-aef4ea826a66" providerId="ADAL" clId="{B62CF82B-2E00-41F2-8C4F-3E65C085D324}" dt="2024-01-09T14:49:42.706" v="3623" actId="962"/>
        <pc:sldMkLst>
          <pc:docMk/>
          <pc:sldMk cId="2057042621" sldId="301"/>
        </pc:sldMkLst>
        <pc:picChg chg="mod">
          <ac:chgData name="Sandvik, Lena Skattum" userId="48fd886a-0520-4448-a408-aef4ea826a66" providerId="ADAL" clId="{B62CF82B-2E00-41F2-8C4F-3E65C085D324}" dt="2024-01-09T14:49:42.706" v="3623" actId="962"/>
          <ac:picMkLst>
            <pc:docMk/>
            <pc:sldMk cId="2057042621" sldId="301"/>
            <ac:picMk id="3" creationId="{914041ED-7958-85EE-FDD8-79C30BCE0E49}"/>
          </ac:picMkLst>
        </pc:picChg>
      </pc:sldChg>
      <pc:sldChg chg="modSp mod">
        <pc:chgData name="Sandvik, Lena Skattum" userId="48fd886a-0520-4448-a408-aef4ea826a66" providerId="ADAL" clId="{B62CF82B-2E00-41F2-8C4F-3E65C085D324}" dt="2024-01-09T14:50:26.740" v="3643" actId="962"/>
        <pc:sldMkLst>
          <pc:docMk/>
          <pc:sldMk cId="3587669805" sldId="302"/>
        </pc:sldMkLst>
        <pc:picChg chg="mod">
          <ac:chgData name="Sandvik, Lena Skattum" userId="48fd886a-0520-4448-a408-aef4ea826a66" providerId="ADAL" clId="{B62CF82B-2E00-41F2-8C4F-3E65C085D324}" dt="2024-01-09T14:50:26.740" v="3643" actId="962"/>
          <ac:picMkLst>
            <pc:docMk/>
            <pc:sldMk cId="3587669805" sldId="302"/>
            <ac:picMk id="3" creationId="{FFF5706E-9F14-CC97-E1BD-E2376F318948}"/>
          </ac:picMkLst>
        </pc:picChg>
      </pc:sldChg>
      <pc:sldChg chg="modSp mod">
        <pc:chgData name="Sandvik, Lena Skattum" userId="48fd886a-0520-4448-a408-aef4ea826a66" providerId="ADAL" clId="{B62CF82B-2E00-41F2-8C4F-3E65C085D324}" dt="2024-01-09T14:52:40.566" v="4055" actId="962"/>
        <pc:sldMkLst>
          <pc:docMk/>
          <pc:sldMk cId="106501081" sldId="303"/>
        </pc:sldMkLst>
        <pc:picChg chg="mod">
          <ac:chgData name="Sandvik, Lena Skattum" userId="48fd886a-0520-4448-a408-aef4ea826a66" providerId="ADAL" clId="{B62CF82B-2E00-41F2-8C4F-3E65C085D324}" dt="2024-01-09T14:52:40.566" v="4055" actId="962"/>
          <ac:picMkLst>
            <pc:docMk/>
            <pc:sldMk cId="106501081" sldId="303"/>
            <ac:picMk id="4" creationId="{FBE6559F-3B8F-27AD-1F2A-F3158B37DCBA}"/>
          </ac:picMkLst>
        </pc:picChg>
        <pc:picChg chg="mod">
          <ac:chgData name="Sandvik, Lena Skattum" userId="48fd886a-0520-4448-a408-aef4ea826a66" providerId="ADAL" clId="{B62CF82B-2E00-41F2-8C4F-3E65C085D324}" dt="2024-01-09T14:52:26.827" v="3957" actId="962"/>
          <ac:picMkLst>
            <pc:docMk/>
            <pc:sldMk cId="106501081" sldId="303"/>
            <ac:picMk id="5" creationId="{3350C08F-E781-D933-17EF-E747769C83F7}"/>
          </ac:picMkLst>
        </pc:picChg>
      </pc:sldChg>
      <pc:sldChg chg="modSp mod">
        <pc:chgData name="Sandvik, Lena Skattum" userId="48fd886a-0520-4448-a408-aef4ea826a66" providerId="ADAL" clId="{B62CF82B-2E00-41F2-8C4F-3E65C085D324}" dt="2024-01-10T08:54:43.650" v="5450" actId="20577"/>
        <pc:sldMkLst>
          <pc:docMk/>
          <pc:sldMk cId="3772553521" sldId="305"/>
        </pc:sldMkLst>
        <pc:spChg chg="mod">
          <ac:chgData name="Sandvik, Lena Skattum" userId="48fd886a-0520-4448-a408-aef4ea826a66" providerId="ADAL" clId="{B62CF82B-2E00-41F2-8C4F-3E65C085D324}" dt="2024-01-10T08:54:43.650" v="5450" actId="20577"/>
          <ac:spMkLst>
            <pc:docMk/>
            <pc:sldMk cId="3772553521" sldId="305"/>
            <ac:spMk id="10" creationId="{C7E68659-839F-E91A-E21B-CC7C5FB3AAE3}"/>
          </ac:spMkLst>
        </pc:spChg>
        <pc:picChg chg="mod">
          <ac:chgData name="Sandvik, Lena Skattum" userId="48fd886a-0520-4448-a408-aef4ea826a66" providerId="ADAL" clId="{B62CF82B-2E00-41F2-8C4F-3E65C085D324}" dt="2024-01-09T14:53:06.596" v="4173" actId="962"/>
          <ac:picMkLst>
            <pc:docMk/>
            <pc:sldMk cId="3772553521" sldId="305"/>
            <ac:picMk id="3" creationId="{A8600B67-A661-C093-ABE1-C0DDD60D1C68}"/>
          </ac:picMkLst>
        </pc:picChg>
        <pc:picChg chg="mod">
          <ac:chgData name="Sandvik, Lena Skattum" userId="48fd886a-0520-4448-a408-aef4ea826a66" providerId="ADAL" clId="{B62CF82B-2E00-41F2-8C4F-3E65C085D324}" dt="2024-01-09T14:53:22.459" v="4291" actId="962"/>
          <ac:picMkLst>
            <pc:docMk/>
            <pc:sldMk cId="3772553521" sldId="305"/>
            <ac:picMk id="5" creationId="{B7A29562-0EA2-7B63-E6E5-BEF2719834C9}"/>
          </ac:picMkLst>
        </pc:picChg>
        <pc:picChg chg="mod">
          <ac:chgData name="Sandvik, Lena Skattum" userId="48fd886a-0520-4448-a408-aef4ea826a66" providerId="ADAL" clId="{B62CF82B-2E00-41F2-8C4F-3E65C085D324}" dt="2024-01-09T14:52:50.305" v="4063" actId="962"/>
          <ac:picMkLst>
            <pc:docMk/>
            <pc:sldMk cId="3772553521" sldId="305"/>
            <ac:picMk id="8" creationId="{3821DDCB-2F11-EC29-515F-B308A6DF5943}"/>
          </ac:picMkLst>
        </pc:picChg>
      </pc:sldChg>
      <pc:sldChg chg="addSp delSp modSp mod">
        <pc:chgData name="Sandvik, Lena Skattum" userId="48fd886a-0520-4448-a408-aef4ea826a66" providerId="ADAL" clId="{B62CF82B-2E00-41F2-8C4F-3E65C085D324}" dt="2024-01-09T14:54:14.169" v="4585" actId="962"/>
        <pc:sldMkLst>
          <pc:docMk/>
          <pc:sldMk cId="159408506" sldId="306"/>
        </pc:sldMkLst>
        <pc:spChg chg="mod">
          <ac:chgData name="Sandvik, Lena Skattum" userId="48fd886a-0520-4448-a408-aef4ea826a66" providerId="ADAL" clId="{B62CF82B-2E00-41F2-8C4F-3E65C085D324}" dt="2024-01-09T12:27:31.282" v="129" actId="1076"/>
          <ac:spMkLst>
            <pc:docMk/>
            <pc:sldMk cId="159408506" sldId="306"/>
            <ac:spMk id="10" creationId="{C7E68659-839F-E91A-E21B-CC7C5FB3AAE3}"/>
          </ac:spMkLst>
        </pc:spChg>
        <pc:spChg chg="add mod">
          <ac:chgData name="Sandvik, Lena Skattum" userId="48fd886a-0520-4448-a408-aef4ea826a66" providerId="ADAL" clId="{B62CF82B-2E00-41F2-8C4F-3E65C085D324}" dt="2024-01-09T14:39:28.991" v="1111" actId="20577"/>
          <ac:spMkLst>
            <pc:docMk/>
            <pc:sldMk cId="159408506" sldId="306"/>
            <ac:spMk id="12" creationId="{F088C1A5-8A1E-A78F-628D-D663EA787506}"/>
          </ac:spMkLst>
        </pc:spChg>
        <pc:picChg chg="mod ord">
          <ac:chgData name="Sandvik, Lena Skattum" userId="48fd886a-0520-4448-a408-aef4ea826a66" providerId="ADAL" clId="{B62CF82B-2E00-41F2-8C4F-3E65C085D324}" dt="2024-01-09T14:53:51.829" v="4463" actId="962"/>
          <ac:picMkLst>
            <pc:docMk/>
            <pc:sldMk cId="159408506" sldId="306"/>
            <ac:picMk id="4" creationId="{24D05BAB-F58A-7088-4DE4-05CA18065CB0}"/>
          </ac:picMkLst>
        </pc:picChg>
        <pc:picChg chg="add del mod modCrop">
          <ac:chgData name="Sandvik, Lena Skattum" userId="48fd886a-0520-4448-a408-aef4ea826a66" providerId="ADAL" clId="{B62CF82B-2E00-41F2-8C4F-3E65C085D324}" dt="2024-01-09T12:21:41.847" v="81" actId="21"/>
          <ac:picMkLst>
            <pc:docMk/>
            <pc:sldMk cId="159408506" sldId="306"/>
            <ac:picMk id="7" creationId="{0AB4670E-3D66-C6C1-ADBF-8AE5494037BA}"/>
          </ac:picMkLst>
        </pc:picChg>
        <pc:picChg chg="add mod">
          <ac:chgData name="Sandvik, Lena Skattum" userId="48fd886a-0520-4448-a408-aef4ea826a66" providerId="ADAL" clId="{B62CF82B-2E00-41F2-8C4F-3E65C085D324}" dt="2024-01-09T14:54:14.169" v="4585" actId="962"/>
          <ac:picMkLst>
            <pc:docMk/>
            <pc:sldMk cId="159408506" sldId="306"/>
            <ac:picMk id="11" creationId="{F045A298-A4D6-B300-26EF-C5B2F0238C30}"/>
          </ac:picMkLst>
        </pc:picChg>
      </pc:sldChg>
      <pc:sldChg chg="addSp delSp modSp add mod">
        <pc:chgData name="Sandvik, Lena Skattum" userId="48fd886a-0520-4448-a408-aef4ea826a66" providerId="ADAL" clId="{B62CF82B-2E00-41F2-8C4F-3E65C085D324}" dt="2024-01-10T08:54:07.923" v="5448" actId="20577"/>
        <pc:sldMkLst>
          <pc:docMk/>
          <pc:sldMk cId="1322353787" sldId="307"/>
        </pc:sldMkLst>
        <pc:spChg chg="mod">
          <ac:chgData name="Sandvik, Lena Skattum" userId="48fd886a-0520-4448-a408-aef4ea826a66" providerId="ADAL" clId="{B62CF82B-2E00-41F2-8C4F-3E65C085D324}" dt="2024-01-10T08:54:07.923" v="5448" actId="20577"/>
          <ac:spMkLst>
            <pc:docMk/>
            <pc:sldMk cId="1322353787" sldId="307"/>
            <ac:spMk id="10" creationId="{C7E68659-839F-E91A-E21B-CC7C5FB3AAE3}"/>
          </ac:spMkLst>
        </pc:spChg>
        <pc:picChg chg="add mod">
          <ac:chgData name="Sandvik, Lena Skattum" userId="48fd886a-0520-4448-a408-aef4ea826a66" providerId="ADAL" clId="{B62CF82B-2E00-41F2-8C4F-3E65C085D324}" dt="2024-01-09T14:50:41.560" v="3653" actId="962"/>
          <ac:picMkLst>
            <pc:docMk/>
            <pc:sldMk cId="1322353787" sldId="307"/>
            <ac:picMk id="2" creationId="{0D929241-B95E-26E5-9DD1-C0CA625FF457}"/>
          </ac:picMkLst>
        </pc:picChg>
        <pc:picChg chg="del">
          <ac:chgData name="Sandvik, Lena Skattum" userId="48fd886a-0520-4448-a408-aef4ea826a66" providerId="ADAL" clId="{B62CF82B-2E00-41F2-8C4F-3E65C085D324}" dt="2024-01-09T12:20:59.352" v="75" actId="478"/>
          <ac:picMkLst>
            <pc:docMk/>
            <pc:sldMk cId="1322353787" sldId="307"/>
            <ac:picMk id="4" creationId="{24D05BAB-F58A-7088-4DE4-05CA18065CB0}"/>
          </ac:picMkLst>
        </pc:picChg>
        <pc:picChg chg="del">
          <ac:chgData name="Sandvik, Lena Skattum" userId="48fd886a-0520-4448-a408-aef4ea826a66" providerId="ADAL" clId="{B62CF82B-2E00-41F2-8C4F-3E65C085D324}" dt="2024-01-09T12:21:01.920" v="76" actId="478"/>
          <ac:picMkLst>
            <pc:docMk/>
            <pc:sldMk cId="1322353787" sldId="307"/>
            <ac:picMk id="7" creationId="{0AB4670E-3D66-C6C1-ADBF-8AE5494037BA}"/>
          </ac:picMkLst>
        </pc:picChg>
      </pc:sldChg>
      <pc:sldChg chg="add del">
        <pc:chgData name="Sandvik, Lena Skattum" userId="48fd886a-0520-4448-a408-aef4ea826a66" providerId="ADAL" clId="{B62CF82B-2E00-41F2-8C4F-3E65C085D324}" dt="2024-01-09T12:29:04.661" v="134" actId="47"/>
        <pc:sldMkLst>
          <pc:docMk/>
          <pc:sldMk cId="3320748309" sldId="308"/>
        </pc:sldMkLst>
      </pc:sldChg>
      <pc:sldChg chg="addSp delSp modSp add mod ord">
        <pc:chgData name="Sandvik, Lena Skattum" userId="48fd886a-0520-4448-a408-aef4ea826a66" providerId="ADAL" clId="{B62CF82B-2E00-41F2-8C4F-3E65C085D324}" dt="2024-01-10T08:54:38.490" v="5449" actId="20577"/>
        <pc:sldMkLst>
          <pc:docMk/>
          <pc:sldMk cId="3429121287" sldId="309"/>
        </pc:sldMkLst>
        <pc:spChg chg="mod">
          <ac:chgData name="Sandvik, Lena Skattum" userId="48fd886a-0520-4448-a408-aef4ea826a66" providerId="ADAL" clId="{B62CF82B-2E00-41F2-8C4F-3E65C085D324}" dt="2024-01-10T08:54:38.490" v="5449" actId="20577"/>
          <ac:spMkLst>
            <pc:docMk/>
            <pc:sldMk cId="3429121287" sldId="309"/>
            <ac:spMk id="10" creationId="{C7E68659-839F-E91A-E21B-CC7C5FB3AAE3}"/>
          </ac:spMkLst>
        </pc:spChg>
        <pc:picChg chg="del">
          <ac:chgData name="Sandvik, Lena Skattum" userId="48fd886a-0520-4448-a408-aef4ea826a66" providerId="ADAL" clId="{B62CF82B-2E00-41F2-8C4F-3E65C085D324}" dt="2024-01-09T12:31:56.365" v="250" actId="478"/>
          <ac:picMkLst>
            <pc:docMk/>
            <pc:sldMk cId="3429121287" sldId="309"/>
            <ac:picMk id="3" creationId="{A8600B67-A661-C093-ABE1-C0DDD60D1C68}"/>
          </ac:picMkLst>
        </pc:picChg>
        <pc:picChg chg="add mod">
          <ac:chgData name="Sandvik, Lena Skattum" userId="48fd886a-0520-4448-a408-aef4ea826a66" providerId="ADAL" clId="{B62CF82B-2E00-41F2-8C4F-3E65C085D324}" dt="2024-01-09T14:54:49.790" v="4675" actId="962"/>
          <ac:picMkLst>
            <pc:docMk/>
            <pc:sldMk cId="3429121287" sldId="309"/>
            <ac:picMk id="4" creationId="{3D1050C3-9724-11CC-D1F0-38D59E69A43F}"/>
          </ac:picMkLst>
        </pc:picChg>
        <pc:picChg chg="del">
          <ac:chgData name="Sandvik, Lena Skattum" userId="48fd886a-0520-4448-a408-aef4ea826a66" providerId="ADAL" clId="{B62CF82B-2E00-41F2-8C4F-3E65C085D324}" dt="2024-01-09T12:31:58.469" v="251" actId="478"/>
          <ac:picMkLst>
            <pc:docMk/>
            <pc:sldMk cId="3429121287" sldId="309"/>
            <ac:picMk id="5" creationId="{B7A29562-0EA2-7B63-E6E5-BEF2719834C9}"/>
          </ac:picMkLst>
        </pc:picChg>
        <pc:picChg chg="add mod modCrop">
          <ac:chgData name="Sandvik, Lena Skattum" userId="48fd886a-0520-4448-a408-aef4ea826a66" providerId="ADAL" clId="{B62CF82B-2E00-41F2-8C4F-3E65C085D324}" dt="2024-01-09T14:54:28.100" v="4593" actId="962"/>
          <ac:picMkLst>
            <pc:docMk/>
            <pc:sldMk cId="3429121287" sldId="309"/>
            <ac:picMk id="7" creationId="{E0C74593-A1C2-AB93-8E94-9A82C73A21D1}"/>
          </ac:picMkLst>
        </pc:picChg>
        <pc:picChg chg="del">
          <ac:chgData name="Sandvik, Lena Skattum" userId="48fd886a-0520-4448-a408-aef4ea826a66" providerId="ADAL" clId="{B62CF82B-2E00-41F2-8C4F-3E65C085D324}" dt="2024-01-09T12:31:54.677" v="249" actId="478"/>
          <ac:picMkLst>
            <pc:docMk/>
            <pc:sldMk cId="3429121287" sldId="309"/>
            <ac:picMk id="8" creationId="{3821DDCB-2F11-EC29-515F-B308A6DF5943}"/>
          </ac:picMkLst>
        </pc:picChg>
      </pc:sldChg>
      <pc:sldChg chg="addSp delSp modSp add mod ord">
        <pc:chgData name="Sandvik, Lena Skattum" userId="48fd886a-0520-4448-a408-aef4ea826a66" providerId="ADAL" clId="{B62CF82B-2E00-41F2-8C4F-3E65C085D324}" dt="2024-01-09T14:55:54.988" v="5007" actId="962"/>
        <pc:sldMkLst>
          <pc:docMk/>
          <pc:sldMk cId="580315607" sldId="310"/>
        </pc:sldMkLst>
        <pc:spChg chg="mod">
          <ac:chgData name="Sandvik, Lena Skattum" userId="48fd886a-0520-4448-a408-aef4ea826a66" providerId="ADAL" clId="{B62CF82B-2E00-41F2-8C4F-3E65C085D324}" dt="2024-01-09T14:08:58.659" v="609" actId="20577"/>
          <ac:spMkLst>
            <pc:docMk/>
            <pc:sldMk cId="580315607" sldId="310"/>
            <ac:spMk id="10" creationId="{C7E68659-839F-E91A-E21B-CC7C5FB3AAE3}"/>
          </ac:spMkLst>
        </pc:spChg>
        <pc:picChg chg="add mod modCrop">
          <ac:chgData name="Sandvik, Lena Skattum" userId="48fd886a-0520-4448-a408-aef4ea826a66" providerId="ADAL" clId="{B62CF82B-2E00-41F2-8C4F-3E65C085D324}" dt="2024-01-09T14:55:47.058" v="4997" actId="962"/>
          <ac:picMkLst>
            <pc:docMk/>
            <pc:sldMk cId="580315607" sldId="310"/>
            <ac:picMk id="3" creationId="{FEDA5410-ACB2-52DF-8125-228CE1050F5F}"/>
          </ac:picMkLst>
        </pc:picChg>
        <pc:picChg chg="del">
          <ac:chgData name="Sandvik, Lena Skattum" userId="48fd886a-0520-4448-a408-aef4ea826a66" providerId="ADAL" clId="{B62CF82B-2E00-41F2-8C4F-3E65C085D324}" dt="2024-01-09T14:04:51.030" v="553" actId="478"/>
          <ac:picMkLst>
            <pc:docMk/>
            <pc:sldMk cId="580315607" sldId="310"/>
            <ac:picMk id="4" creationId="{3D1050C3-9724-11CC-D1F0-38D59E69A43F}"/>
          </ac:picMkLst>
        </pc:picChg>
        <pc:picChg chg="add mod">
          <ac:chgData name="Sandvik, Lena Skattum" userId="48fd886a-0520-4448-a408-aef4ea826a66" providerId="ADAL" clId="{B62CF82B-2E00-41F2-8C4F-3E65C085D324}" dt="2024-01-09T14:55:54.988" v="5007" actId="962"/>
          <ac:picMkLst>
            <pc:docMk/>
            <pc:sldMk cId="580315607" sldId="310"/>
            <ac:picMk id="6" creationId="{BBF36E59-17C7-178C-359A-2C24B7EDF8CB}"/>
          </ac:picMkLst>
        </pc:picChg>
        <pc:picChg chg="del">
          <ac:chgData name="Sandvik, Lena Skattum" userId="48fd886a-0520-4448-a408-aef4ea826a66" providerId="ADAL" clId="{B62CF82B-2E00-41F2-8C4F-3E65C085D324}" dt="2024-01-09T14:05:35.219" v="558" actId="478"/>
          <ac:picMkLst>
            <pc:docMk/>
            <pc:sldMk cId="580315607" sldId="310"/>
            <ac:picMk id="7" creationId="{E0C74593-A1C2-AB93-8E94-9A82C73A21D1}"/>
          </ac:picMkLst>
        </pc:picChg>
      </pc:sldChg>
      <pc:sldChg chg="add del">
        <pc:chgData name="Sandvik, Lena Skattum" userId="48fd886a-0520-4448-a408-aef4ea826a66" providerId="ADAL" clId="{B62CF82B-2E00-41F2-8C4F-3E65C085D324}" dt="2024-01-09T12:51:41.425" v="401" actId="47"/>
        <pc:sldMkLst>
          <pc:docMk/>
          <pc:sldMk cId="1436887205" sldId="310"/>
        </pc:sldMkLst>
      </pc:sldChg>
      <pc:sldChg chg="add del">
        <pc:chgData name="Sandvik, Lena Skattum" userId="48fd886a-0520-4448-a408-aef4ea826a66" providerId="ADAL" clId="{B62CF82B-2E00-41F2-8C4F-3E65C085D324}" dt="2024-01-09T12:59:25.108" v="534" actId="47"/>
        <pc:sldMkLst>
          <pc:docMk/>
          <pc:sldMk cId="2356685760" sldId="310"/>
        </pc:sldMkLst>
      </pc:sldChg>
      <pc:sldChg chg="add del">
        <pc:chgData name="Sandvik, Lena Skattum" userId="48fd886a-0520-4448-a408-aef4ea826a66" providerId="ADAL" clId="{B62CF82B-2E00-41F2-8C4F-3E65C085D324}" dt="2024-01-09T12:51:16.252" v="395" actId="47"/>
        <pc:sldMkLst>
          <pc:docMk/>
          <pc:sldMk cId="3554874689" sldId="310"/>
        </pc:sldMkLst>
      </pc:sldChg>
      <pc:sldChg chg="add del">
        <pc:chgData name="Sandvik, Lena Skattum" userId="48fd886a-0520-4448-a408-aef4ea826a66" providerId="ADAL" clId="{B62CF82B-2E00-41F2-8C4F-3E65C085D324}" dt="2024-01-09T14:02:58.594" v="541" actId="47"/>
        <pc:sldMkLst>
          <pc:docMk/>
          <pc:sldMk cId="3589937442" sldId="310"/>
        </pc:sldMkLst>
      </pc:sldChg>
      <pc:sldChg chg="add del">
        <pc:chgData name="Sandvik, Lena Skattum" userId="48fd886a-0520-4448-a408-aef4ea826a66" providerId="ADAL" clId="{B62CF82B-2E00-41F2-8C4F-3E65C085D324}" dt="2024-01-09T12:51:15.380" v="394" actId="47"/>
        <pc:sldMkLst>
          <pc:docMk/>
          <pc:sldMk cId="253723179" sldId="311"/>
        </pc:sldMkLst>
      </pc:sldChg>
      <pc:sldChg chg="addSp delSp modSp add mod ord modClrScheme chgLayout">
        <pc:chgData name="Sandvik, Lena Skattum" userId="48fd886a-0520-4448-a408-aef4ea826a66" providerId="ADAL" clId="{B62CF82B-2E00-41F2-8C4F-3E65C085D324}" dt="2024-01-10T08:55:12.156" v="5451" actId="20577"/>
        <pc:sldMkLst>
          <pc:docMk/>
          <pc:sldMk cId="3282205983" sldId="311"/>
        </pc:sldMkLst>
        <pc:spChg chg="mod ord">
          <ac:chgData name="Sandvik, Lena Skattum" userId="48fd886a-0520-4448-a408-aef4ea826a66" providerId="ADAL" clId="{B62CF82B-2E00-41F2-8C4F-3E65C085D324}" dt="2024-01-10T08:55:12.156" v="5451" actId="20577"/>
          <ac:spMkLst>
            <pc:docMk/>
            <pc:sldMk cId="3282205983" sldId="311"/>
            <ac:spMk id="10" creationId="{C7E68659-839F-E91A-E21B-CC7C5FB3AAE3}"/>
          </ac:spMkLst>
        </pc:spChg>
        <pc:spChg chg="add del mod">
          <ac:chgData name="Sandvik, Lena Skattum" userId="48fd886a-0520-4448-a408-aef4ea826a66" providerId="ADAL" clId="{B62CF82B-2E00-41F2-8C4F-3E65C085D324}" dt="2024-01-09T14:15:07.684" v="654" actId="478"/>
          <ac:spMkLst>
            <pc:docMk/>
            <pc:sldMk cId="3282205983" sldId="311"/>
            <ac:spMk id="15" creationId="{9B0B289D-F647-27E9-49A5-2A63B8C9BC8B}"/>
          </ac:spMkLst>
        </pc:spChg>
        <pc:spChg chg="add del mod">
          <ac:chgData name="Sandvik, Lena Skattum" userId="48fd886a-0520-4448-a408-aef4ea826a66" providerId="ADAL" clId="{B62CF82B-2E00-41F2-8C4F-3E65C085D324}" dt="2024-01-09T14:15:40.028" v="658" actId="700"/>
          <ac:spMkLst>
            <pc:docMk/>
            <pc:sldMk cId="3282205983" sldId="311"/>
            <ac:spMk id="17" creationId="{179CB056-478E-654C-F837-60AC2CD1C474}"/>
          </ac:spMkLst>
        </pc:spChg>
        <pc:picChg chg="add del mod">
          <ac:chgData name="Sandvik, Lena Skattum" userId="48fd886a-0520-4448-a408-aef4ea826a66" providerId="ADAL" clId="{B62CF82B-2E00-41F2-8C4F-3E65C085D324}" dt="2024-01-09T14:14:24.671" v="639" actId="22"/>
          <ac:picMkLst>
            <pc:docMk/>
            <pc:sldMk cId="3282205983" sldId="311"/>
            <ac:picMk id="3" creationId="{F1DC1C55-C34E-E815-BE7C-774EED67CD61}"/>
          </ac:picMkLst>
        </pc:picChg>
        <pc:picChg chg="add del">
          <ac:chgData name="Sandvik, Lena Skattum" userId="48fd886a-0520-4448-a408-aef4ea826a66" providerId="ADAL" clId="{B62CF82B-2E00-41F2-8C4F-3E65C085D324}" dt="2024-01-09T14:15:00.368" v="652" actId="478"/>
          <ac:picMkLst>
            <pc:docMk/>
            <pc:sldMk cId="3282205983" sldId="311"/>
            <ac:picMk id="4" creationId="{3D1050C3-9724-11CC-D1F0-38D59E69A43F}"/>
          </ac:picMkLst>
        </pc:picChg>
        <pc:picChg chg="add mod">
          <ac:chgData name="Sandvik, Lena Skattum" userId="48fd886a-0520-4448-a408-aef4ea826a66" providerId="ADAL" clId="{B62CF82B-2E00-41F2-8C4F-3E65C085D324}" dt="2024-01-09T14:56:12.835" v="5061" actId="962"/>
          <ac:picMkLst>
            <pc:docMk/>
            <pc:sldMk cId="3282205983" sldId="311"/>
            <ac:picMk id="6" creationId="{00CEDF2C-067E-8A28-2A06-5C5115D87186}"/>
          </ac:picMkLst>
        </pc:picChg>
        <pc:picChg chg="add del">
          <ac:chgData name="Sandvik, Lena Skattum" userId="48fd886a-0520-4448-a408-aef4ea826a66" providerId="ADAL" clId="{B62CF82B-2E00-41F2-8C4F-3E65C085D324}" dt="2024-01-09T14:15:02.460" v="653" actId="478"/>
          <ac:picMkLst>
            <pc:docMk/>
            <pc:sldMk cId="3282205983" sldId="311"/>
            <ac:picMk id="7" creationId="{E0C74593-A1C2-AB93-8E94-9A82C73A21D1}"/>
          </ac:picMkLst>
        </pc:picChg>
        <pc:picChg chg="add mod modCrop">
          <ac:chgData name="Sandvik, Lena Skattum" userId="48fd886a-0520-4448-a408-aef4ea826a66" providerId="ADAL" clId="{B62CF82B-2E00-41F2-8C4F-3E65C085D324}" dt="2024-01-09T14:56:04.458" v="5015" actId="962"/>
          <ac:picMkLst>
            <pc:docMk/>
            <pc:sldMk cId="3282205983" sldId="311"/>
            <ac:picMk id="9" creationId="{F8E8C837-99CC-6233-894C-DAA7E610D141}"/>
          </ac:picMkLst>
        </pc:picChg>
      </pc:sldChg>
      <pc:sldChg chg="add del">
        <pc:chgData name="Sandvik, Lena Skattum" userId="48fd886a-0520-4448-a408-aef4ea826a66" providerId="ADAL" clId="{B62CF82B-2E00-41F2-8C4F-3E65C085D324}" dt="2024-01-09T12:51:14.695" v="393" actId="47"/>
        <pc:sldMkLst>
          <pc:docMk/>
          <pc:sldMk cId="663799664" sldId="312"/>
        </pc:sldMkLst>
      </pc:sldChg>
      <pc:sldChg chg="addSp delSp modSp add mod ord">
        <pc:chgData name="Sandvik, Lena Skattum" userId="48fd886a-0520-4448-a408-aef4ea826a66" providerId="ADAL" clId="{B62CF82B-2E00-41F2-8C4F-3E65C085D324}" dt="2024-01-09T14:56:43.196" v="5133" actId="962"/>
        <pc:sldMkLst>
          <pc:docMk/>
          <pc:sldMk cId="2915671716" sldId="312"/>
        </pc:sldMkLst>
        <pc:spChg chg="mod">
          <ac:chgData name="Sandvik, Lena Skattum" userId="48fd886a-0520-4448-a408-aef4ea826a66" providerId="ADAL" clId="{B62CF82B-2E00-41F2-8C4F-3E65C085D324}" dt="2024-01-09T14:26:13.339" v="882" actId="108"/>
          <ac:spMkLst>
            <pc:docMk/>
            <pc:sldMk cId="2915671716" sldId="312"/>
            <ac:spMk id="10" creationId="{C7E68659-839F-E91A-E21B-CC7C5FB3AAE3}"/>
          </ac:spMkLst>
        </pc:spChg>
        <pc:picChg chg="add mod">
          <ac:chgData name="Sandvik, Lena Skattum" userId="48fd886a-0520-4448-a408-aef4ea826a66" providerId="ADAL" clId="{B62CF82B-2E00-41F2-8C4F-3E65C085D324}" dt="2024-01-09T14:56:33.254" v="5123" actId="962"/>
          <ac:picMkLst>
            <pc:docMk/>
            <pc:sldMk cId="2915671716" sldId="312"/>
            <ac:picMk id="3" creationId="{58CBDA80-C971-B9F2-F507-8B90A6BD1CB6}"/>
          </ac:picMkLst>
        </pc:picChg>
        <pc:picChg chg="del">
          <ac:chgData name="Sandvik, Lena Skattum" userId="48fd886a-0520-4448-a408-aef4ea826a66" providerId="ADAL" clId="{B62CF82B-2E00-41F2-8C4F-3E65C085D324}" dt="2024-01-09T14:22:29.230" v="750" actId="478"/>
          <ac:picMkLst>
            <pc:docMk/>
            <pc:sldMk cId="2915671716" sldId="312"/>
            <ac:picMk id="4" creationId="{3D1050C3-9724-11CC-D1F0-38D59E69A43F}"/>
          </ac:picMkLst>
        </pc:picChg>
        <pc:picChg chg="add mod modCrop">
          <ac:chgData name="Sandvik, Lena Skattum" userId="48fd886a-0520-4448-a408-aef4ea826a66" providerId="ADAL" clId="{B62CF82B-2E00-41F2-8C4F-3E65C085D324}" dt="2024-01-09T14:56:43.196" v="5133" actId="962"/>
          <ac:picMkLst>
            <pc:docMk/>
            <pc:sldMk cId="2915671716" sldId="312"/>
            <ac:picMk id="6" creationId="{52C8EED9-7D97-51FF-04F5-866F24FE96DB}"/>
          </ac:picMkLst>
        </pc:picChg>
        <pc:picChg chg="del">
          <ac:chgData name="Sandvik, Lena Skattum" userId="48fd886a-0520-4448-a408-aef4ea826a66" providerId="ADAL" clId="{B62CF82B-2E00-41F2-8C4F-3E65C085D324}" dt="2024-01-09T14:21:11.810" v="748" actId="478"/>
          <ac:picMkLst>
            <pc:docMk/>
            <pc:sldMk cId="2915671716" sldId="312"/>
            <ac:picMk id="7" creationId="{E0C74593-A1C2-AB93-8E94-9A82C73A21D1}"/>
          </ac:picMkLst>
        </pc:picChg>
      </pc:sldChg>
      <pc:sldChg chg="addSp delSp modSp add mod">
        <pc:chgData name="Sandvik, Lena Skattum" userId="48fd886a-0520-4448-a408-aef4ea826a66" providerId="ADAL" clId="{B62CF82B-2E00-41F2-8C4F-3E65C085D324}" dt="2024-01-09T14:57:55.567" v="5429" actId="962"/>
        <pc:sldMkLst>
          <pc:docMk/>
          <pc:sldMk cId="1937057796" sldId="313"/>
        </pc:sldMkLst>
        <pc:spChg chg="mod">
          <ac:chgData name="Sandvik, Lena Skattum" userId="48fd886a-0520-4448-a408-aef4ea826a66" providerId="ADAL" clId="{B62CF82B-2E00-41F2-8C4F-3E65C085D324}" dt="2024-01-09T14:34:14.376" v="1061" actId="113"/>
          <ac:spMkLst>
            <pc:docMk/>
            <pc:sldMk cId="1937057796" sldId="313"/>
            <ac:spMk id="10" creationId="{C7E68659-839F-E91A-E21B-CC7C5FB3AAE3}"/>
          </ac:spMkLst>
        </pc:spChg>
        <pc:picChg chg="del">
          <ac:chgData name="Sandvik, Lena Skattum" userId="48fd886a-0520-4448-a408-aef4ea826a66" providerId="ADAL" clId="{B62CF82B-2E00-41F2-8C4F-3E65C085D324}" dt="2024-01-09T14:34:18.092" v="1062" actId="478"/>
          <ac:picMkLst>
            <pc:docMk/>
            <pc:sldMk cId="1937057796" sldId="313"/>
            <ac:picMk id="3" creationId="{58CBDA80-C971-B9F2-F507-8B90A6BD1CB6}"/>
          </ac:picMkLst>
        </pc:picChg>
        <pc:picChg chg="add mod">
          <ac:chgData name="Sandvik, Lena Skattum" userId="48fd886a-0520-4448-a408-aef4ea826a66" providerId="ADAL" clId="{B62CF82B-2E00-41F2-8C4F-3E65C085D324}" dt="2024-01-09T14:57:55.567" v="5429" actId="962"/>
          <ac:picMkLst>
            <pc:docMk/>
            <pc:sldMk cId="1937057796" sldId="313"/>
            <ac:picMk id="4" creationId="{F0520C63-7753-CD4E-6E88-3ADB4525605C}"/>
          </ac:picMkLst>
        </pc:picChg>
        <pc:picChg chg="del">
          <ac:chgData name="Sandvik, Lena Skattum" userId="48fd886a-0520-4448-a408-aef4ea826a66" providerId="ADAL" clId="{B62CF82B-2E00-41F2-8C4F-3E65C085D324}" dt="2024-01-09T14:34:20.883" v="1063" actId="478"/>
          <ac:picMkLst>
            <pc:docMk/>
            <pc:sldMk cId="1937057796" sldId="313"/>
            <ac:picMk id="6" creationId="{52C8EED9-7D97-51FF-04F5-866F24FE96DB}"/>
          </ac:picMkLst>
        </pc:picChg>
        <pc:picChg chg="add mod">
          <ac:chgData name="Sandvik, Lena Skattum" userId="48fd886a-0520-4448-a408-aef4ea826a66" providerId="ADAL" clId="{B62CF82B-2E00-41F2-8C4F-3E65C085D324}" dt="2024-01-09T14:56:51.490" v="5139" actId="962"/>
          <ac:picMkLst>
            <pc:docMk/>
            <pc:sldMk cId="1937057796" sldId="313"/>
            <ac:picMk id="7" creationId="{575DD861-759B-5731-65FA-0A8AEC8EFF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17.01.2024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17.01.2024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bilde, kan du bruke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ogoen til Statsforvaltaren i Møre og Romsdal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17.01.2024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</a:t>
            </a:r>
            <a:r>
              <a:rPr lang="nn-NO" noProof="0" dirty="0"/>
              <a:t>kan</a:t>
            </a:r>
            <a:r>
              <a:rPr lang="nb-NO" dirty="0"/>
              <a:t>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A1EF1C5-41D6-4549-B953-B55FA108A12A}"/>
              </a:ext>
            </a:extLst>
          </p:cNvPr>
          <p:cNvSpPr txBox="1"/>
          <p:nvPr userDrawn="1"/>
        </p:nvSpPr>
        <p:spPr>
          <a:xfrm>
            <a:off x="1195113" y="462885"/>
            <a:ext cx="372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i="0" cap="small" baseline="0" dirty="0">
                <a:solidFill>
                  <a:srgbClr val="000000"/>
                </a:solidFill>
              </a:rPr>
              <a:t>ORGANISASJONSKART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78" y="463402"/>
            <a:ext cx="508409" cy="499038"/>
          </a:xfrm>
          <a:prstGeom prst="rect">
            <a:avLst/>
          </a:prstGeom>
        </p:spPr>
      </p:pic>
      <p:pic>
        <p:nvPicPr>
          <p:cNvPr id="5" name="Bilete 4" descr="Eit bilete som inneheld skjermbilete, tekst&#10;&#10;Automatisk generert skildring">
            <a:extLst>
              <a:ext uri="{FF2B5EF4-FFF2-40B4-BE49-F238E27FC236}">
                <a16:creationId xmlns:a16="http://schemas.microsoft.com/office/drawing/2014/main" id="{DB1DD91C-209F-8DA8-B13E-48E2CC01E3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2E594388-7DBC-4D01-E913-C7246EB1C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482" y="-786274"/>
            <a:ext cx="10515600" cy="6594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pr. 1.1.2024 – alle nivå</a:t>
            </a:r>
          </a:p>
        </p:txBody>
      </p:sp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6978" y="427394"/>
            <a:ext cx="508409" cy="499038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9ED29740-3DA8-F8A0-2021-3C6BD9CE37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74660FA1-9E16-3A1C-F9D9-60C327DBD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7"/>
            <a:ext cx="10515600" cy="5349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</a:t>
            </a:r>
          </a:p>
        </p:txBody>
      </p:sp>
    </p:spTree>
    <p:extLst>
      <p:ext uri="{BB962C8B-B14F-4D97-AF65-F5344CB8AC3E}">
        <p14:creationId xmlns:p14="http://schemas.microsoft.com/office/powerpoint/2010/main" val="93436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949EABF-7CE5-CA6F-0A92-C8908A2669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1FC231A1-C99F-9CA1-E835-8A942DE27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 med foto</a:t>
            </a:r>
          </a:p>
        </p:txBody>
      </p:sp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17.01.2024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4B824C98-B262-5DAB-0C5C-424952248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9C060588-DB7C-E49A-3D35-C2748900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175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49512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&#10;&#10;Automatisk generert skildring">
            <a:extLst>
              <a:ext uri="{FF2B5EF4-FFF2-40B4-BE49-F238E27FC236}">
                <a16:creationId xmlns:a16="http://schemas.microsoft.com/office/drawing/2014/main" id="{C70480AD-136D-DC74-E3E0-A47474DAF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6328B0FE-A096-05FD-432D-A99E31294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104900"/>
            <a:ext cx="10515600" cy="9781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r>
              <a:rPr lang="nb-NO" dirty="0"/>
              <a:t> med foto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4146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758B6376-B44F-4424-AC1B-6DA65767E9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1D19E49-A884-9B0F-CEF0-9618A26F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3" y="-1193799"/>
            <a:ext cx="10515600" cy="889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6624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4495965-46C1-3B49-8066-D03BE6FC0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91E438D-5BD8-3797-EF7A-2A2B40FAC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269999"/>
            <a:ext cx="10515600" cy="977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 med bilde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1090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3" name="Bilde 12" descr="Logoen til Statsforvaltaren i Møre og Romsdal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0" y="1016150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pic>
        <p:nvPicPr>
          <p:cNvPr id="17" name="Bilde 16" descr="Logoen til Statsforvaltaren i Møre og Romsdal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17.01.2024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46529BF-83CB-1341-2D24-D0E4802C8ADD}"/>
              </a:ext>
            </a:extLst>
          </p:cNvPr>
          <p:cNvSpPr txBox="1"/>
          <p:nvPr userDrawn="1"/>
        </p:nvSpPr>
        <p:spPr>
          <a:xfrm>
            <a:off x="153987" y="652758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75FBA47-F955-98D6-50F6-109BF56158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985" y="6531150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17.01.2024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17.01.2024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17.01.2024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 descr="Logoen til Statsforvaltaren i Møre og Romsdal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17.01.2024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‹nr.›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664" r:id="rId9"/>
    <p:sldLayoutId id="2147483760" r:id="rId10"/>
    <p:sldLayoutId id="2147483713" r:id="rId11"/>
    <p:sldLayoutId id="2147483761" r:id="rId12"/>
    <p:sldLayoutId id="2147483685" r:id="rId13"/>
    <p:sldLayoutId id="2147483714" r:id="rId14"/>
    <p:sldLayoutId id="2147483702" r:id="rId15"/>
    <p:sldLayoutId id="2147483736" r:id="rId16"/>
    <p:sldLayoutId id="2147483733" r:id="rId17"/>
    <p:sldLayoutId id="2147483716" r:id="rId18"/>
    <p:sldLayoutId id="2147483707" r:id="rId19"/>
    <p:sldLayoutId id="2147483675" r:id="rId20"/>
    <p:sldLayoutId id="2147483706" r:id="rId21"/>
    <p:sldLayoutId id="2147483709" r:id="rId22"/>
    <p:sldLayoutId id="2147483711" r:id="rId23"/>
    <p:sldLayoutId id="2147483710" r:id="rId24"/>
    <p:sldLayoutId id="2147483712" r:id="rId25"/>
    <p:sldLayoutId id="2147483655" r:id="rId26"/>
    <p:sldLayoutId id="2147483705" r:id="rId27"/>
    <p:sldLayoutId id="2147483770" r:id="rId28"/>
    <p:sldLayoutId id="2147483766" r:id="rId29"/>
    <p:sldLayoutId id="2147483771" r:id="rId30"/>
    <p:sldLayoutId id="2147483772" r:id="rId31"/>
    <p:sldLayoutId id="2147483773" r:id="rId32"/>
    <p:sldLayoutId id="2147483774" r:id="rId33"/>
    <p:sldLayoutId id="2147483759" r:id="rId34"/>
    <p:sldLayoutId id="2147483758" r:id="rId35"/>
    <p:sldLayoutId id="2147483757" r:id="rId36"/>
    <p:sldLayoutId id="2147483746" r:id="rId37"/>
    <p:sldLayoutId id="2147483718" r:id="rId38"/>
    <p:sldLayoutId id="2147483719" r:id="rId39"/>
    <p:sldLayoutId id="2147483769" r:id="rId4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.statsforvalteren.no/nn/More-og-Romsdal/Kommunal-styring/container-kommunemote/forventningsbrev-2024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sforvalteren.no/nn/More-og-Romsdal/Kommunal-styring/oppmodar-til-meir-strukturerte-kommunesamarbeid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9.xml"/><Relationship Id="rId5" Type="http://schemas.openxmlformats.org/officeDocument/2006/relationships/hyperlink" Target="https://www.statsforvalteren.no/planleggingforpolitikarar" TargetMode="Externa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aldar for bilete 11" descr="Bilde av jente frå Ukraina, ledig stol, våtmark og kunstig intelligens">
            <a:extLst>
              <a:ext uri="{FF2B5EF4-FFF2-40B4-BE49-F238E27FC236}">
                <a16:creationId xmlns:a16="http://schemas.microsoft.com/office/drawing/2014/main" id="{E32A9263-F55C-3FAE-C46E-020BC6B29C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1" b="6794"/>
          <a:stretch/>
        </p:blipFill>
        <p:spPr>
          <a:xfrm>
            <a:off x="822953" y="1105935"/>
            <a:ext cx="5535736" cy="4646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DE8D7952-5437-CD5A-7083-4B6190AD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943" y="1732949"/>
            <a:ext cx="5040306" cy="1077209"/>
          </a:xfrm>
        </p:spPr>
        <p:txBody>
          <a:bodyPr/>
          <a:lstStyle/>
          <a:p>
            <a:r>
              <a:rPr lang="nb-NO" dirty="0"/>
              <a:t>Forventningsbrevet 2024</a:t>
            </a:r>
          </a:p>
        </p:txBody>
      </p:sp>
      <p:sp>
        <p:nvSpPr>
          <p:cNvPr id="8" name="Plasshaldar for tekst 7">
            <a:extLst>
              <a:ext uri="{FF2B5EF4-FFF2-40B4-BE49-F238E27FC236}">
                <a16:creationId xmlns:a16="http://schemas.microsoft.com/office/drawing/2014/main" id="{ED0032B6-5554-C3EB-2FCA-CB2C5207B7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5943" y="3429001"/>
            <a:ext cx="5040306" cy="2488698"/>
          </a:xfrm>
        </p:spPr>
        <p:txBody>
          <a:bodyPr/>
          <a:lstStyle/>
          <a:p>
            <a:r>
              <a:rPr lang="nb-NO" sz="2800" b="1" dirty="0"/>
              <a:t>Forstå di tid!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5EA4753-2E1F-B756-9105-B707AEA1F220}"/>
              </a:ext>
            </a:extLst>
          </p:cNvPr>
          <p:cNvSpPr/>
          <p:nvPr/>
        </p:nvSpPr>
        <p:spPr>
          <a:xfrm>
            <a:off x="159026" y="6414052"/>
            <a:ext cx="424070" cy="284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ete 13" descr="Statsforvaltar Else-May Norderhus">
            <a:extLst>
              <a:ext uri="{FF2B5EF4-FFF2-40B4-BE49-F238E27FC236}">
                <a16:creationId xmlns:a16="http://schemas.microsoft.com/office/drawing/2014/main" id="{CA299830-48BE-F4DE-2193-30FCFD860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900" y="2585727"/>
            <a:ext cx="1628921" cy="2408641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C3843FA8-88F9-CE65-5591-02523C44948B}"/>
              </a:ext>
            </a:extLst>
          </p:cNvPr>
          <p:cNvSpPr txBox="1"/>
          <p:nvPr/>
        </p:nvSpPr>
        <p:spPr>
          <a:xfrm>
            <a:off x="7524288" y="5656089"/>
            <a:ext cx="3663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hlinkClick r:id="rId4"/>
              </a:rPr>
              <a:t>Forventningsbrev 2024 | </a:t>
            </a:r>
            <a:r>
              <a:rPr lang="nb-NO" sz="1400" dirty="0" err="1">
                <a:hlinkClick r:id="rId4"/>
              </a:rPr>
              <a:t>Statsforvaltaren</a:t>
            </a:r>
            <a:r>
              <a:rPr lang="nb-NO" sz="1400" dirty="0">
                <a:hlinkClick r:id="rId4"/>
              </a:rPr>
              <a:t> i Møre og Romsdal (statsforvalteren.no)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6962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769197" y="1721377"/>
            <a:ext cx="72025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000" b="1" dirty="0"/>
              <a:t>Fellesskap og meistring - Bu trygt heime</a:t>
            </a:r>
            <a:endParaRPr lang="nb-NO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legg til rette for at eldre som kan og vil, skal kunne bu lengre heime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jobbar tverrfagleg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000" dirty="0"/>
          </a:p>
          <a:p>
            <a:endParaRPr lang="nn-NO" sz="2000" b="1" dirty="0"/>
          </a:p>
          <a:p>
            <a:r>
              <a:rPr lang="nb-NO" sz="2000" b="1" dirty="0"/>
              <a:t>Nasjonal helse- og samhandlingsplan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prioriterer tiltak som gir samhandling på tvers av </a:t>
            </a:r>
            <a:r>
              <a:rPr lang="nb-NO" sz="2000" dirty="0" err="1"/>
              <a:t>tenestenivåa</a:t>
            </a:r>
            <a:r>
              <a:rPr lang="nb-NO" sz="2000" dirty="0"/>
              <a:t> (primær- og </a:t>
            </a:r>
            <a:r>
              <a:rPr lang="nb-NO" sz="2000" dirty="0" err="1"/>
              <a:t>spesialisthelseteneste</a:t>
            </a:r>
            <a:r>
              <a:rPr lang="nb-NO" sz="20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tar i bruk teknologi og digitaliserer for å skape </a:t>
            </a:r>
            <a:r>
              <a:rPr lang="nb-NO" sz="2000" dirty="0" err="1"/>
              <a:t>berekraftige</a:t>
            </a:r>
            <a:r>
              <a:rPr lang="nb-NO" sz="2000" dirty="0"/>
              <a:t> helse- og </a:t>
            </a:r>
            <a:r>
              <a:rPr lang="nb-NO" sz="2000" dirty="0" err="1"/>
              <a:t>omsorgstenester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11" name="Bilete 10" descr="Eldre mann med blå jakke smiler">
            <a:extLst>
              <a:ext uri="{FF2B5EF4-FFF2-40B4-BE49-F238E27FC236}">
                <a16:creationId xmlns:a16="http://schemas.microsoft.com/office/drawing/2014/main" id="{F045A298-A4D6-B300-26EF-C5B2F0238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018" y="2458500"/>
            <a:ext cx="4278800" cy="2711565"/>
          </a:xfrm>
          <a:prstGeom prst="rect">
            <a:avLst/>
          </a:prstGeom>
        </p:spPr>
      </p:pic>
      <p:pic>
        <p:nvPicPr>
          <p:cNvPr id="4" name="Bilete 3" descr="Bilde av forsiden av stortingsmeldingen &quot;fellesskap og meistring - bu trygt heime&quot;">
            <a:extLst>
              <a:ext uri="{FF2B5EF4-FFF2-40B4-BE49-F238E27FC236}">
                <a16:creationId xmlns:a16="http://schemas.microsoft.com/office/drawing/2014/main" id="{24D05BAB-F58A-7088-4DE4-05CA18065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3338">
            <a:off x="8195651" y="1203382"/>
            <a:ext cx="1337570" cy="204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088C1A5-8A1E-A78F-628D-D663EA787506}"/>
              </a:ext>
            </a:extLst>
          </p:cNvPr>
          <p:cNvSpPr txBox="1"/>
          <p:nvPr/>
        </p:nvSpPr>
        <p:spPr>
          <a:xfrm>
            <a:off x="7878726" y="4880344"/>
            <a:ext cx="2296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Foto: </a:t>
            </a:r>
            <a:r>
              <a:rPr lang="nb-NO" sz="1000" dirty="0" err="1">
                <a:solidFill>
                  <a:schemeClr val="bg1"/>
                </a:solidFill>
              </a:rPr>
              <a:t>iStockPhoto</a:t>
            </a:r>
            <a:endParaRPr lang="nb-NO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Sosiale </a:t>
            </a:r>
            <a:r>
              <a:rPr lang="nb-NO" sz="2000" b="1" dirty="0" err="1"/>
              <a:t>tenester</a:t>
            </a:r>
            <a:endParaRPr lang="nb-NO" sz="2000" b="1" dirty="0"/>
          </a:p>
          <a:p>
            <a:endParaRPr lang="nb-NO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gir opplysning, råd og rettleiing etter </a:t>
            </a:r>
            <a:r>
              <a:rPr lang="nb-NO" sz="2000" dirty="0" err="1"/>
              <a:t>sosialtenestelova</a:t>
            </a:r>
            <a:r>
              <a:rPr lang="nb-NO" sz="2000" dirty="0"/>
              <a:t> gjennom NAV-kontora: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førebygger</a:t>
            </a:r>
            <a:r>
              <a:rPr lang="nb-NO" sz="2000" dirty="0"/>
              <a:t> gjeldsproblem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ser til at barn sine materielle og sosiale behov blir ivaretatt (t.d. </a:t>
            </a:r>
            <a:r>
              <a:rPr lang="nb-NO" sz="2000" dirty="0" err="1"/>
              <a:t>fritidsaktivitetar</a:t>
            </a:r>
            <a:r>
              <a:rPr lang="nb-NO" sz="2000" dirty="0"/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/>
              <a:t>i større grad tar i bruk kvalifiseringsprogrammet </a:t>
            </a:r>
          </a:p>
          <a:p>
            <a:endParaRPr lang="nb-NO" sz="2000" dirty="0"/>
          </a:p>
          <a:p>
            <a:r>
              <a:rPr lang="nb-NO" sz="2000" b="1" dirty="0" err="1"/>
              <a:t>Fastlegetenesta</a:t>
            </a:r>
            <a:endParaRPr lang="nb-NO" sz="2000" b="1" dirty="0"/>
          </a:p>
          <a:p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jobbar aktivt med å ta imot LIS1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vurderer å opprette ALIS-</a:t>
            </a:r>
            <a:r>
              <a:rPr lang="nb-NO" sz="2000" dirty="0" err="1"/>
              <a:t>avtalar</a:t>
            </a:r>
            <a:r>
              <a:rPr lang="nb-NO" sz="2000" dirty="0"/>
              <a:t>, slik at alle </a:t>
            </a:r>
            <a:r>
              <a:rPr lang="nb-NO" sz="2000" dirty="0" err="1"/>
              <a:t>legar</a:t>
            </a:r>
            <a:r>
              <a:rPr lang="nb-NO" sz="2000" dirty="0"/>
              <a:t> som </a:t>
            </a:r>
            <a:r>
              <a:rPr lang="nb-NO" sz="2000" dirty="0" err="1"/>
              <a:t>startar</a:t>
            </a:r>
            <a:r>
              <a:rPr lang="nb-NO" sz="2000" dirty="0"/>
              <a:t> spesialisering i allmennmedisin kan få </a:t>
            </a:r>
            <a:r>
              <a:rPr lang="nb-NO" sz="2000" dirty="0" err="1"/>
              <a:t>tilbod</a:t>
            </a:r>
            <a:r>
              <a:rPr lang="nb-NO" sz="2000" dirty="0"/>
              <a:t> om dette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2" name="Bilete 1" descr="Berekraftsmål som puslespillbrikker:&#10;Mål 3, 11, 10 og 17">
            <a:extLst>
              <a:ext uri="{FF2B5EF4-FFF2-40B4-BE49-F238E27FC236}">
                <a16:creationId xmlns:a16="http://schemas.microsoft.com/office/drawing/2014/main" id="{0D929241-B95E-26E5-9DD1-C0CA625FF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"/>
          <a:stretch/>
        </p:blipFill>
        <p:spPr>
          <a:xfrm>
            <a:off x="8710825" y="2046233"/>
            <a:ext cx="2987049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5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1" y="881270"/>
            <a:ext cx="811713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Samfunnsutvikling og arealbruk</a:t>
            </a:r>
          </a:p>
          <a:p>
            <a:endParaRPr lang="nb-NO" sz="2800" dirty="0"/>
          </a:p>
          <a:p>
            <a:r>
              <a:rPr lang="nb-NO" sz="2000" b="1" i="1" dirty="0"/>
              <a:t>Nasjonale </a:t>
            </a:r>
            <a:r>
              <a:rPr lang="nb-NO" sz="2000" b="1" i="1" dirty="0" err="1"/>
              <a:t>forventningar</a:t>
            </a:r>
            <a:r>
              <a:rPr lang="nb-NO" sz="2000" b="1" i="1" dirty="0"/>
              <a:t> om at </a:t>
            </a:r>
            <a:r>
              <a:rPr lang="nb-NO" sz="2000" b="1" i="1" dirty="0" err="1"/>
              <a:t>kommunane</a:t>
            </a:r>
            <a:r>
              <a:rPr lang="nb-NO" sz="2000" b="1" i="1" dirty="0"/>
              <a:t>:</a:t>
            </a:r>
          </a:p>
          <a:p>
            <a:endParaRPr lang="nb-NO" sz="2000" b="1" i="1" dirty="0"/>
          </a:p>
          <a:p>
            <a:r>
              <a:rPr lang="nb-NO" sz="2000" b="1" dirty="0"/>
              <a:t>Tar vare på karbonlager og </a:t>
            </a:r>
            <a:r>
              <a:rPr lang="nb-NO" sz="2000" b="1" dirty="0" err="1"/>
              <a:t>naturmangfald</a:t>
            </a:r>
            <a:endParaRPr lang="nb-NO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ikkje</a:t>
            </a:r>
            <a:r>
              <a:rPr lang="nb-NO" sz="2000" dirty="0"/>
              <a:t> bygger ut areal med store karbonlager som skog og myr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sett seg mål for å redusere nedbygging av natur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lagar kommunedelplan for naturmangfald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planlegg areala som grensar til verneområda godt</a:t>
            </a:r>
          </a:p>
          <a:p>
            <a:endParaRPr lang="nb-NO" sz="2000" b="1" dirty="0"/>
          </a:p>
          <a:p>
            <a:r>
              <a:rPr lang="nb-NO" sz="2000" b="1" dirty="0" err="1"/>
              <a:t>Innan</a:t>
            </a:r>
            <a:r>
              <a:rPr lang="nb-NO" sz="2000" b="1" dirty="0"/>
              <a:t> jordvern og skogbruk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fører </a:t>
            </a:r>
            <a:r>
              <a:rPr lang="nb-NO" sz="2000" dirty="0" err="1"/>
              <a:t>ein</a:t>
            </a:r>
            <a:r>
              <a:rPr lang="nb-NO" sz="2000" dirty="0"/>
              <a:t> streng jordvernpolitikk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kontrollerer at </a:t>
            </a:r>
            <a:r>
              <a:rPr lang="nb-NO" sz="2000" dirty="0" err="1"/>
              <a:t>skogeigarane</a:t>
            </a:r>
            <a:r>
              <a:rPr lang="nb-NO" sz="2000" dirty="0"/>
              <a:t> </a:t>
            </a:r>
            <a:r>
              <a:rPr lang="nb-NO" sz="2000" dirty="0" err="1"/>
              <a:t>plantar</a:t>
            </a:r>
            <a:r>
              <a:rPr lang="nb-NO" sz="2000" dirty="0"/>
              <a:t> ny skog </a:t>
            </a:r>
            <a:r>
              <a:rPr lang="nb-NO" sz="2000" dirty="0" err="1"/>
              <a:t>seinast</a:t>
            </a:r>
            <a:r>
              <a:rPr lang="nb-NO" sz="2000" dirty="0"/>
              <a:t> tre år etter hogst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4" name="Bilete 3" descr="Bilde av nysådd grass og Berekraftsmål som puslespillbrikke:&#10;Mål 2">
            <a:extLst>
              <a:ext uri="{FF2B5EF4-FFF2-40B4-BE49-F238E27FC236}">
                <a16:creationId xmlns:a16="http://schemas.microsoft.com/office/drawing/2014/main" id="{3D1050C3-9724-11CC-D1F0-38D59E69A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630" y="3135024"/>
            <a:ext cx="3063370" cy="2657382"/>
          </a:xfrm>
          <a:prstGeom prst="rect">
            <a:avLst/>
          </a:prstGeom>
        </p:spPr>
      </p:pic>
      <p:pic>
        <p:nvPicPr>
          <p:cNvPr id="7" name="Bilete 6" descr="Berekraftsmål som puslespillbrikke:&#10;Mål 13">
            <a:extLst>
              <a:ext uri="{FF2B5EF4-FFF2-40B4-BE49-F238E27FC236}">
                <a16:creationId xmlns:a16="http://schemas.microsoft.com/office/drawing/2014/main" id="{E0C74593-A1C2-AB93-8E94-9A82C73A2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7270" r="34244" b="34673"/>
          <a:stretch/>
        </p:blipFill>
        <p:spPr>
          <a:xfrm rot="745834">
            <a:off x="8106945" y="367755"/>
            <a:ext cx="3628592" cy="264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121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 descr="Bilde - mørkt. Sol, sky og forureining. Berekraftsmål som puslespillbrikke:&#10;Mål 12">
            <a:extLst>
              <a:ext uri="{FF2B5EF4-FFF2-40B4-BE49-F238E27FC236}">
                <a16:creationId xmlns:a16="http://schemas.microsoft.com/office/drawing/2014/main" id="{8E467BE5-9CDE-F632-5A37-D8262B3FC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140" y="1050529"/>
            <a:ext cx="3191320" cy="3277057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9FF7D76-B58E-3215-2E2E-E21F2E5DB2F4}"/>
              </a:ext>
            </a:extLst>
          </p:cNvPr>
          <p:cNvSpPr txBox="1"/>
          <p:nvPr/>
        </p:nvSpPr>
        <p:spPr>
          <a:xfrm>
            <a:off x="849769" y="260803"/>
            <a:ext cx="742333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/>
              <a:t>Innan</a:t>
            </a:r>
            <a:r>
              <a:rPr lang="nb-NO" b="1" dirty="0"/>
              <a:t> klimaomstilling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prioriterer arbeidet med klimatilpassing og å redusere klimagassutsleppa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deltek</a:t>
            </a:r>
            <a:r>
              <a:rPr lang="nb-NO" dirty="0"/>
              <a:t> i nettverk for samarbeid for klima, inkludert klimatilpassing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innfører klimabudsjett eller anna styringsverktøy for å få gjennomført konkrete klimatiltak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n-NO" b="1" dirty="0"/>
              <a:t>Innan sirkulær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legg vekt på omstilling til sirkulær økonomi gjennom sine innkjøp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samarbeider med dei interkommunale avfallsselskapa om å innføre gjeldande krav til å sortere avfall og førebur seg på å innføre nye krav som kjem </a:t>
            </a:r>
          </a:p>
          <a:p>
            <a:endParaRPr lang="nn-NO" dirty="0"/>
          </a:p>
          <a:p>
            <a:r>
              <a:rPr lang="nn-NO" b="1" dirty="0"/>
              <a:t>I byggeprosjekt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sikrar</a:t>
            </a:r>
            <a:r>
              <a:rPr lang="nb-NO" dirty="0"/>
              <a:t> at alle krav til rapportering av avfallshandtering er lagt ved søknad om ferdigattest i byggesaker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 eigne byggeprosjekt vel produkt som er eigna for ombruk og materialgjenvinning. </a:t>
            </a: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r>
              <a:rPr lang="nn-NO" b="1" dirty="0"/>
              <a:t>Innan avløp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førebur seg på nye krav til </a:t>
            </a:r>
            <a:r>
              <a:rPr lang="nb-NO" dirty="0" err="1"/>
              <a:t>reinsing</a:t>
            </a:r>
            <a:r>
              <a:rPr lang="nb-NO" dirty="0"/>
              <a:t> av kommunalt avløpsvatn som følger av revidert EU-direktiv for avløp </a:t>
            </a:r>
          </a:p>
        </p:txBody>
      </p:sp>
      <p:pic>
        <p:nvPicPr>
          <p:cNvPr id="7" name="Bilete 6">
            <a:extLst>
              <a:ext uri="{FF2B5EF4-FFF2-40B4-BE49-F238E27FC236}">
                <a16:creationId xmlns:a16="http://schemas.microsoft.com/office/drawing/2014/main" id="{14BBBE9F-AF09-0E8A-CCCE-1192CD601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3" t="39824" r="36684" b="34123"/>
          <a:stretch/>
        </p:blipFill>
        <p:spPr>
          <a:xfrm rot="1109349">
            <a:off x="9372363" y="3978501"/>
            <a:ext cx="2483636" cy="224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785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772601" y="2014003"/>
            <a:ext cx="619715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Universell utforming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sikrar</a:t>
            </a:r>
            <a:r>
              <a:rPr lang="nb-NO" sz="2000" dirty="0"/>
              <a:t> universell utforming i planlegging og i byggesaksbehandlinga.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endParaRPr lang="nb-NO" sz="2000" b="1" dirty="0"/>
          </a:p>
          <a:p>
            <a:r>
              <a:rPr lang="nb-NO" sz="2000" b="1" dirty="0"/>
              <a:t>CRPD - FNs konvensjon for menneske </a:t>
            </a:r>
            <a:br>
              <a:rPr lang="nb-NO" sz="2000" b="1" dirty="0"/>
            </a:br>
            <a:r>
              <a:rPr lang="nb-NO" sz="2000" b="1" dirty="0"/>
              <a:t>             med nedsett funksjonsevne </a:t>
            </a:r>
          </a:p>
          <a:p>
            <a:endParaRPr lang="nb-NO" dirty="0"/>
          </a:p>
          <a:p>
            <a:r>
              <a:rPr lang="nb-NO" dirty="0"/>
              <a:t>Kommunen må ta omsyn til CRPD i alle sine planar. </a:t>
            </a:r>
            <a:br>
              <a:rPr lang="nb-NO" dirty="0"/>
            </a:br>
            <a:r>
              <a:rPr lang="nb-NO" dirty="0"/>
              <a:t>Det er viktig at heile kommuneorganisasjonen er kjent med kva CRPD er. </a:t>
            </a:r>
            <a:br>
              <a:rPr lang="nb-NO" dirty="0"/>
            </a:br>
            <a:endParaRPr lang="nb-NO" dirty="0"/>
          </a:p>
          <a:p>
            <a:r>
              <a:rPr lang="nb-NO" dirty="0" err="1"/>
              <a:t>Statsforvaltaren</a:t>
            </a:r>
            <a:r>
              <a:rPr lang="nb-NO" dirty="0"/>
              <a:t> vil rettleie </a:t>
            </a:r>
            <a:r>
              <a:rPr lang="nb-NO" dirty="0" err="1"/>
              <a:t>kommunane</a:t>
            </a:r>
            <a:r>
              <a:rPr lang="nb-NO" dirty="0"/>
              <a:t> om </a:t>
            </a:r>
            <a:br>
              <a:rPr lang="nb-NO" dirty="0"/>
            </a:br>
            <a:r>
              <a:rPr lang="nb-NO" dirty="0"/>
              <a:t>CRPD-konvensjonen og korleis den kan tas i bruk. </a:t>
            </a:r>
            <a:endParaRPr lang="nn-NO" dirty="0"/>
          </a:p>
        </p:txBody>
      </p:sp>
      <p:pic>
        <p:nvPicPr>
          <p:cNvPr id="3" name="Bilete 2" descr="Familie på tur i park. Jente på pappas arm, samtidig som han triller ei annen jente i rullestol. De har godt humør. ">
            <a:extLst>
              <a:ext uri="{FF2B5EF4-FFF2-40B4-BE49-F238E27FC236}">
                <a16:creationId xmlns:a16="http://schemas.microsoft.com/office/drawing/2014/main" id="{FEDA5410-ACB2-52DF-8125-228CE1050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" r="1"/>
          <a:stretch/>
        </p:blipFill>
        <p:spPr>
          <a:xfrm>
            <a:off x="7294880" y="3383609"/>
            <a:ext cx="4682445" cy="3053794"/>
          </a:xfrm>
          <a:prstGeom prst="rect">
            <a:avLst/>
          </a:prstGeom>
        </p:spPr>
      </p:pic>
      <p:pic>
        <p:nvPicPr>
          <p:cNvPr id="6" name="Bilete 5" descr="Berekraftsmål som puslespillbrikke:&#10;Mål 3">
            <a:extLst>
              <a:ext uri="{FF2B5EF4-FFF2-40B4-BE49-F238E27FC236}">
                <a16:creationId xmlns:a16="http://schemas.microsoft.com/office/drawing/2014/main" id="{BBF36E59-17C7-178C-359A-2C24B7EDF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163">
            <a:off x="8630194" y="1019598"/>
            <a:ext cx="2501664" cy="265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315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975800" y="1791861"/>
            <a:ext cx="8472999" cy="3721210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nb-NO" sz="4000" b="1" kern="1200" dirty="0" err="1">
                <a:latin typeface="+mj-lt"/>
                <a:ea typeface="+mn-ea"/>
                <a:cs typeface="+mn-cs"/>
              </a:rPr>
              <a:t>Berekraftig</a:t>
            </a:r>
            <a:r>
              <a:rPr lang="nb-NO" sz="4000" b="1" kern="1200" dirty="0">
                <a:latin typeface="+mj-lt"/>
                <a:ea typeface="+mn-ea"/>
                <a:cs typeface="+mn-cs"/>
              </a:rPr>
              <a:t> landbruksforvaltning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sz="1400" kern="1200" dirty="0">
              <a:latin typeface="+mj-lt"/>
              <a:ea typeface="+mn-ea"/>
              <a:cs typeface="+mn-cs"/>
            </a:endParaRPr>
          </a:p>
          <a:p>
            <a:pPr>
              <a:spcBef>
                <a:spcPts val="1000"/>
              </a:spcBef>
              <a:defRPr/>
            </a:pPr>
            <a:r>
              <a:rPr lang="nb-NO" sz="2000" b="1" i="1" dirty="0"/>
              <a:t>Nasjonale </a:t>
            </a:r>
            <a:r>
              <a:rPr lang="nb-NO" sz="2000" b="1" i="1" dirty="0" err="1"/>
              <a:t>forventningar</a:t>
            </a:r>
            <a:r>
              <a:rPr lang="nb-NO" sz="2000" b="1" i="1" dirty="0"/>
              <a:t> om at </a:t>
            </a:r>
            <a:r>
              <a:rPr lang="nb-NO" sz="2000" b="1" i="1" dirty="0" err="1"/>
              <a:t>kommunane</a:t>
            </a:r>
            <a:r>
              <a:rPr lang="nb-NO" sz="2000" b="1" i="1" dirty="0"/>
              <a:t>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b="1" i="1" kern="1200" dirty="0">
              <a:latin typeface="+mj-lt"/>
              <a:ea typeface="+mn-ea"/>
              <a:cs typeface="+mn-cs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har ei operativ og robust landbruksforvaltning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prioriterer effektiv og god </a:t>
            </a:r>
            <a:r>
              <a:rPr lang="nb-NO" sz="2000" dirty="0" err="1"/>
              <a:t>tilskotsforvaltning</a:t>
            </a:r>
            <a:r>
              <a:rPr lang="nb-NO" sz="2000" dirty="0"/>
              <a:t> gjennom å: 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formidle kunnskap om </a:t>
            </a:r>
            <a:r>
              <a:rPr lang="nb-NO" sz="2000" dirty="0" err="1"/>
              <a:t>tilskota</a:t>
            </a:r>
            <a:r>
              <a:rPr lang="nb-NO" sz="2000" dirty="0"/>
              <a:t> og behandle søknader 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ha </a:t>
            </a:r>
            <a:r>
              <a:rPr lang="nb-NO" sz="2000" dirty="0" err="1"/>
              <a:t>rutinar</a:t>
            </a:r>
            <a:r>
              <a:rPr lang="nb-NO" sz="2000" dirty="0"/>
              <a:t> som </a:t>
            </a:r>
            <a:r>
              <a:rPr lang="nb-NO" sz="2000" dirty="0" err="1"/>
              <a:t>sikrar</a:t>
            </a:r>
            <a:r>
              <a:rPr lang="nb-NO" sz="2000" dirty="0"/>
              <a:t> at rett utbetalingsbeløp når ut til </a:t>
            </a:r>
            <a:r>
              <a:rPr lang="nb-NO" sz="2000" dirty="0" err="1"/>
              <a:t>dei</a:t>
            </a:r>
            <a:r>
              <a:rPr lang="nb-NO" sz="2000" dirty="0"/>
              <a:t> som skal ha </a:t>
            </a:r>
            <a:r>
              <a:rPr lang="nb-NO" sz="2000" dirty="0" err="1"/>
              <a:t>tilskot</a:t>
            </a:r>
            <a:endParaRPr lang="nb-NO" sz="2000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kern="1200" dirty="0">
              <a:latin typeface="+mj-lt"/>
              <a:ea typeface="+mn-ea"/>
              <a:cs typeface="+mn-cs"/>
            </a:endParaRPr>
          </a:p>
        </p:txBody>
      </p:sp>
      <p:pic>
        <p:nvPicPr>
          <p:cNvPr id="6" name="Bilete 5" descr="Jente plukker jordbær">
            <a:extLst>
              <a:ext uri="{FF2B5EF4-FFF2-40B4-BE49-F238E27FC236}">
                <a16:creationId xmlns:a16="http://schemas.microsoft.com/office/drawing/2014/main" id="{00CEDF2C-067E-8A28-2A06-5C5115D87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654" y="1791861"/>
            <a:ext cx="1568531" cy="4229317"/>
          </a:xfrm>
          <a:prstGeom prst="rect">
            <a:avLst/>
          </a:prstGeom>
        </p:spPr>
      </p:pic>
      <p:pic>
        <p:nvPicPr>
          <p:cNvPr id="9" name="Bilete 8" descr="Berekraftsmål som puslespillbrikke:&#10;Mål 2">
            <a:extLst>
              <a:ext uri="{FF2B5EF4-FFF2-40B4-BE49-F238E27FC236}">
                <a16:creationId xmlns:a16="http://schemas.microsoft.com/office/drawing/2014/main" id="{F8E8C837-99CC-6233-894C-DAA7E610D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5407" r="37745" b="32741"/>
          <a:stretch/>
        </p:blipFill>
        <p:spPr>
          <a:xfrm rot="20895946">
            <a:off x="8086388" y="164439"/>
            <a:ext cx="3535678" cy="413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205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1" y="881270"/>
            <a:ext cx="81171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Samfunnstryggleik og beredskap</a:t>
            </a:r>
          </a:p>
          <a:p>
            <a:endParaRPr lang="nb-NO" sz="2800" dirty="0"/>
          </a:p>
          <a:p>
            <a:r>
              <a:rPr lang="nb-NO" sz="2000" b="1" dirty="0" err="1"/>
              <a:t>Vesentleg</a:t>
            </a:r>
            <a:r>
              <a:rPr lang="nb-NO" sz="2000" b="1" dirty="0"/>
              <a:t> endra </a:t>
            </a:r>
            <a:r>
              <a:rPr lang="nb-NO" sz="2000" b="1" dirty="0" err="1"/>
              <a:t>tryggleikssituasjon</a:t>
            </a:r>
            <a:endParaRPr lang="nb-NO" sz="2000" b="1" dirty="0"/>
          </a:p>
          <a:p>
            <a:r>
              <a:rPr lang="nn-NO" sz="2000" dirty="0"/>
              <a:t>Vi rår kommunane til å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styrke samarbeidet med andre lokale aktørar i totalforsvaret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oppdatere heilskapleg risiko og </a:t>
            </a:r>
            <a:r>
              <a:rPr lang="nn-NO" sz="2000" dirty="0" err="1"/>
              <a:t>sårbarheitsanalyse</a:t>
            </a:r>
            <a:r>
              <a:rPr lang="nn-NO" sz="2000" dirty="0"/>
              <a:t>, og kommunale beredskapsplanar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000" dirty="0"/>
          </a:p>
          <a:p>
            <a:r>
              <a:rPr lang="nn-NO" sz="2000" b="1" dirty="0"/>
              <a:t>Følgje opp funn frå heilskapleg ROS-analyse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Kommunane skal ha ein plan for å følge opp arbeidet med samfunnstryggleik. Utgangspunktet for planen må vere heilskapleg ROS-analyse. Planen bør innehalde langsiktige mål, strategiar og prioriterte tiltak</a:t>
            </a: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3" name="Bilete 2" descr="Flomstor elv har ødelagt brygge">
            <a:extLst>
              <a:ext uri="{FF2B5EF4-FFF2-40B4-BE49-F238E27FC236}">
                <a16:creationId xmlns:a16="http://schemas.microsoft.com/office/drawing/2014/main" id="{58CBDA80-C971-B9F2-F507-8B90A6BD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536" y="2845307"/>
            <a:ext cx="1574881" cy="3251367"/>
          </a:xfrm>
          <a:prstGeom prst="rect">
            <a:avLst/>
          </a:prstGeom>
        </p:spPr>
      </p:pic>
      <p:pic>
        <p:nvPicPr>
          <p:cNvPr id="6" name="Bilete 5" descr="Berekraftsmål som puslespillbrikke:&#10;Mål 16">
            <a:extLst>
              <a:ext uri="{FF2B5EF4-FFF2-40B4-BE49-F238E27FC236}">
                <a16:creationId xmlns:a16="http://schemas.microsoft.com/office/drawing/2014/main" id="{52C8EED9-7D97-51FF-04F5-866F24FE9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7" t="33799" r="36531" b="32558"/>
          <a:stretch/>
        </p:blipFill>
        <p:spPr>
          <a:xfrm rot="20589561">
            <a:off x="8559209" y="113292"/>
            <a:ext cx="3795823" cy="411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671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1" y="881270"/>
            <a:ext cx="81171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Kommunale beredskapsråd</a:t>
            </a:r>
          </a:p>
          <a:p>
            <a:r>
              <a:rPr lang="nb-NO" sz="2000" dirty="0" err="1"/>
              <a:t>Kommunane</a:t>
            </a:r>
            <a:r>
              <a:rPr lang="nb-NO" sz="2000" dirty="0"/>
              <a:t> har ansvar for å samordne arbeidet med samfunnstryggleik og beredskap på lokalt nivå </a:t>
            </a:r>
          </a:p>
          <a:p>
            <a:endParaRPr lang="nn-NO" sz="2000" dirty="0"/>
          </a:p>
          <a:p>
            <a:r>
              <a:rPr lang="nn-NO" sz="2000" b="1" dirty="0"/>
              <a:t>Krisehandtering</a:t>
            </a:r>
          </a:p>
          <a:p>
            <a:r>
              <a:rPr lang="nn-NO" sz="2000" dirty="0"/>
              <a:t>Kommunane må vere budd på å handtere hendingar som spenner frå det heilt lokale med avgrensa omfang til større kriser med nasjonalt omfang </a:t>
            </a:r>
          </a:p>
          <a:p>
            <a:endParaRPr lang="nn-NO" sz="2000" dirty="0"/>
          </a:p>
          <a:p>
            <a:r>
              <a:rPr lang="nn-NO" sz="2000" b="1" dirty="0"/>
              <a:t>Samansette truslar</a:t>
            </a:r>
          </a:p>
          <a:p>
            <a:r>
              <a:rPr lang="nn-NO" sz="2000" dirty="0"/>
              <a:t>Kommunane skal rapportere til Statsforvaltaren om dei mistenker hendingar som kan vere samansette truslar</a:t>
            </a:r>
          </a:p>
          <a:p>
            <a:endParaRPr lang="nn-NO" sz="2000" dirty="0"/>
          </a:p>
          <a:p>
            <a:r>
              <a:rPr lang="nn-NO" sz="2000" b="1" dirty="0"/>
              <a:t>Totalforsvaret</a:t>
            </a:r>
          </a:p>
          <a:p>
            <a:r>
              <a:rPr lang="nb-NO" sz="2000" dirty="0" err="1"/>
              <a:t>Kommunane</a:t>
            </a:r>
            <a:r>
              <a:rPr lang="nb-NO" sz="2000" dirty="0"/>
              <a:t> må kjenne eiga rolle, ansvar, mynde og samfunnsoppdrag i totalforsvaret. Vi </a:t>
            </a:r>
            <a:r>
              <a:rPr lang="nb-NO" sz="2000" dirty="0" err="1"/>
              <a:t>ventar</a:t>
            </a:r>
            <a:r>
              <a:rPr lang="nb-NO" sz="2000" dirty="0"/>
              <a:t> at </a:t>
            </a:r>
            <a:r>
              <a:rPr lang="nb-NO" sz="2000" dirty="0" err="1"/>
              <a:t>kommunane</a:t>
            </a:r>
            <a:r>
              <a:rPr lang="nb-NO" sz="2000" dirty="0"/>
              <a:t> har oppdaterte </a:t>
            </a:r>
            <a:r>
              <a:rPr lang="nb-NO" sz="2000" dirty="0" err="1"/>
              <a:t>beredskapsplanar</a:t>
            </a:r>
            <a:r>
              <a:rPr lang="nb-NO" sz="2000" dirty="0"/>
              <a:t> som inkluderer helseberedskap og sivil-militært samvirke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4" name="Bilete 3" descr="Politi og militær - utsnitt av personer i samtale, ingen ansikt, men uniformer ">
            <a:extLst>
              <a:ext uri="{FF2B5EF4-FFF2-40B4-BE49-F238E27FC236}">
                <a16:creationId xmlns:a16="http://schemas.microsoft.com/office/drawing/2014/main" id="{F0520C63-7753-CD4E-6E88-3ADB4525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604" y="3625702"/>
            <a:ext cx="2514112" cy="2562091"/>
          </a:xfrm>
          <a:prstGeom prst="rect">
            <a:avLst/>
          </a:prstGeom>
        </p:spPr>
      </p:pic>
      <p:pic>
        <p:nvPicPr>
          <p:cNvPr id="7" name="Bilete 6" descr="Berekraftsmål som puslespillbrikke:&#10;Mål 17">
            <a:extLst>
              <a:ext uri="{FF2B5EF4-FFF2-40B4-BE49-F238E27FC236}">
                <a16:creationId xmlns:a16="http://schemas.microsoft.com/office/drawing/2014/main" id="{575DD861-759B-5731-65FA-0A8AEC8EF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50">
            <a:off x="9537844" y="881270"/>
            <a:ext cx="2347632" cy="351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05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Utfordringsbilde</a:t>
            </a:r>
          </a:p>
          <a:p>
            <a:endParaRPr lang="nb-NO" dirty="0"/>
          </a:p>
          <a:p>
            <a:r>
              <a:rPr lang="nb-NO" dirty="0"/>
              <a:t>Verdssituasjonen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Klimaendring og tap av natur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Krig i Europa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Heimesituasjonen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Fattigdom og </a:t>
            </a:r>
            <a:r>
              <a:rPr lang="nb-NO" dirty="0" err="1"/>
              <a:t>utanforskap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Flyktningar</a:t>
            </a:r>
            <a:r>
              <a:rPr lang="nb-NO" dirty="0"/>
              <a:t> og integrering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Strammare</a:t>
            </a:r>
            <a:r>
              <a:rPr lang="nb-NO" dirty="0"/>
              <a:t> kommuneøkonomi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Ei eldre befolkning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Mangel på folk og kompetanse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Kunstig intelligens – utfordring og </a:t>
            </a:r>
            <a:r>
              <a:rPr lang="nb-NO" dirty="0" err="1"/>
              <a:t>moglegheit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12" name="Bilete 11" descr="Bilder av natur, krig i Ukraina, ein trist person hos NAV og flyktning frå Ukraina.">
            <a:extLst>
              <a:ext uri="{FF2B5EF4-FFF2-40B4-BE49-F238E27FC236}">
                <a16:creationId xmlns:a16="http://schemas.microsoft.com/office/drawing/2014/main" id="{921E37D9-B94E-3FFC-5E35-F78C04E31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816" y="258418"/>
            <a:ext cx="1608358" cy="6029739"/>
          </a:xfrm>
          <a:prstGeom prst="rect">
            <a:avLst/>
          </a:prstGeom>
        </p:spPr>
      </p:pic>
      <p:pic>
        <p:nvPicPr>
          <p:cNvPr id="14" name="Bilete 13" descr="Eit bilete som inneheld person på sjukeheim, tilsett som er i full fart forbi ein heis som kan bere personar, og ein rullestol.  ">
            <a:extLst>
              <a:ext uri="{FF2B5EF4-FFF2-40B4-BE49-F238E27FC236}">
                <a16:creationId xmlns:a16="http://schemas.microsoft.com/office/drawing/2014/main" id="{8A92EF8B-FB2B-B3F5-761B-9D4E4ECA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1" y="5052695"/>
            <a:ext cx="2479492" cy="1320734"/>
          </a:xfrm>
          <a:prstGeom prst="rect">
            <a:avLst/>
          </a:prstGeom>
        </p:spPr>
      </p:pic>
      <p:pic>
        <p:nvPicPr>
          <p:cNvPr id="16" name="Bilete 15" descr="Eit bilete som inneheld person, som får tall og bilde inn i anletet. Kunstig intelligens. ">
            <a:extLst>
              <a:ext uri="{FF2B5EF4-FFF2-40B4-BE49-F238E27FC236}">
                <a16:creationId xmlns:a16="http://schemas.microsoft.com/office/drawing/2014/main" id="{391F849C-80E8-5592-0C75-61CE7E2E1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56" y="5052696"/>
            <a:ext cx="2347970" cy="1320734"/>
          </a:xfrm>
          <a:prstGeom prst="rect">
            <a:avLst/>
          </a:prstGeom>
        </p:spPr>
      </p:pic>
      <p:pic>
        <p:nvPicPr>
          <p:cNvPr id="18" name="Bilete 17" descr="Ledig stol">
            <a:extLst>
              <a:ext uri="{FF2B5EF4-FFF2-40B4-BE49-F238E27FC236}">
                <a16:creationId xmlns:a16="http://schemas.microsoft.com/office/drawing/2014/main" id="{70E9E984-C33E-45DF-29A5-5345C0CA08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9" r="1010"/>
          <a:stretch/>
        </p:blipFill>
        <p:spPr>
          <a:xfrm>
            <a:off x="6424524" y="4873559"/>
            <a:ext cx="2180982" cy="14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1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 descr="Eit bilete som inneheld kart, tekst, grunnpilar over Møre og Romsdal. Deler inn i tre regionar: Sunnmøre, Romsdal og Nordmøre.">
            <a:extLst>
              <a:ext uri="{FF2B5EF4-FFF2-40B4-BE49-F238E27FC236}">
                <a16:creationId xmlns:a16="http://schemas.microsoft.com/office/drawing/2014/main" id="{E445A8DD-90BB-C9A0-7AF1-CAC906207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98" y="1853188"/>
            <a:ext cx="9726382" cy="444879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Samarbeid for å nå måla!</a:t>
            </a:r>
          </a:p>
          <a:p>
            <a:endParaRPr lang="nb-NO" sz="2800" dirty="0"/>
          </a:p>
          <a:p>
            <a:r>
              <a:rPr lang="nb-NO" sz="2800" dirty="0" err="1"/>
              <a:t>Nivi</a:t>
            </a:r>
            <a:r>
              <a:rPr lang="nb-NO" sz="2800" dirty="0"/>
              <a:t>-analyse - </a:t>
            </a:r>
            <a:r>
              <a:rPr lang="nb-NO" sz="2800" dirty="0" err="1"/>
              <a:t>meir</a:t>
            </a:r>
            <a:r>
              <a:rPr lang="nb-NO" sz="2800" dirty="0"/>
              <a:t> strukturerte interkommunale samarbeid</a:t>
            </a:r>
          </a:p>
          <a:p>
            <a:endParaRPr lang="nb-NO" sz="2800" dirty="0"/>
          </a:p>
          <a:p>
            <a:r>
              <a:rPr lang="nn-NO" sz="1400" dirty="0">
                <a:hlinkClick r:id="rId3"/>
              </a:rPr>
              <a:t>Oppmodar til meir strukturerte kommunesamarbeid | </a:t>
            </a:r>
            <a:br>
              <a:rPr lang="nn-NO" sz="1400" dirty="0">
                <a:hlinkClick r:id="rId3"/>
              </a:rPr>
            </a:br>
            <a:r>
              <a:rPr lang="nn-NO" sz="1400" dirty="0">
                <a:hlinkClick r:id="rId3"/>
              </a:rPr>
              <a:t>Statsforvaltaren i Møre og Romsdal (statsforvalteren.no)</a:t>
            </a:r>
            <a:endParaRPr lang="nb-NO" sz="1400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503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 descr="Eit bilete som inneheld ulike filmbilde med personar som snakkar om ulike tema. Tekst i bilde der det står: Opplæring i plan for politikarar. Korte filmar på 3-8 minutt Gir nyttig kunnskap om grunnlegande tema. Sjå filmane i grupper eller aleine. Logo til Statsforvaltaren i Møre og Romsdal, Møre og Romsdal fylkeskommune og distriktssenteret">
            <a:extLst>
              <a:ext uri="{FF2B5EF4-FFF2-40B4-BE49-F238E27FC236}">
                <a16:creationId xmlns:a16="http://schemas.microsoft.com/office/drawing/2014/main" id="{0A255C05-CAA9-FE58-1EA5-5888E9D06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62" y="630344"/>
            <a:ext cx="8428556" cy="4411506"/>
          </a:xfrm>
          <a:prstGeom prst="rect">
            <a:avLst/>
          </a:prstGeom>
        </p:spPr>
      </p:pic>
      <p:pic>
        <p:nvPicPr>
          <p:cNvPr id="5" name="Bilete 4" descr="Bilde av regjeringa sitt hefte &quot;nasjonale forventningar&quot; ">
            <a:extLst>
              <a:ext uri="{FF2B5EF4-FFF2-40B4-BE49-F238E27FC236}">
                <a16:creationId xmlns:a16="http://schemas.microsoft.com/office/drawing/2014/main" id="{9B7A19EA-51DA-21F7-7D46-0EBDE0AA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3914">
            <a:off x="1179790" y="4447246"/>
            <a:ext cx="1550504" cy="198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ete 6" descr="Eit bilde som inneheld alle 17 berekraftsmåla">
            <a:extLst>
              <a:ext uri="{FF2B5EF4-FFF2-40B4-BE49-F238E27FC236}">
                <a16:creationId xmlns:a16="http://schemas.microsoft.com/office/drawing/2014/main" id="{151EA70B-BBD9-8097-A591-C621D02F6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71" y="5140973"/>
            <a:ext cx="2367604" cy="1224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3D558FC-9E09-916F-6DC4-D1EDAE11EE66}"/>
              </a:ext>
            </a:extLst>
          </p:cNvPr>
          <p:cNvSpPr txBox="1"/>
          <p:nvPr/>
        </p:nvSpPr>
        <p:spPr>
          <a:xfrm>
            <a:off x="5895822" y="5574196"/>
            <a:ext cx="5377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dirty="0">
                <a:hlinkClick r:id="rId5"/>
              </a:rPr>
              <a:t>Opplæring i plan for politikarar - filmressurs | </a:t>
            </a:r>
            <a:br>
              <a:rPr lang="nn-NO" sz="1400" dirty="0">
                <a:hlinkClick r:id="rId5"/>
              </a:rPr>
            </a:br>
            <a:r>
              <a:rPr lang="nn-NO" sz="1400" dirty="0">
                <a:hlinkClick r:id="rId5"/>
              </a:rPr>
              <a:t>Statsforvaltaren i Møre og Romsdal (statsforvalteren.no)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05838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Kommuneøkonomi</a:t>
            </a:r>
          </a:p>
          <a:p>
            <a:endParaRPr lang="nb-NO" sz="2800" dirty="0"/>
          </a:p>
          <a:p>
            <a:r>
              <a:rPr lang="nb-NO" sz="2000" b="1" i="1" dirty="0"/>
              <a:t>Nasjonale </a:t>
            </a:r>
            <a:r>
              <a:rPr lang="nb-NO" sz="2000" b="1" i="1" dirty="0" err="1"/>
              <a:t>forventningar</a:t>
            </a:r>
            <a:r>
              <a:rPr lang="nb-NO" sz="2000" b="1" i="1" dirty="0"/>
              <a:t> til at </a:t>
            </a:r>
            <a:r>
              <a:rPr lang="nb-NO" sz="2000" b="1" i="1" dirty="0" err="1"/>
              <a:t>kommunane</a:t>
            </a: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tilpassar verksemda slik at dei kjem i økonomisk balanse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nyttar dei finansielle måltala og har gode prosessar i behandlinga og revideringa av finansielle måltal</a:t>
            </a:r>
            <a:br>
              <a:rPr lang="nn-NO" dirty="0"/>
            </a:br>
            <a:r>
              <a:rPr lang="nn-NO" dirty="0"/>
              <a:t>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kvalitetssikrar at opplysningane er riktig rapportert i KOSTRA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3" name="Bilete 2" descr="Berekraftsmål som puslespillbrikker:&#10;Mål 8, 11, 10 og 12">
            <a:extLst>
              <a:ext uri="{FF2B5EF4-FFF2-40B4-BE49-F238E27FC236}">
                <a16:creationId xmlns:a16="http://schemas.microsoft.com/office/drawing/2014/main" id="{914041ED-7958-85EE-FDD8-79C30BCE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474" y="2009598"/>
            <a:ext cx="2896004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Barn og unge</a:t>
            </a:r>
          </a:p>
          <a:p>
            <a:endParaRPr lang="nb-NO" sz="2800" dirty="0"/>
          </a:p>
          <a:p>
            <a:r>
              <a:rPr lang="nb-NO" sz="2000" b="1" i="1" dirty="0"/>
              <a:t>Nasjonale </a:t>
            </a:r>
            <a:r>
              <a:rPr lang="nb-NO" sz="2000" b="1" i="1" dirty="0" err="1"/>
              <a:t>forventningar</a:t>
            </a:r>
            <a:r>
              <a:rPr lang="nb-NO" sz="2000" b="1" i="1" dirty="0"/>
              <a:t> om at </a:t>
            </a:r>
            <a:r>
              <a:rPr lang="nb-NO" sz="2000" b="1" i="1" dirty="0" err="1"/>
              <a:t>kommunane</a:t>
            </a:r>
            <a:r>
              <a:rPr lang="nb-NO" sz="2000" b="1" i="1" dirty="0"/>
              <a:t>:</a:t>
            </a:r>
          </a:p>
          <a:p>
            <a:endParaRPr lang="nb-NO" sz="2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På området psykisk helse styrker det </a:t>
            </a:r>
            <a:r>
              <a:rPr lang="nb-NO" sz="2000" dirty="0" err="1"/>
              <a:t>helsefremmande</a:t>
            </a:r>
            <a:r>
              <a:rPr lang="nb-NO" sz="2000" dirty="0"/>
              <a:t> og </a:t>
            </a:r>
            <a:r>
              <a:rPr lang="nb-NO" sz="2000" dirty="0" err="1"/>
              <a:t>førebyggande</a:t>
            </a:r>
            <a:r>
              <a:rPr lang="nb-NO" sz="2000" dirty="0"/>
              <a:t> arbeidet. Gir rask hjelp og </a:t>
            </a:r>
            <a:r>
              <a:rPr lang="nb-NO" sz="2000" dirty="0" err="1"/>
              <a:t>tilbod</a:t>
            </a:r>
            <a:r>
              <a:rPr lang="nb-NO" sz="2000" dirty="0"/>
              <a:t> om vurderingssamtale. </a:t>
            </a:r>
            <a:br>
              <a:rPr lang="nb-NO" sz="2000" dirty="0"/>
            </a:b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Arbeider for </a:t>
            </a:r>
            <a:r>
              <a:rPr lang="nb-NO" sz="2000" dirty="0" err="1"/>
              <a:t>eit</a:t>
            </a:r>
            <a:r>
              <a:rPr lang="nb-NO" sz="2000" dirty="0"/>
              <a:t> trygt, godt og </a:t>
            </a:r>
            <a:r>
              <a:rPr lang="nb-NO" sz="2000" dirty="0" err="1"/>
              <a:t>inkluderande</a:t>
            </a:r>
            <a:r>
              <a:rPr lang="nb-NO" sz="2000" dirty="0"/>
              <a:t> barnehage og </a:t>
            </a:r>
            <a:r>
              <a:rPr lang="nb-NO" sz="2000" dirty="0" err="1"/>
              <a:t>skulemiljø</a:t>
            </a:r>
            <a:br>
              <a:rPr lang="nb-NO" sz="2000" dirty="0"/>
            </a:b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Utviklar</a:t>
            </a:r>
            <a:r>
              <a:rPr lang="nb-NO" sz="2000" dirty="0"/>
              <a:t> og gjennomfører kompetansetiltak i skule og barnehage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7" name="Bilete 6" descr="Barn på skole. Glade, alle rekker fram en hånd, og slik slår de hendene sammen.">
            <a:extLst>
              <a:ext uri="{FF2B5EF4-FFF2-40B4-BE49-F238E27FC236}">
                <a16:creationId xmlns:a16="http://schemas.microsoft.com/office/drawing/2014/main" id="{F567C3AF-3C93-4335-955D-1BCDE0FD5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045" y="4234070"/>
            <a:ext cx="3677551" cy="1663147"/>
          </a:xfrm>
          <a:prstGeom prst="rect">
            <a:avLst/>
          </a:prstGeom>
        </p:spPr>
      </p:pic>
      <p:pic>
        <p:nvPicPr>
          <p:cNvPr id="11" name="Bilete 10" descr="Berekraftsmål som puslespillbrikke:&#10;Mål 4">
            <a:extLst>
              <a:ext uri="{FF2B5EF4-FFF2-40B4-BE49-F238E27FC236}">
                <a16:creationId xmlns:a16="http://schemas.microsoft.com/office/drawing/2014/main" id="{DEE589A7-8F12-A1E9-AFC5-9D775844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387">
            <a:off x="9600047" y="1340067"/>
            <a:ext cx="1962475" cy="294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ete 12" descr="Berekraftsmål som puslespillbrikke:&#10;Mål 10">
            <a:extLst>
              <a:ext uri="{FF2B5EF4-FFF2-40B4-BE49-F238E27FC236}">
                <a16:creationId xmlns:a16="http://schemas.microsoft.com/office/drawing/2014/main" id="{6E4C2CFE-723B-C5CA-A70A-311A4F192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3">
            <a:off x="6895995" y="-889057"/>
            <a:ext cx="3449088" cy="517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85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i="1" dirty="0"/>
              <a:t>…</a:t>
            </a:r>
          </a:p>
          <a:p>
            <a:endParaRPr lang="nb-NO" sz="2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Sikrar at eksamen, obligatoriske prøver og undersøkingar vert gjennomført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Oppfyller krava i opplæringslova og forskriftene til lova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Tilpassar</a:t>
            </a:r>
            <a:r>
              <a:rPr lang="nb-NO" sz="2000" dirty="0"/>
              <a:t> seg og bruker rammeplan for skolefritidsordninga (SFO)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Sett den nye nasjonale barnehagestrategien «Barnehagen for ei ny tid» ut i praksis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Rettleiar</a:t>
            </a:r>
            <a:r>
              <a:rPr lang="nb-NO" sz="2000" dirty="0"/>
              <a:t> </a:t>
            </a:r>
            <a:r>
              <a:rPr lang="nb-NO" sz="2000" dirty="0" err="1"/>
              <a:t>barnehagane</a:t>
            </a:r>
            <a:r>
              <a:rPr lang="nb-NO" sz="2000" dirty="0"/>
              <a:t>, sjå til at </a:t>
            </a:r>
            <a:r>
              <a:rPr lang="nb-NO" sz="2000" dirty="0" err="1"/>
              <a:t>barnehagane</a:t>
            </a:r>
            <a:r>
              <a:rPr lang="nb-NO" sz="2000" dirty="0"/>
              <a:t> følger lova, </a:t>
            </a:r>
            <a:r>
              <a:rPr lang="nb-NO" sz="2000" dirty="0" err="1"/>
              <a:t>gjere</a:t>
            </a:r>
            <a:r>
              <a:rPr lang="nb-NO" sz="2000" dirty="0"/>
              <a:t> </a:t>
            </a:r>
            <a:r>
              <a:rPr lang="nb-NO" sz="2000" dirty="0" err="1"/>
              <a:t>risikovurderingar</a:t>
            </a:r>
            <a:r>
              <a:rPr lang="nb-NO" sz="2000" dirty="0"/>
              <a:t> og gjennomføre tilsyn for å avdekke </a:t>
            </a:r>
            <a:r>
              <a:rPr lang="nb-NO" sz="2000" dirty="0" err="1"/>
              <a:t>lovbrot</a:t>
            </a:r>
            <a:r>
              <a:rPr lang="nb-NO" sz="2000" dirty="0"/>
              <a:t>  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3" name="Bilete 2" descr="Berekraftsmål som puslespillbrikker:&#10;Mål 4, 11, 10 og 3">
            <a:extLst>
              <a:ext uri="{FF2B5EF4-FFF2-40B4-BE49-F238E27FC236}">
                <a16:creationId xmlns:a16="http://schemas.microsoft.com/office/drawing/2014/main" id="{FFF5706E-9F14-CC97-E1BD-E2376F31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"/>
          <a:stretch/>
        </p:blipFill>
        <p:spPr>
          <a:xfrm>
            <a:off x="8574157" y="2274040"/>
            <a:ext cx="2816439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69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/>
              <a:t>Innan</a:t>
            </a:r>
            <a:r>
              <a:rPr lang="nb-NO" sz="2000" b="1" dirty="0"/>
              <a:t> barnevern</a:t>
            </a:r>
          </a:p>
          <a:p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styrker arbeidet med </a:t>
            </a:r>
            <a:r>
              <a:rPr lang="nb-NO" sz="2000" dirty="0" err="1"/>
              <a:t>tidleg</a:t>
            </a:r>
            <a:r>
              <a:rPr lang="nb-NO" sz="2000" dirty="0"/>
              <a:t> innsats og </a:t>
            </a:r>
            <a:r>
              <a:rPr lang="nb-NO" sz="2000" dirty="0" err="1"/>
              <a:t>førebygging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utarbeider og </a:t>
            </a:r>
            <a:r>
              <a:rPr lang="nb-NO" sz="2000" dirty="0" err="1"/>
              <a:t>vedtek</a:t>
            </a:r>
            <a:r>
              <a:rPr lang="nb-NO" sz="2000" dirty="0"/>
              <a:t> </a:t>
            </a:r>
            <a:r>
              <a:rPr lang="nb-NO" sz="2000" dirty="0" err="1"/>
              <a:t>førebyggande</a:t>
            </a:r>
            <a:r>
              <a:rPr lang="nb-NO" sz="2000" dirty="0"/>
              <a:t> plan mot omsorgssvikt og </a:t>
            </a:r>
            <a:r>
              <a:rPr lang="nb-NO" sz="2000" dirty="0" err="1"/>
              <a:t>åtferdsproblem</a:t>
            </a:r>
            <a:r>
              <a:rPr lang="nb-NO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arbeider for å gjenforene barn og foreldre etter omsorgsovertaking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deltar i tiltak for å styrke styring og leiing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utviklar</a:t>
            </a:r>
            <a:r>
              <a:rPr lang="nb-NO" sz="2000" dirty="0"/>
              <a:t> </a:t>
            </a:r>
            <a:r>
              <a:rPr lang="nb-NO" sz="2000" dirty="0" err="1"/>
              <a:t>tenestene</a:t>
            </a:r>
            <a:r>
              <a:rPr lang="nb-NO" sz="2000" dirty="0"/>
              <a:t> sine i samsvar med måla i kompetansesatsinga til regjeringa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forsøker å rekruttere </a:t>
            </a:r>
            <a:r>
              <a:rPr lang="nb-NO" sz="2000" dirty="0" err="1"/>
              <a:t>fosterheimar</a:t>
            </a:r>
            <a:r>
              <a:rPr lang="nb-NO" sz="2000" dirty="0"/>
              <a:t> i barnet sin familie og nære nettverk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4" name="Bilete 3" descr="Ei lita jente holder bamsen sin ute om høsten. ">
            <a:extLst>
              <a:ext uri="{FF2B5EF4-FFF2-40B4-BE49-F238E27FC236}">
                <a16:creationId xmlns:a16="http://schemas.microsoft.com/office/drawing/2014/main" id="{FBE6559F-3B8F-27AD-1F2A-F3158B37D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517" y="1988471"/>
            <a:ext cx="3166272" cy="3822608"/>
          </a:xfrm>
          <a:prstGeom prst="rect">
            <a:avLst/>
          </a:prstGeom>
        </p:spPr>
      </p:pic>
      <p:pic>
        <p:nvPicPr>
          <p:cNvPr id="5" name="Bilete 4" descr="Berekraftsmål som puslespillbrikke:&#10;Mål 10">
            <a:extLst>
              <a:ext uri="{FF2B5EF4-FFF2-40B4-BE49-F238E27FC236}">
                <a16:creationId xmlns:a16="http://schemas.microsoft.com/office/drawing/2014/main" id="{3350C08F-E781-D933-17EF-E747769C8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3">
            <a:off x="7398132" y="-136294"/>
            <a:ext cx="2444814" cy="3665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0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Helse- og </a:t>
            </a:r>
            <a:r>
              <a:rPr lang="nb-NO" sz="4000" dirty="0" err="1"/>
              <a:t>omsorgstenester</a:t>
            </a:r>
            <a:endParaRPr lang="nb-NO" sz="4000" dirty="0"/>
          </a:p>
          <a:p>
            <a:endParaRPr lang="nb-NO" sz="2800" dirty="0"/>
          </a:p>
          <a:p>
            <a:r>
              <a:rPr lang="nb-NO" sz="2000" b="1" i="1" dirty="0"/>
              <a:t>Nasjonale </a:t>
            </a:r>
            <a:r>
              <a:rPr lang="nb-NO" sz="2000" b="1" i="1" dirty="0" err="1"/>
              <a:t>forventningar</a:t>
            </a:r>
            <a:r>
              <a:rPr lang="nb-NO" sz="2000" b="1" i="1" dirty="0"/>
              <a:t> om at </a:t>
            </a:r>
            <a:r>
              <a:rPr lang="nb-NO" sz="2000" b="1" i="1" dirty="0" err="1"/>
              <a:t>kommunane</a:t>
            </a:r>
            <a:r>
              <a:rPr lang="nb-NO" sz="2000" b="1" i="1" dirty="0"/>
              <a:t>:</a:t>
            </a:r>
          </a:p>
          <a:p>
            <a:endParaRPr lang="nb-NO" sz="2000" b="1" i="1" dirty="0"/>
          </a:p>
          <a:p>
            <a:r>
              <a:rPr lang="nb-NO" sz="2000" b="1" dirty="0" err="1"/>
              <a:t>Innan</a:t>
            </a:r>
            <a:r>
              <a:rPr lang="nb-NO" sz="2000" b="1" dirty="0"/>
              <a:t> folkehelse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arbeider førebyggande, og sikrar at alle innbyggarar har gode føresetnader for eit godt liv med god helse</a:t>
            </a:r>
          </a:p>
          <a:p>
            <a:endParaRPr lang="nn-NO" sz="2000" dirty="0"/>
          </a:p>
          <a:p>
            <a:r>
              <a:rPr lang="nn-NO" sz="2000" b="1" dirty="0"/>
              <a:t>Innan psykisk helse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prioriterer tverrfagleg førebyggande innsats og tilgjengelege lågterskeltilbod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arbeider førebyggande for at psykiske helseplager ikkje utviklar seg til å bli psykiske lidingar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sørger for at brukarar og pårørande får medverke, slik dei har rett til etter lova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2000" dirty="0"/>
              <a:t>sin innsats er i tråd med føringane i </a:t>
            </a:r>
            <a:r>
              <a:rPr lang="nn-NO" sz="2000" dirty="0" err="1"/>
              <a:t>opptrappingsplana</a:t>
            </a:r>
            <a:endParaRPr lang="nb-NO" sz="2000" dirty="0"/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3" name="Bilete 2" descr="Bilde av forsiden av folkehelsemeldinga">
            <a:extLst>
              <a:ext uri="{FF2B5EF4-FFF2-40B4-BE49-F238E27FC236}">
                <a16:creationId xmlns:a16="http://schemas.microsoft.com/office/drawing/2014/main" id="{A8600B67-A661-C093-ABE1-C0DDD60D1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0725">
            <a:off x="8759268" y="2114392"/>
            <a:ext cx="1609208" cy="227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ete 4" descr="Bilde av forsiden av opptrappingsplan for psykisk helse">
            <a:extLst>
              <a:ext uri="{FF2B5EF4-FFF2-40B4-BE49-F238E27FC236}">
                <a16:creationId xmlns:a16="http://schemas.microsoft.com/office/drawing/2014/main" id="{B7A29562-0EA2-7B63-E6E5-BEF271983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6517">
            <a:off x="9429268" y="3567848"/>
            <a:ext cx="1944758" cy="2742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ete 7" descr="Berekraftsmål som puslespillbrikke:&#10;Mål 3">
            <a:extLst>
              <a:ext uri="{FF2B5EF4-FFF2-40B4-BE49-F238E27FC236}">
                <a16:creationId xmlns:a16="http://schemas.microsoft.com/office/drawing/2014/main" id="{3821DDCB-2F11-EC29-515F-B308A6DF5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567">
            <a:off x="8876877" y="239414"/>
            <a:ext cx="2110400" cy="223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553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 2024.potm" id="{5CCC14EF-562E-46C5-9F51-7EB83733B01F}" vid="{0E1D13AF-277B-4973-B26F-816575D04BF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SFmr Powerpointmal 2024</Template>
  <TotalTime>1409</TotalTime>
  <Words>953</Words>
  <Application>Microsoft Office PowerPoint</Application>
  <PresentationFormat>Breiskjerm</PresentationFormat>
  <Paragraphs>158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17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Open Sans SemiBold</vt:lpstr>
      <vt:lpstr>Office-tema</vt:lpstr>
      <vt:lpstr>Forventningsbrevet 2024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Forventningsbrevet 2024</dc:title>
  <dc:creator>Sandvik, Lena Skattum</dc:creator>
  <dc:description>Powerpointmal for Statsforvaltaren i Møre og Romsdal.</dc:description>
  <cp:lastModifiedBy>Sandvik, Lena Skattum</cp:lastModifiedBy>
  <cp:revision>1</cp:revision>
  <dcterms:created xsi:type="dcterms:W3CDTF">2024-01-09T09:24:32Z</dcterms:created>
  <dcterms:modified xsi:type="dcterms:W3CDTF">2024-01-17T12:20:17Z</dcterms:modified>
  <cp:contentStatus/>
</cp:coreProperties>
</file>