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9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0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54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74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7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24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6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9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2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 hasCustomPrompt="1"/>
          </p:nvPr>
        </p:nvSpPr>
        <p:spPr>
          <a:xfrm>
            <a:off x="6100762" y="1936751"/>
            <a:ext cx="3043238" cy="1501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6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607844" y="3502534"/>
            <a:ext cx="3536156" cy="77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121101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9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7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5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0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0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6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7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12/13/2019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42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IMG_042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7633" y="289302"/>
            <a:ext cx="2321114" cy="550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IMG_043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3613" y="131738"/>
            <a:ext cx="2680723" cy="63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9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Skjermfremvisning (4:3)</PresentationFormat>
  <Paragraphs>0</Paragraphs>
  <Slides>2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3" baseType="lpstr">
      <vt:lpstr>Krets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Knudtzon, Margrethe</dc:creator>
  <cp:lastModifiedBy>Knudtzon, Margrethe</cp:lastModifiedBy>
  <cp:revision>1</cp:revision>
  <dcterms:created xsi:type="dcterms:W3CDTF">2019-12-13T07:37:25Z</dcterms:created>
  <dcterms:modified xsi:type="dcterms:W3CDTF">2019-12-13T07:38:08Z</dcterms:modified>
</cp:coreProperties>
</file>