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70" r:id="rId5"/>
    <p:sldId id="275" r:id="rId6"/>
    <p:sldId id="277" r:id="rId7"/>
    <p:sldId id="265" r:id="rId8"/>
    <p:sldId id="281" r:id="rId9"/>
    <p:sldId id="276" r:id="rId10"/>
    <p:sldId id="272" r:id="rId11"/>
    <p:sldId id="268"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Lst>
  <p:sldSz cx="12192000" cy="6858000"/>
  <p:notesSz cx="6188075" cy="9320213"/>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8" autoAdjust="0"/>
    <p:restoredTop sz="57475" autoAdjust="0"/>
  </p:normalViewPr>
  <p:slideViewPr>
    <p:cSldViewPr snapToGrid="0">
      <p:cViewPr varScale="1">
        <p:scale>
          <a:sx n="49" d="100"/>
          <a:sy n="49" d="100"/>
        </p:scale>
        <p:origin x="195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21.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 Id="rId14" Type="http://schemas.openxmlformats.org/officeDocument/2006/relationships/image" Target="../media/image22.svg"/></Relationships>
</file>

<file path=ppt/diagrams/_rels/data2.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_rels/data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svg"/><Relationship Id="rId1" Type="http://schemas.openxmlformats.org/officeDocument/2006/relationships/image" Target="../media/image31.png"/><Relationship Id="rId6" Type="http://schemas.openxmlformats.org/officeDocument/2006/relationships/image" Target="../media/image36.svg"/><Relationship Id="rId5" Type="http://schemas.openxmlformats.org/officeDocument/2006/relationships/image" Target="../media/image35.png"/><Relationship Id="rId4" Type="http://schemas.openxmlformats.org/officeDocument/2006/relationships/image" Target="../media/image34.svg"/></Relationships>
</file>

<file path=ppt/diagrams/_rels/data4.xml.rels><?xml version="1.0" encoding="UTF-8" standalone="yes"?>
<Relationships xmlns="http://schemas.openxmlformats.org/package/2006/relationships"><Relationship Id="rId8" Type="http://schemas.openxmlformats.org/officeDocument/2006/relationships/image" Target="../media/image42.svg"/><Relationship Id="rId13" Type="http://schemas.openxmlformats.org/officeDocument/2006/relationships/image" Target="../media/image47.png"/><Relationship Id="rId3" Type="http://schemas.openxmlformats.org/officeDocument/2006/relationships/image" Target="../media/image37.png"/><Relationship Id="rId7" Type="http://schemas.openxmlformats.org/officeDocument/2006/relationships/image" Target="../media/image41.png"/><Relationship Id="rId12" Type="http://schemas.openxmlformats.org/officeDocument/2006/relationships/image" Target="../media/image46.svg"/><Relationship Id="rId2" Type="http://schemas.openxmlformats.org/officeDocument/2006/relationships/image" Target="../media/image32.svg"/><Relationship Id="rId1" Type="http://schemas.openxmlformats.org/officeDocument/2006/relationships/image" Target="../media/image31.png"/><Relationship Id="rId6" Type="http://schemas.openxmlformats.org/officeDocument/2006/relationships/image" Target="../media/image40.svg"/><Relationship Id="rId11" Type="http://schemas.openxmlformats.org/officeDocument/2006/relationships/image" Target="../media/image45.png"/><Relationship Id="rId5" Type="http://schemas.openxmlformats.org/officeDocument/2006/relationships/image" Target="../media/image39.png"/><Relationship Id="rId10" Type="http://schemas.openxmlformats.org/officeDocument/2006/relationships/image" Target="../media/image44.svg"/><Relationship Id="rId4" Type="http://schemas.openxmlformats.org/officeDocument/2006/relationships/image" Target="../media/image38.svg"/><Relationship Id="rId9" Type="http://schemas.openxmlformats.org/officeDocument/2006/relationships/image" Target="../media/image43.png"/><Relationship Id="rId14" Type="http://schemas.openxmlformats.org/officeDocument/2006/relationships/image" Target="../media/image4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21.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 Id="rId14" Type="http://schemas.openxmlformats.org/officeDocument/2006/relationships/image" Target="../media/image22.svg"/></Relationships>
</file>

<file path=ppt/diagrams/_rels/drawing2.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svg"/><Relationship Id="rId1" Type="http://schemas.openxmlformats.org/officeDocument/2006/relationships/image" Target="../media/image31.png"/><Relationship Id="rId6" Type="http://schemas.openxmlformats.org/officeDocument/2006/relationships/image" Target="../media/image36.svg"/><Relationship Id="rId5" Type="http://schemas.openxmlformats.org/officeDocument/2006/relationships/image" Target="../media/image35.png"/><Relationship Id="rId4" Type="http://schemas.openxmlformats.org/officeDocument/2006/relationships/image" Target="../media/image34.svg"/></Relationships>
</file>

<file path=ppt/diagrams/_rels/drawing4.xml.rels><?xml version="1.0" encoding="UTF-8" standalone="yes"?>
<Relationships xmlns="http://schemas.openxmlformats.org/package/2006/relationships"><Relationship Id="rId8" Type="http://schemas.openxmlformats.org/officeDocument/2006/relationships/image" Target="../media/image42.svg"/><Relationship Id="rId13" Type="http://schemas.openxmlformats.org/officeDocument/2006/relationships/image" Target="../media/image47.png"/><Relationship Id="rId3" Type="http://schemas.openxmlformats.org/officeDocument/2006/relationships/image" Target="../media/image37.png"/><Relationship Id="rId7" Type="http://schemas.openxmlformats.org/officeDocument/2006/relationships/image" Target="../media/image41.png"/><Relationship Id="rId12" Type="http://schemas.openxmlformats.org/officeDocument/2006/relationships/image" Target="../media/image46.svg"/><Relationship Id="rId2" Type="http://schemas.openxmlformats.org/officeDocument/2006/relationships/image" Target="../media/image32.svg"/><Relationship Id="rId1" Type="http://schemas.openxmlformats.org/officeDocument/2006/relationships/image" Target="../media/image31.png"/><Relationship Id="rId6" Type="http://schemas.openxmlformats.org/officeDocument/2006/relationships/image" Target="../media/image40.svg"/><Relationship Id="rId11" Type="http://schemas.openxmlformats.org/officeDocument/2006/relationships/image" Target="../media/image45.png"/><Relationship Id="rId5" Type="http://schemas.openxmlformats.org/officeDocument/2006/relationships/image" Target="../media/image39.png"/><Relationship Id="rId10" Type="http://schemas.openxmlformats.org/officeDocument/2006/relationships/image" Target="../media/image44.svg"/><Relationship Id="rId4" Type="http://schemas.openxmlformats.org/officeDocument/2006/relationships/image" Target="../media/image38.svg"/><Relationship Id="rId9" Type="http://schemas.openxmlformats.org/officeDocument/2006/relationships/image" Target="../media/image43.png"/><Relationship Id="rId14" Type="http://schemas.openxmlformats.org/officeDocument/2006/relationships/image" Target="../media/image48.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coloredtext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dk2">
        <a:alpha val="0"/>
      </a:schemeClr>
    </dgm:fillClrLst>
    <dgm:linClrLst meth="repeat">
      <a:schemeClr val="dk2">
        <a:alpha val="0"/>
      </a:schemeClr>
    </dgm:linClrLst>
    <dgm:effectClrLst/>
    <dgm:txLinClrLst/>
    <dgm:txFillClrLst meth="repeat">
      <a:schemeClr val="dk2"/>
    </dgm:txFillClrLst>
    <dgm:txEffectClrLst/>
  </dgm:styleLbl>
</dgm:colorsDef>
</file>

<file path=ppt/diagrams/data1.xml><?xml version="1.0" encoding="utf-8"?>
<dgm:dataModel xmlns:dgm="http://schemas.openxmlformats.org/drawingml/2006/diagram" xmlns:a="http://schemas.openxmlformats.org/drawingml/2006/main">
  <dgm:ptLst>
    <dgm:pt modelId="{C862C3AA-76AD-447B-B138-CD09695D6CE1}"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A9E58E56-75AB-4856-9E6A-E524DED105F6}">
      <dgm:prSet/>
      <dgm:spPr/>
      <dgm:t>
        <a:bodyPr/>
        <a:lstStyle/>
        <a:p>
          <a:r>
            <a:rPr lang="nb-NO" b="1"/>
            <a:t>regelverket</a:t>
          </a:r>
          <a:r>
            <a:rPr lang="nb-NO"/>
            <a:t>; herunder lov om sosiale tjenester i arbeids- og velferdsforvaltningen med tilhørende forskrifter og andre bestemmelser som gjelder for tjenester etter denne loven, som i forvaltningsloven, NAV-loven og kommuneloven.</a:t>
          </a:r>
          <a:endParaRPr lang="en-US"/>
        </a:p>
      </dgm:t>
    </dgm:pt>
    <dgm:pt modelId="{37CE2E08-8F1D-474E-B0A0-9ED2BE1E49A6}" type="parTrans" cxnId="{CE042B60-D0A3-4D60-B332-9C38EF5507B6}">
      <dgm:prSet/>
      <dgm:spPr/>
      <dgm:t>
        <a:bodyPr/>
        <a:lstStyle/>
        <a:p>
          <a:endParaRPr lang="en-US"/>
        </a:p>
      </dgm:t>
    </dgm:pt>
    <dgm:pt modelId="{B70C4E90-C4B2-4A8B-943C-3AF860046343}" type="sibTrans" cxnId="{CE042B60-D0A3-4D60-B332-9C38EF5507B6}">
      <dgm:prSet/>
      <dgm:spPr/>
      <dgm:t>
        <a:bodyPr/>
        <a:lstStyle/>
        <a:p>
          <a:endParaRPr lang="en-US"/>
        </a:p>
      </dgm:t>
    </dgm:pt>
    <dgm:pt modelId="{65811AB7-9A7A-44F7-89C2-56A9A0E6A826}">
      <dgm:prSet/>
      <dgm:spPr/>
      <dgm:t>
        <a:bodyPr/>
        <a:lstStyle/>
        <a:p>
          <a:r>
            <a:rPr lang="nb-NO" b="1"/>
            <a:t>rettsanvendelse</a:t>
          </a:r>
          <a:r>
            <a:rPr lang="nb-NO"/>
            <a:t>; herunder lovtolking og -forståelse i samsvar med lovens formål.</a:t>
          </a:r>
          <a:endParaRPr lang="en-US"/>
        </a:p>
      </dgm:t>
    </dgm:pt>
    <dgm:pt modelId="{E4968801-D466-4F88-AE19-388E44AC7E7D}" type="parTrans" cxnId="{64E1C730-32DC-4CD5-A0EE-7D6BDC393254}">
      <dgm:prSet/>
      <dgm:spPr/>
      <dgm:t>
        <a:bodyPr/>
        <a:lstStyle/>
        <a:p>
          <a:endParaRPr lang="en-US"/>
        </a:p>
      </dgm:t>
    </dgm:pt>
    <dgm:pt modelId="{4349A831-C732-4E12-85A2-B2A92A6D9ADC}" type="sibTrans" cxnId="{64E1C730-32DC-4CD5-A0EE-7D6BDC393254}">
      <dgm:prSet/>
      <dgm:spPr/>
      <dgm:t>
        <a:bodyPr/>
        <a:lstStyle/>
        <a:p>
          <a:endParaRPr lang="en-US"/>
        </a:p>
      </dgm:t>
    </dgm:pt>
    <dgm:pt modelId="{3ED12A63-0D9B-4524-8728-A51B0418830A}">
      <dgm:prSet/>
      <dgm:spPr/>
      <dgm:t>
        <a:bodyPr/>
        <a:lstStyle/>
        <a:p>
          <a:r>
            <a:rPr lang="nb-NO"/>
            <a:t>utøvelse av </a:t>
          </a:r>
          <a:r>
            <a:rPr lang="nb-NO" b="1"/>
            <a:t>forvaltningsskjønn</a:t>
          </a:r>
          <a:r>
            <a:rPr lang="nb-NO"/>
            <a:t> som fremmer lovens formål på en god og hensiktsmessig måte.</a:t>
          </a:r>
          <a:endParaRPr lang="en-US"/>
        </a:p>
      </dgm:t>
    </dgm:pt>
    <dgm:pt modelId="{16DBBB0C-A02D-4B74-9AE9-EFB5D7226F4C}" type="parTrans" cxnId="{2E8D5E3B-A3B2-4902-9809-747CC29AAC4F}">
      <dgm:prSet/>
      <dgm:spPr/>
      <dgm:t>
        <a:bodyPr/>
        <a:lstStyle/>
        <a:p>
          <a:endParaRPr lang="en-US"/>
        </a:p>
      </dgm:t>
    </dgm:pt>
    <dgm:pt modelId="{A80539FC-399A-45BF-B6B3-FE5B6DDCFBEB}" type="sibTrans" cxnId="{2E8D5E3B-A3B2-4902-9809-747CC29AAC4F}">
      <dgm:prSet/>
      <dgm:spPr/>
      <dgm:t>
        <a:bodyPr/>
        <a:lstStyle/>
        <a:p>
          <a:endParaRPr lang="en-US"/>
        </a:p>
      </dgm:t>
    </dgm:pt>
    <dgm:pt modelId="{073536A2-9650-4C50-8622-C75FDD5C43AF}">
      <dgm:prSet/>
      <dgm:spPr/>
      <dgm:t>
        <a:bodyPr/>
        <a:lstStyle/>
        <a:p>
          <a:r>
            <a:rPr lang="nb-NO" b="1"/>
            <a:t>den øvrige helse-, omsorgs- og velferdsforvaltningen</a:t>
          </a:r>
          <a:r>
            <a:rPr lang="nb-NO"/>
            <a:t>; herunder statlige og kommunale velferdsordninger, de ulike forvaltningsnivåene og relevant lovverk.</a:t>
          </a:r>
          <a:endParaRPr lang="en-US"/>
        </a:p>
      </dgm:t>
    </dgm:pt>
    <dgm:pt modelId="{707BD69C-F616-4D85-B1C6-9AEDFF48DA69}" type="parTrans" cxnId="{471627DA-2730-4778-B329-7C09233E04E6}">
      <dgm:prSet/>
      <dgm:spPr/>
      <dgm:t>
        <a:bodyPr/>
        <a:lstStyle/>
        <a:p>
          <a:endParaRPr lang="en-US"/>
        </a:p>
      </dgm:t>
    </dgm:pt>
    <dgm:pt modelId="{3FA4F54E-46F9-4229-BC14-9177894F98F5}" type="sibTrans" cxnId="{471627DA-2730-4778-B329-7C09233E04E6}">
      <dgm:prSet/>
      <dgm:spPr/>
      <dgm:t>
        <a:bodyPr/>
        <a:lstStyle/>
        <a:p>
          <a:endParaRPr lang="en-US"/>
        </a:p>
      </dgm:t>
    </dgm:pt>
    <dgm:pt modelId="{5E305FB2-DF55-477D-9B6C-674C4D43E595}">
      <dgm:prSet/>
      <dgm:spPr/>
      <dgm:t>
        <a:bodyPr/>
        <a:lstStyle/>
        <a:p>
          <a:r>
            <a:rPr lang="nb-NO" b="1"/>
            <a:t>relasjons- og endringsarbeid</a:t>
          </a:r>
          <a:r>
            <a:rPr lang="nb-NO"/>
            <a:t>; herunder kommunikasjons- og arbeidsmetoder som bidrar til forebygging, problemløsing og hjelp til selvhjelp.</a:t>
          </a:r>
          <a:endParaRPr lang="en-US"/>
        </a:p>
      </dgm:t>
    </dgm:pt>
    <dgm:pt modelId="{D5D747F4-690F-4130-A25F-52533FCA7DA2}" type="parTrans" cxnId="{D74D8F63-07A6-4484-B5D1-E782CC4E6381}">
      <dgm:prSet/>
      <dgm:spPr/>
      <dgm:t>
        <a:bodyPr/>
        <a:lstStyle/>
        <a:p>
          <a:endParaRPr lang="en-US"/>
        </a:p>
      </dgm:t>
    </dgm:pt>
    <dgm:pt modelId="{C87FD792-60BD-44F0-A15D-F11535474296}" type="sibTrans" cxnId="{D74D8F63-07A6-4484-B5D1-E782CC4E6381}">
      <dgm:prSet/>
      <dgm:spPr/>
      <dgm:t>
        <a:bodyPr/>
        <a:lstStyle/>
        <a:p>
          <a:endParaRPr lang="en-US"/>
        </a:p>
      </dgm:t>
    </dgm:pt>
    <dgm:pt modelId="{299F68A8-9B1A-4256-841F-C84B87107983}">
      <dgm:prSet/>
      <dgm:spPr/>
      <dgm:t>
        <a:bodyPr/>
        <a:lstStyle/>
        <a:p>
          <a:r>
            <a:rPr lang="nb-NO" b="1"/>
            <a:t>forskning</a:t>
          </a:r>
          <a:r>
            <a:rPr lang="nb-NO"/>
            <a:t> og utviklet praksis i sosialfaglig arbeid.</a:t>
          </a:r>
          <a:endParaRPr lang="en-US"/>
        </a:p>
      </dgm:t>
    </dgm:pt>
    <dgm:pt modelId="{E9427908-B28E-466D-9580-CA54C357ADEC}" type="parTrans" cxnId="{7B816F2C-8021-4E7D-8C23-A1E5F609E4C2}">
      <dgm:prSet/>
      <dgm:spPr/>
      <dgm:t>
        <a:bodyPr/>
        <a:lstStyle/>
        <a:p>
          <a:endParaRPr lang="en-US"/>
        </a:p>
      </dgm:t>
    </dgm:pt>
    <dgm:pt modelId="{73CA516E-B082-47AB-9149-CB60C993F7C2}" type="sibTrans" cxnId="{7B816F2C-8021-4E7D-8C23-A1E5F609E4C2}">
      <dgm:prSet/>
      <dgm:spPr/>
      <dgm:t>
        <a:bodyPr/>
        <a:lstStyle/>
        <a:p>
          <a:endParaRPr lang="en-US"/>
        </a:p>
      </dgm:t>
    </dgm:pt>
    <dgm:pt modelId="{FE3F349F-7A01-426A-A14F-7B7E53BF0D46}">
      <dgm:prSet/>
      <dgm:spPr/>
      <dgm:t>
        <a:bodyPr/>
        <a:lstStyle/>
        <a:p>
          <a:r>
            <a:rPr lang="nb-NO" b="1"/>
            <a:t>temaområder </a:t>
          </a:r>
          <a:r>
            <a:rPr lang="nb-NO"/>
            <a:t>som er aktuelle for tjenestemottakere i kommunen, som rus, psykisk helse, etnisitet og ungdomsarbeid.                                                                      </a:t>
          </a:r>
          <a:endParaRPr lang="en-US"/>
        </a:p>
      </dgm:t>
    </dgm:pt>
    <dgm:pt modelId="{E3978128-46CF-4707-90F3-4DABD5F0060A}" type="parTrans" cxnId="{B24DEBB1-E030-466D-9CD8-30DA5F26559E}">
      <dgm:prSet/>
      <dgm:spPr/>
      <dgm:t>
        <a:bodyPr/>
        <a:lstStyle/>
        <a:p>
          <a:endParaRPr lang="en-US"/>
        </a:p>
      </dgm:t>
    </dgm:pt>
    <dgm:pt modelId="{5EB657AC-9556-4128-9948-3DEB24E7E62D}" type="sibTrans" cxnId="{B24DEBB1-E030-466D-9CD8-30DA5F26559E}">
      <dgm:prSet/>
      <dgm:spPr/>
      <dgm:t>
        <a:bodyPr/>
        <a:lstStyle/>
        <a:p>
          <a:endParaRPr lang="en-US"/>
        </a:p>
      </dgm:t>
    </dgm:pt>
    <dgm:pt modelId="{2E11869C-09E9-4767-A054-49E8B41CFDBA}" type="pres">
      <dgm:prSet presAssocID="{C862C3AA-76AD-447B-B138-CD09695D6CE1}" presName="root" presStyleCnt="0">
        <dgm:presLayoutVars>
          <dgm:dir/>
          <dgm:resizeHandles val="exact"/>
        </dgm:presLayoutVars>
      </dgm:prSet>
      <dgm:spPr/>
    </dgm:pt>
    <dgm:pt modelId="{461EC79F-CF71-4B3A-9961-AD76793A0838}" type="pres">
      <dgm:prSet presAssocID="{C862C3AA-76AD-447B-B138-CD09695D6CE1}" presName="container" presStyleCnt="0">
        <dgm:presLayoutVars>
          <dgm:dir/>
          <dgm:resizeHandles val="exact"/>
        </dgm:presLayoutVars>
      </dgm:prSet>
      <dgm:spPr/>
    </dgm:pt>
    <dgm:pt modelId="{5A0C70E5-E6AC-429F-932C-0259CC94A941}" type="pres">
      <dgm:prSet presAssocID="{A9E58E56-75AB-4856-9E6A-E524DED105F6}" presName="compNode" presStyleCnt="0"/>
      <dgm:spPr/>
    </dgm:pt>
    <dgm:pt modelId="{1957A431-FBDF-4BE2-B89B-BCE167B249CA}" type="pres">
      <dgm:prSet presAssocID="{A9E58E56-75AB-4856-9E6A-E524DED105F6}" presName="iconBgRect" presStyleLbl="bgShp" presStyleIdx="0" presStyleCnt="7"/>
      <dgm:spPr/>
    </dgm:pt>
    <dgm:pt modelId="{0AAB7F4E-E7B1-402A-A379-3BBB4EDF325A}" type="pres">
      <dgm:prSet presAssocID="{A9E58E56-75AB-4856-9E6A-E524DED105F6}"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mmitments"/>
        </a:ext>
      </dgm:extLst>
    </dgm:pt>
    <dgm:pt modelId="{F84BB70B-A6FB-431C-8EB4-8DAFAF91A29F}" type="pres">
      <dgm:prSet presAssocID="{A9E58E56-75AB-4856-9E6A-E524DED105F6}" presName="spaceRect" presStyleCnt="0"/>
      <dgm:spPr/>
    </dgm:pt>
    <dgm:pt modelId="{AF76B287-872E-449B-97FD-790F9F4F995C}" type="pres">
      <dgm:prSet presAssocID="{A9E58E56-75AB-4856-9E6A-E524DED105F6}" presName="textRect" presStyleLbl="revTx" presStyleIdx="0" presStyleCnt="7">
        <dgm:presLayoutVars>
          <dgm:chMax val="1"/>
          <dgm:chPref val="1"/>
        </dgm:presLayoutVars>
      </dgm:prSet>
      <dgm:spPr/>
    </dgm:pt>
    <dgm:pt modelId="{8BC983AE-2CEE-4A6E-8006-AEFA2284B917}" type="pres">
      <dgm:prSet presAssocID="{B70C4E90-C4B2-4A8B-943C-3AF860046343}" presName="sibTrans" presStyleLbl="sibTrans2D1" presStyleIdx="0" presStyleCnt="0"/>
      <dgm:spPr/>
    </dgm:pt>
    <dgm:pt modelId="{4B76B556-5D38-467E-8286-DCC6F01AE59E}" type="pres">
      <dgm:prSet presAssocID="{65811AB7-9A7A-44F7-89C2-56A9A0E6A826}" presName="compNode" presStyleCnt="0"/>
      <dgm:spPr/>
    </dgm:pt>
    <dgm:pt modelId="{62EE1FFC-71DF-48E7-8A2E-B38D702D4FB3}" type="pres">
      <dgm:prSet presAssocID="{65811AB7-9A7A-44F7-89C2-56A9A0E6A826}" presName="iconBgRect" presStyleLbl="bgShp" presStyleIdx="1" presStyleCnt="7"/>
      <dgm:spPr/>
    </dgm:pt>
    <dgm:pt modelId="{B06B1B60-BE7C-47C2-87E1-CF5222F6EECD}" type="pres">
      <dgm:prSet presAssocID="{65811AB7-9A7A-44F7-89C2-56A9A0E6A826}"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ingerprint"/>
        </a:ext>
      </dgm:extLst>
    </dgm:pt>
    <dgm:pt modelId="{1ACFBDA9-5D29-4043-A91A-F987685C8383}" type="pres">
      <dgm:prSet presAssocID="{65811AB7-9A7A-44F7-89C2-56A9A0E6A826}" presName="spaceRect" presStyleCnt="0"/>
      <dgm:spPr/>
    </dgm:pt>
    <dgm:pt modelId="{E64EA247-2CBB-437C-BAC0-653D2FFE62D5}" type="pres">
      <dgm:prSet presAssocID="{65811AB7-9A7A-44F7-89C2-56A9A0E6A826}" presName="textRect" presStyleLbl="revTx" presStyleIdx="1" presStyleCnt="7">
        <dgm:presLayoutVars>
          <dgm:chMax val="1"/>
          <dgm:chPref val="1"/>
        </dgm:presLayoutVars>
      </dgm:prSet>
      <dgm:spPr/>
    </dgm:pt>
    <dgm:pt modelId="{CC1D8F0D-FB79-451F-9656-1CD8CE372FE4}" type="pres">
      <dgm:prSet presAssocID="{4349A831-C732-4E12-85A2-B2A92A6D9ADC}" presName="sibTrans" presStyleLbl="sibTrans2D1" presStyleIdx="0" presStyleCnt="0"/>
      <dgm:spPr/>
    </dgm:pt>
    <dgm:pt modelId="{9AB77FED-BEEB-4C0A-8366-55CF4B4AD050}" type="pres">
      <dgm:prSet presAssocID="{3ED12A63-0D9B-4524-8728-A51B0418830A}" presName="compNode" presStyleCnt="0"/>
      <dgm:spPr/>
    </dgm:pt>
    <dgm:pt modelId="{5EE702D2-2205-4227-B69F-3DCEC18D9775}" type="pres">
      <dgm:prSet presAssocID="{3ED12A63-0D9B-4524-8728-A51B0418830A}" presName="iconBgRect" presStyleLbl="bgShp" presStyleIdx="2" presStyleCnt="7"/>
      <dgm:spPr/>
    </dgm:pt>
    <dgm:pt modelId="{A141CDF3-FCED-4741-AB7B-2DC8DDFD9B76}" type="pres">
      <dgm:prSet presAssocID="{3ED12A63-0D9B-4524-8728-A51B0418830A}"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obot"/>
        </a:ext>
      </dgm:extLst>
    </dgm:pt>
    <dgm:pt modelId="{E958B500-AA7A-46E4-8335-237B77A8DB68}" type="pres">
      <dgm:prSet presAssocID="{3ED12A63-0D9B-4524-8728-A51B0418830A}" presName="spaceRect" presStyleCnt="0"/>
      <dgm:spPr/>
    </dgm:pt>
    <dgm:pt modelId="{B63EF159-A710-4FBF-A0C0-2462175011A4}" type="pres">
      <dgm:prSet presAssocID="{3ED12A63-0D9B-4524-8728-A51B0418830A}" presName="textRect" presStyleLbl="revTx" presStyleIdx="2" presStyleCnt="7">
        <dgm:presLayoutVars>
          <dgm:chMax val="1"/>
          <dgm:chPref val="1"/>
        </dgm:presLayoutVars>
      </dgm:prSet>
      <dgm:spPr/>
    </dgm:pt>
    <dgm:pt modelId="{51A6A730-C7B5-41D9-B19E-F622CD7B4266}" type="pres">
      <dgm:prSet presAssocID="{A80539FC-399A-45BF-B6B3-FE5B6DDCFBEB}" presName="sibTrans" presStyleLbl="sibTrans2D1" presStyleIdx="0" presStyleCnt="0"/>
      <dgm:spPr/>
    </dgm:pt>
    <dgm:pt modelId="{7413A40D-C261-42F7-8107-7C408274098E}" type="pres">
      <dgm:prSet presAssocID="{073536A2-9650-4C50-8622-C75FDD5C43AF}" presName="compNode" presStyleCnt="0"/>
      <dgm:spPr/>
    </dgm:pt>
    <dgm:pt modelId="{49077A42-3A80-41C5-B7EB-090CEDCC1E07}" type="pres">
      <dgm:prSet presAssocID="{073536A2-9650-4C50-8622-C75FDD5C43AF}" presName="iconBgRect" presStyleLbl="bgShp" presStyleIdx="3" presStyleCnt="7"/>
      <dgm:spPr/>
    </dgm:pt>
    <dgm:pt modelId="{5E2FD362-5C9B-4838-A5B9-3E27829B5307}" type="pres">
      <dgm:prSet presAssocID="{073536A2-9650-4C50-8622-C75FDD5C43AF}"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Report Add"/>
        </a:ext>
      </dgm:extLst>
    </dgm:pt>
    <dgm:pt modelId="{D17C3568-F640-46BD-AAB7-1F844E94C639}" type="pres">
      <dgm:prSet presAssocID="{073536A2-9650-4C50-8622-C75FDD5C43AF}" presName="spaceRect" presStyleCnt="0"/>
      <dgm:spPr/>
    </dgm:pt>
    <dgm:pt modelId="{EB9867C3-E103-47D3-BA92-E0F9F344C465}" type="pres">
      <dgm:prSet presAssocID="{073536A2-9650-4C50-8622-C75FDD5C43AF}" presName="textRect" presStyleLbl="revTx" presStyleIdx="3" presStyleCnt="7">
        <dgm:presLayoutVars>
          <dgm:chMax val="1"/>
          <dgm:chPref val="1"/>
        </dgm:presLayoutVars>
      </dgm:prSet>
      <dgm:spPr/>
    </dgm:pt>
    <dgm:pt modelId="{D39E8E65-7858-4F20-B9CF-EB9BA178FF0E}" type="pres">
      <dgm:prSet presAssocID="{3FA4F54E-46F9-4229-BC14-9177894F98F5}" presName="sibTrans" presStyleLbl="sibTrans2D1" presStyleIdx="0" presStyleCnt="0"/>
      <dgm:spPr/>
    </dgm:pt>
    <dgm:pt modelId="{D4C55A30-65BD-4EFD-A23B-1078DB6206EF}" type="pres">
      <dgm:prSet presAssocID="{5E305FB2-DF55-477D-9B6C-674C4D43E595}" presName="compNode" presStyleCnt="0"/>
      <dgm:spPr/>
    </dgm:pt>
    <dgm:pt modelId="{401FBC8A-C957-4AF2-974A-E796B6EEF76E}" type="pres">
      <dgm:prSet presAssocID="{5E305FB2-DF55-477D-9B6C-674C4D43E595}" presName="iconBgRect" presStyleLbl="bgShp" presStyleIdx="4" presStyleCnt="7"/>
      <dgm:spPr/>
    </dgm:pt>
    <dgm:pt modelId="{1D4723C9-32B7-4F6F-BDA9-34AF1A812587}" type="pres">
      <dgm:prSet presAssocID="{5E305FB2-DF55-477D-9B6C-674C4D43E595}"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Laptop Secure"/>
        </a:ext>
      </dgm:extLst>
    </dgm:pt>
    <dgm:pt modelId="{67920279-DAC9-4969-AE3D-001836F56982}" type="pres">
      <dgm:prSet presAssocID="{5E305FB2-DF55-477D-9B6C-674C4D43E595}" presName="spaceRect" presStyleCnt="0"/>
      <dgm:spPr/>
    </dgm:pt>
    <dgm:pt modelId="{5688C242-285D-48D1-9E7D-B23780135BD9}" type="pres">
      <dgm:prSet presAssocID="{5E305FB2-DF55-477D-9B6C-674C4D43E595}" presName="textRect" presStyleLbl="revTx" presStyleIdx="4" presStyleCnt="7">
        <dgm:presLayoutVars>
          <dgm:chMax val="1"/>
          <dgm:chPref val="1"/>
        </dgm:presLayoutVars>
      </dgm:prSet>
      <dgm:spPr/>
    </dgm:pt>
    <dgm:pt modelId="{59BD720E-E42B-4A5D-9242-2937D88031CF}" type="pres">
      <dgm:prSet presAssocID="{C87FD792-60BD-44F0-A15D-F11535474296}" presName="sibTrans" presStyleLbl="sibTrans2D1" presStyleIdx="0" presStyleCnt="0"/>
      <dgm:spPr/>
    </dgm:pt>
    <dgm:pt modelId="{48EB7BA3-599F-465F-9786-0F5DC18E2905}" type="pres">
      <dgm:prSet presAssocID="{299F68A8-9B1A-4256-841F-C84B87107983}" presName="compNode" presStyleCnt="0"/>
      <dgm:spPr/>
    </dgm:pt>
    <dgm:pt modelId="{AB34C7DE-0C8F-4480-80B0-FE57050634FA}" type="pres">
      <dgm:prSet presAssocID="{299F68A8-9B1A-4256-841F-C84B87107983}" presName="iconBgRect" presStyleLbl="bgShp" presStyleIdx="5" presStyleCnt="7"/>
      <dgm:spPr/>
    </dgm:pt>
    <dgm:pt modelId="{16D1E6CB-C20C-4C8D-821A-7D8612353E45}" type="pres">
      <dgm:prSet presAssocID="{299F68A8-9B1A-4256-841F-C84B87107983}"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Play"/>
        </a:ext>
      </dgm:extLst>
    </dgm:pt>
    <dgm:pt modelId="{29DB93A3-F94B-497E-B450-E347159B0426}" type="pres">
      <dgm:prSet presAssocID="{299F68A8-9B1A-4256-841F-C84B87107983}" presName="spaceRect" presStyleCnt="0"/>
      <dgm:spPr/>
    </dgm:pt>
    <dgm:pt modelId="{CDA87BE1-3F75-410A-99C7-C52E23D1F95C}" type="pres">
      <dgm:prSet presAssocID="{299F68A8-9B1A-4256-841F-C84B87107983}" presName="textRect" presStyleLbl="revTx" presStyleIdx="5" presStyleCnt="7">
        <dgm:presLayoutVars>
          <dgm:chMax val="1"/>
          <dgm:chPref val="1"/>
        </dgm:presLayoutVars>
      </dgm:prSet>
      <dgm:spPr/>
    </dgm:pt>
    <dgm:pt modelId="{641C1C98-89DA-4AD6-85C6-6BB6BDA1B56A}" type="pres">
      <dgm:prSet presAssocID="{73CA516E-B082-47AB-9149-CB60C993F7C2}" presName="sibTrans" presStyleLbl="sibTrans2D1" presStyleIdx="0" presStyleCnt="0"/>
      <dgm:spPr/>
    </dgm:pt>
    <dgm:pt modelId="{8B1D13F7-71A1-4A0C-99D0-279D75412746}" type="pres">
      <dgm:prSet presAssocID="{FE3F349F-7A01-426A-A14F-7B7E53BF0D46}" presName="compNode" presStyleCnt="0"/>
      <dgm:spPr/>
    </dgm:pt>
    <dgm:pt modelId="{4FE5E765-EF67-4922-8AE9-29A7727E9C1A}" type="pres">
      <dgm:prSet presAssocID="{FE3F349F-7A01-426A-A14F-7B7E53BF0D46}" presName="iconBgRect" presStyleLbl="bgShp" presStyleIdx="6" presStyleCnt="7"/>
      <dgm:spPr/>
    </dgm:pt>
    <dgm:pt modelId="{F60DE645-270A-4AD5-A4C7-7FF9114BB802}" type="pres">
      <dgm:prSet presAssocID="{FE3F349F-7A01-426A-A14F-7B7E53BF0D46}"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Like"/>
        </a:ext>
      </dgm:extLst>
    </dgm:pt>
    <dgm:pt modelId="{92314120-5684-45ED-9C2B-79839D67A6D9}" type="pres">
      <dgm:prSet presAssocID="{FE3F349F-7A01-426A-A14F-7B7E53BF0D46}" presName="spaceRect" presStyleCnt="0"/>
      <dgm:spPr/>
    </dgm:pt>
    <dgm:pt modelId="{2EA888DB-2F61-42B7-A09A-9A8DBA2367F5}" type="pres">
      <dgm:prSet presAssocID="{FE3F349F-7A01-426A-A14F-7B7E53BF0D46}" presName="textRect" presStyleLbl="revTx" presStyleIdx="6" presStyleCnt="7">
        <dgm:presLayoutVars>
          <dgm:chMax val="1"/>
          <dgm:chPref val="1"/>
        </dgm:presLayoutVars>
      </dgm:prSet>
      <dgm:spPr/>
    </dgm:pt>
  </dgm:ptLst>
  <dgm:cxnLst>
    <dgm:cxn modelId="{0B605F0E-2D96-4F58-A956-3AD2A7247C44}" type="presOf" srcId="{3FA4F54E-46F9-4229-BC14-9177894F98F5}" destId="{D39E8E65-7858-4F20-B9CF-EB9BA178FF0E}" srcOrd="0" destOrd="0" presId="urn:microsoft.com/office/officeart/2018/2/layout/IconCircleList"/>
    <dgm:cxn modelId="{6587CF12-220B-4200-9807-6A6953F44D04}" type="presOf" srcId="{A9E58E56-75AB-4856-9E6A-E524DED105F6}" destId="{AF76B287-872E-449B-97FD-790F9F4F995C}" srcOrd="0" destOrd="0" presId="urn:microsoft.com/office/officeart/2018/2/layout/IconCircleList"/>
    <dgm:cxn modelId="{80200017-298F-4172-AC90-4AF03E78CD30}" type="presOf" srcId="{73CA516E-B082-47AB-9149-CB60C993F7C2}" destId="{641C1C98-89DA-4AD6-85C6-6BB6BDA1B56A}" srcOrd="0" destOrd="0" presId="urn:microsoft.com/office/officeart/2018/2/layout/IconCircleList"/>
    <dgm:cxn modelId="{7B816F2C-8021-4E7D-8C23-A1E5F609E4C2}" srcId="{C862C3AA-76AD-447B-B138-CD09695D6CE1}" destId="{299F68A8-9B1A-4256-841F-C84B87107983}" srcOrd="5" destOrd="0" parTransId="{E9427908-B28E-466D-9580-CA54C357ADEC}" sibTransId="{73CA516E-B082-47AB-9149-CB60C993F7C2}"/>
    <dgm:cxn modelId="{64E1C730-32DC-4CD5-A0EE-7D6BDC393254}" srcId="{C862C3AA-76AD-447B-B138-CD09695D6CE1}" destId="{65811AB7-9A7A-44F7-89C2-56A9A0E6A826}" srcOrd="1" destOrd="0" parTransId="{E4968801-D466-4F88-AE19-388E44AC7E7D}" sibTransId="{4349A831-C732-4E12-85A2-B2A92A6D9ADC}"/>
    <dgm:cxn modelId="{2E8D5E3B-A3B2-4902-9809-747CC29AAC4F}" srcId="{C862C3AA-76AD-447B-B138-CD09695D6CE1}" destId="{3ED12A63-0D9B-4524-8728-A51B0418830A}" srcOrd="2" destOrd="0" parTransId="{16DBBB0C-A02D-4B74-9AE9-EFB5D7226F4C}" sibTransId="{A80539FC-399A-45BF-B6B3-FE5B6DDCFBEB}"/>
    <dgm:cxn modelId="{CE042B60-D0A3-4D60-B332-9C38EF5507B6}" srcId="{C862C3AA-76AD-447B-B138-CD09695D6CE1}" destId="{A9E58E56-75AB-4856-9E6A-E524DED105F6}" srcOrd="0" destOrd="0" parTransId="{37CE2E08-8F1D-474E-B0A0-9ED2BE1E49A6}" sibTransId="{B70C4E90-C4B2-4A8B-943C-3AF860046343}"/>
    <dgm:cxn modelId="{D74D8F63-07A6-4484-B5D1-E782CC4E6381}" srcId="{C862C3AA-76AD-447B-B138-CD09695D6CE1}" destId="{5E305FB2-DF55-477D-9B6C-674C4D43E595}" srcOrd="4" destOrd="0" parTransId="{D5D747F4-690F-4130-A25F-52533FCA7DA2}" sibTransId="{C87FD792-60BD-44F0-A15D-F11535474296}"/>
    <dgm:cxn modelId="{BACBF34B-A495-47ED-BB58-255F5D2979B3}" type="presOf" srcId="{A80539FC-399A-45BF-B6B3-FE5B6DDCFBEB}" destId="{51A6A730-C7B5-41D9-B19E-F622CD7B4266}" srcOrd="0" destOrd="0" presId="urn:microsoft.com/office/officeart/2018/2/layout/IconCircleList"/>
    <dgm:cxn modelId="{E8BDCD6C-E8E6-40F8-B203-D07E23B50561}" type="presOf" srcId="{C87FD792-60BD-44F0-A15D-F11535474296}" destId="{59BD720E-E42B-4A5D-9242-2937D88031CF}" srcOrd="0" destOrd="0" presId="urn:microsoft.com/office/officeart/2018/2/layout/IconCircleList"/>
    <dgm:cxn modelId="{7101AF79-05D3-426C-B400-F87E17208D21}" type="presOf" srcId="{B70C4E90-C4B2-4A8B-943C-3AF860046343}" destId="{8BC983AE-2CEE-4A6E-8006-AEFA2284B917}" srcOrd="0" destOrd="0" presId="urn:microsoft.com/office/officeart/2018/2/layout/IconCircleList"/>
    <dgm:cxn modelId="{29728C86-8BEE-4341-AC97-D4C1240A59A8}" type="presOf" srcId="{299F68A8-9B1A-4256-841F-C84B87107983}" destId="{CDA87BE1-3F75-410A-99C7-C52E23D1F95C}" srcOrd="0" destOrd="0" presId="urn:microsoft.com/office/officeart/2018/2/layout/IconCircleList"/>
    <dgm:cxn modelId="{7AE00E8F-799C-41C1-B3A0-7AF379B09439}" type="presOf" srcId="{073536A2-9650-4C50-8622-C75FDD5C43AF}" destId="{EB9867C3-E103-47D3-BA92-E0F9F344C465}" srcOrd="0" destOrd="0" presId="urn:microsoft.com/office/officeart/2018/2/layout/IconCircleList"/>
    <dgm:cxn modelId="{45BCF197-F0C9-45FA-8726-5964B4A6B336}" type="presOf" srcId="{FE3F349F-7A01-426A-A14F-7B7E53BF0D46}" destId="{2EA888DB-2F61-42B7-A09A-9A8DBA2367F5}" srcOrd="0" destOrd="0" presId="urn:microsoft.com/office/officeart/2018/2/layout/IconCircleList"/>
    <dgm:cxn modelId="{B24DEBB1-E030-466D-9CD8-30DA5F26559E}" srcId="{C862C3AA-76AD-447B-B138-CD09695D6CE1}" destId="{FE3F349F-7A01-426A-A14F-7B7E53BF0D46}" srcOrd="6" destOrd="0" parTransId="{E3978128-46CF-4707-90F3-4DABD5F0060A}" sibTransId="{5EB657AC-9556-4128-9948-3DEB24E7E62D}"/>
    <dgm:cxn modelId="{B8F412C4-D31C-4851-BDD1-74ED783BCECE}" type="presOf" srcId="{5E305FB2-DF55-477D-9B6C-674C4D43E595}" destId="{5688C242-285D-48D1-9E7D-B23780135BD9}" srcOrd="0" destOrd="0" presId="urn:microsoft.com/office/officeart/2018/2/layout/IconCircleList"/>
    <dgm:cxn modelId="{CFD487D2-7A23-471C-9B8D-7DC8840EE370}" type="presOf" srcId="{4349A831-C732-4E12-85A2-B2A92A6D9ADC}" destId="{CC1D8F0D-FB79-451F-9656-1CD8CE372FE4}" srcOrd="0" destOrd="0" presId="urn:microsoft.com/office/officeart/2018/2/layout/IconCircleList"/>
    <dgm:cxn modelId="{471627DA-2730-4778-B329-7C09233E04E6}" srcId="{C862C3AA-76AD-447B-B138-CD09695D6CE1}" destId="{073536A2-9650-4C50-8622-C75FDD5C43AF}" srcOrd="3" destOrd="0" parTransId="{707BD69C-F616-4D85-B1C6-9AEDFF48DA69}" sibTransId="{3FA4F54E-46F9-4229-BC14-9177894F98F5}"/>
    <dgm:cxn modelId="{DC630DDF-50FA-4961-9B4A-99B363FA5F8D}" type="presOf" srcId="{3ED12A63-0D9B-4524-8728-A51B0418830A}" destId="{B63EF159-A710-4FBF-A0C0-2462175011A4}" srcOrd="0" destOrd="0" presId="urn:microsoft.com/office/officeart/2018/2/layout/IconCircleList"/>
    <dgm:cxn modelId="{3DA653E9-ECBA-48B3-BC0F-7DFF94F5E7E4}" type="presOf" srcId="{65811AB7-9A7A-44F7-89C2-56A9A0E6A826}" destId="{E64EA247-2CBB-437C-BAC0-653D2FFE62D5}" srcOrd="0" destOrd="0" presId="urn:microsoft.com/office/officeart/2018/2/layout/IconCircleList"/>
    <dgm:cxn modelId="{9F3E23FB-C81F-408E-A69A-7160C08763C6}" type="presOf" srcId="{C862C3AA-76AD-447B-B138-CD09695D6CE1}" destId="{2E11869C-09E9-4767-A054-49E8B41CFDBA}" srcOrd="0" destOrd="0" presId="urn:microsoft.com/office/officeart/2018/2/layout/IconCircleList"/>
    <dgm:cxn modelId="{7E6A5B11-2A26-40DE-A0D3-BDD01D72AD8A}" type="presParOf" srcId="{2E11869C-09E9-4767-A054-49E8B41CFDBA}" destId="{461EC79F-CF71-4B3A-9961-AD76793A0838}" srcOrd="0" destOrd="0" presId="urn:microsoft.com/office/officeart/2018/2/layout/IconCircleList"/>
    <dgm:cxn modelId="{6C267B0E-78D6-44E5-AD68-9944A2F95C54}" type="presParOf" srcId="{461EC79F-CF71-4B3A-9961-AD76793A0838}" destId="{5A0C70E5-E6AC-429F-932C-0259CC94A941}" srcOrd="0" destOrd="0" presId="urn:microsoft.com/office/officeart/2018/2/layout/IconCircleList"/>
    <dgm:cxn modelId="{AEA34B2F-40D4-4AAC-8DCB-5EDC5247AE10}" type="presParOf" srcId="{5A0C70E5-E6AC-429F-932C-0259CC94A941}" destId="{1957A431-FBDF-4BE2-B89B-BCE167B249CA}" srcOrd="0" destOrd="0" presId="urn:microsoft.com/office/officeart/2018/2/layout/IconCircleList"/>
    <dgm:cxn modelId="{23B9EAEA-7FD5-4264-BE11-B5251FC1C896}" type="presParOf" srcId="{5A0C70E5-E6AC-429F-932C-0259CC94A941}" destId="{0AAB7F4E-E7B1-402A-A379-3BBB4EDF325A}" srcOrd="1" destOrd="0" presId="urn:microsoft.com/office/officeart/2018/2/layout/IconCircleList"/>
    <dgm:cxn modelId="{E2002CC4-4607-4225-9401-7C56F48BC04D}" type="presParOf" srcId="{5A0C70E5-E6AC-429F-932C-0259CC94A941}" destId="{F84BB70B-A6FB-431C-8EB4-8DAFAF91A29F}" srcOrd="2" destOrd="0" presId="urn:microsoft.com/office/officeart/2018/2/layout/IconCircleList"/>
    <dgm:cxn modelId="{2D8EA714-56CC-41A2-B508-B5E3283323CD}" type="presParOf" srcId="{5A0C70E5-E6AC-429F-932C-0259CC94A941}" destId="{AF76B287-872E-449B-97FD-790F9F4F995C}" srcOrd="3" destOrd="0" presId="urn:microsoft.com/office/officeart/2018/2/layout/IconCircleList"/>
    <dgm:cxn modelId="{891A4E93-8EEA-49C5-937C-5E94495E9B35}" type="presParOf" srcId="{461EC79F-CF71-4B3A-9961-AD76793A0838}" destId="{8BC983AE-2CEE-4A6E-8006-AEFA2284B917}" srcOrd="1" destOrd="0" presId="urn:microsoft.com/office/officeart/2018/2/layout/IconCircleList"/>
    <dgm:cxn modelId="{6B73B327-9425-433A-AE97-B807F56C72B0}" type="presParOf" srcId="{461EC79F-CF71-4B3A-9961-AD76793A0838}" destId="{4B76B556-5D38-467E-8286-DCC6F01AE59E}" srcOrd="2" destOrd="0" presId="urn:microsoft.com/office/officeart/2018/2/layout/IconCircleList"/>
    <dgm:cxn modelId="{B1EC12B8-39B7-4847-B09B-D5B0CBA35E99}" type="presParOf" srcId="{4B76B556-5D38-467E-8286-DCC6F01AE59E}" destId="{62EE1FFC-71DF-48E7-8A2E-B38D702D4FB3}" srcOrd="0" destOrd="0" presId="urn:microsoft.com/office/officeart/2018/2/layout/IconCircleList"/>
    <dgm:cxn modelId="{815B2B1F-AA01-45D9-BA75-2CC6514B2633}" type="presParOf" srcId="{4B76B556-5D38-467E-8286-DCC6F01AE59E}" destId="{B06B1B60-BE7C-47C2-87E1-CF5222F6EECD}" srcOrd="1" destOrd="0" presId="urn:microsoft.com/office/officeart/2018/2/layout/IconCircleList"/>
    <dgm:cxn modelId="{483E0635-7775-463C-97C4-DC515844A97F}" type="presParOf" srcId="{4B76B556-5D38-467E-8286-DCC6F01AE59E}" destId="{1ACFBDA9-5D29-4043-A91A-F987685C8383}" srcOrd="2" destOrd="0" presId="urn:microsoft.com/office/officeart/2018/2/layout/IconCircleList"/>
    <dgm:cxn modelId="{D67A09B6-457D-4E3E-BD70-4574390FA822}" type="presParOf" srcId="{4B76B556-5D38-467E-8286-DCC6F01AE59E}" destId="{E64EA247-2CBB-437C-BAC0-653D2FFE62D5}" srcOrd="3" destOrd="0" presId="urn:microsoft.com/office/officeart/2018/2/layout/IconCircleList"/>
    <dgm:cxn modelId="{5620C396-ADED-4659-92A2-0BA9A6CBB763}" type="presParOf" srcId="{461EC79F-CF71-4B3A-9961-AD76793A0838}" destId="{CC1D8F0D-FB79-451F-9656-1CD8CE372FE4}" srcOrd="3" destOrd="0" presId="urn:microsoft.com/office/officeart/2018/2/layout/IconCircleList"/>
    <dgm:cxn modelId="{945E35C5-62AC-49B8-885E-4887FF264D35}" type="presParOf" srcId="{461EC79F-CF71-4B3A-9961-AD76793A0838}" destId="{9AB77FED-BEEB-4C0A-8366-55CF4B4AD050}" srcOrd="4" destOrd="0" presId="urn:microsoft.com/office/officeart/2018/2/layout/IconCircleList"/>
    <dgm:cxn modelId="{72C23343-CA86-4E8B-B4CF-AA2D556157B3}" type="presParOf" srcId="{9AB77FED-BEEB-4C0A-8366-55CF4B4AD050}" destId="{5EE702D2-2205-4227-B69F-3DCEC18D9775}" srcOrd="0" destOrd="0" presId="urn:microsoft.com/office/officeart/2018/2/layout/IconCircleList"/>
    <dgm:cxn modelId="{233F5005-2507-4C77-969F-B82B3D23608A}" type="presParOf" srcId="{9AB77FED-BEEB-4C0A-8366-55CF4B4AD050}" destId="{A141CDF3-FCED-4741-AB7B-2DC8DDFD9B76}" srcOrd="1" destOrd="0" presId="urn:microsoft.com/office/officeart/2018/2/layout/IconCircleList"/>
    <dgm:cxn modelId="{CA8540AE-1833-47B9-8225-0F3BBBCE585F}" type="presParOf" srcId="{9AB77FED-BEEB-4C0A-8366-55CF4B4AD050}" destId="{E958B500-AA7A-46E4-8335-237B77A8DB68}" srcOrd="2" destOrd="0" presId="urn:microsoft.com/office/officeart/2018/2/layout/IconCircleList"/>
    <dgm:cxn modelId="{34C2BA5C-4AF8-438A-986B-1744FFAF5E5B}" type="presParOf" srcId="{9AB77FED-BEEB-4C0A-8366-55CF4B4AD050}" destId="{B63EF159-A710-4FBF-A0C0-2462175011A4}" srcOrd="3" destOrd="0" presId="urn:microsoft.com/office/officeart/2018/2/layout/IconCircleList"/>
    <dgm:cxn modelId="{7BD84267-AA74-4B11-97DD-CE249023F50D}" type="presParOf" srcId="{461EC79F-CF71-4B3A-9961-AD76793A0838}" destId="{51A6A730-C7B5-41D9-B19E-F622CD7B4266}" srcOrd="5" destOrd="0" presId="urn:microsoft.com/office/officeart/2018/2/layout/IconCircleList"/>
    <dgm:cxn modelId="{EB041E9E-0CF9-42FE-99A5-EA998803661B}" type="presParOf" srcId="{461EC79F-CF71-4B3A-9961-AD76793A0838}" destId="{7413A40D-C261-42F7-8107-7C408274098E}" srcOrd="6" destOrd="0" presId="urn:microsoft.com/office/officeart/2018/2/layout/IconCircleList"/>
    <dgm:cxn modelId="{0BBB5973-11D2-4D55-8664-9E18BB25C782}" type="presParOf" srcId="{7413A40D-C261-42F7-8107-7C408274098E}" destId="{49077A42-3A80-41C5-B7EB-090CEDCC1E07}" srcOrd="0" destOrd="0" presId="urn:microsoft.com/office/officeart/2018/2/layout/IconCircleList"/>
    <dgm:cxn modelId="{88BA6545-75A3-4179-A0ED-0F538DC16348}" type="presParOf" srcId="{7413A40D-C261-42F7-8107-7C408274098E}" destId="{5E2FD362-5C9B-4838-A5B9-3E27829B5307}" srcOrd="1" destOrd="0" presId="urn:microsoft.com/office/officeart/2018/2/layout/IconCircleList"/>
    <dgm:cxn modelId="{8FD731D6-A2FE-474C-9E5E-F74974D335F1}" type="presParOf" srcId="{7413A40D-C261-42F7-8107-7C408274098E}" destId="{D17C3568-F640-46BD-AAB7-1F844E94C639}" srcOrd="2" destOrd="0" presId="urn:microsoft.com/office/officeart/2018/2/layout/IconCircleList"/>
    <dgm:cxn modelId="{86B44256-0409-444E-BE17-DBA4F6F1E30F}" type="presParOf" srcId="{7413A40D-C261-42F7-8107-7C408274098E}" destId="{EB9867C3-E103-47D3-BA92-E0F9F344C465}" srcOrd="3" destOrd="0" presId="urn:microsoft.com/office/officeart/2018/2/layout/IconCircleList"/>
    <dgm:cxn modelId="{D85DA8E2-4BDB-49C0-8914-3183E9C90B00}" type="presParOf" srcId="{461EC79F-CF71-4B3A-9961-AD76793A0838}" destId="{D39E8E65-7858-4F20-B9CF-EB9BA178FF0E}" srcOrd="7" destOrd="0" presId="urn:microsoft.com/office/officeart/2018/2/layout/IconCircleList"/>
    <dgm:cxn modelId="{890BD5E7-275B-49A9-94B0-44E69CFF37EB}" type="presParOf" srcId="{461EC79F-CF71-4B3A-9961-AD76793A0838}" destId="{D4C55A30-65BD-4EFD-A23B-1078DB6206EF}" srcOrd="8" destOrd="0" presId="urn:microsoft.com/office/officeart/2018/2/layout/IconCircleList"/>
    <dgm:cxn modelId="{0247CDDB-E7F6-4DEE-A94B-897FB9B3DDF1}" type="presParOf" srcId="{D4C55A30-65BD-4EFD-A23B-1078DB6206EF}" destId="{401FBC8A-C957-4AF2-974A-E796B6EEF76E}" srcOrd="0" destOrd="0" presId="urn:microsoft.com/office/officeart/2018/2/layout/IconCircleList"/>
    <dgm:cxn modelId="{C48660DE-9410-4DFB-9C24-C553D6A19020}" type="presParOf" srcId="{D4C55A30-65BD-4EFD-A23B-1078DB6206EF}" destId="{1D4723C9-32B7-4F6F-BDA9-34AF1A812587}" srcOrd="1" destOrd="0" presId="urn:microsoft.com/office/officeart/2018/2/layout/IconCircleList"/>
    <dgm:cxn modelId="{05CF2650-B73F-4DDD-B60A-0D5CBF3CDEE8}" type="presParOf" srcId="{D4C55A30-65BD-4EFD-A23B-1078DB6206EF}" destId="{67920279-DAC9-4969-AE3D-001836F56982}" srcOrd="2" destOrd="0" presId="urn:microsoft.com/office/officeart/2018/2/layout/IconCircleList"/>
    <dgm:cxn modelId="{5E83DC5B-3BD7-4243-85B5-85F3A26CECA6}" type="presParOf" srcId="{D4C55A30-65BD-4EFD-A23B-1078DB6206EF}" destId="{5688C242-285D-48D1-9E7D-B23780135BD9}" srcOrd="3" destOrd="0" presId="urn:microsoft.com/office/officeart/2018/2/layout/IconCircleList"/>
    <dgm:cxn modelId="{CDEB31C5-2E8A-43DA-873D-7B63F46CA9B0}" type="presParOf" srcId="{461EC79F-CF71-4B3A-9961-AD76793A0838}" destId="{59BD720E-E42B-4A5D-9242-2937D88031CF}" srcOrd="9" destOrd="0" presId="urn:microsoft.com/office/officeart/2018/2/layout/IconCircleList"/>
    <dgm:cxn modelId="{AD5AC598-FEDE-44F6-8391-39AE5980064F}" type="presParOf" srcId="{461EC79F-CF71-4B3A-9961-AD76793A0838}" destId="{48EB7BA3-599F-465F-9786-0F5DC18E2905}" srcOrd="10" destOrd="0" presId="urn:microsoft.com/office/officeart/2018/2/layout/IconCircleList"/>
    <dgm:cxn modelId="{7CDC9765-0110-4458-9DDC-9E53ED285F95}" type="presParOf" srcId="{48EB7BA3-599F-465F-9786-0F5DC18E2905}" destId="{AB34C7DE-0C8F-4480-80B0-FE57050634FA}" srcOrd="0" destOrd="0" presId="urn:microsoft.com/office/officeart/2018/2/layout/IconCircleList"/>
    <dgm:cxn modelId="{DD142672-6044-4C37-A3BF-B5427F1F3473}" type="presParOf" srcId="{48EB7BA3-599F-465F-9786-0F5DC18E2905}" destId="{16D1E6CB-C20C-4C8D-821A-7D8612353E45}" srcOrd="1" destOrd="0" presId="urn:microsoft.com/office/officeart/2018/2/layout/IconCircleList"/>
    <dgm:cxn modelId="{6D62C568-7FD4-47B1-939A-20B0AEAE9F16}" type="presParOf" srcId="{48EB7BA3-599F-465F-9786-0F5DC18E2905}" destId="{29DB93A3-F94B-497E-B450-E347159B0426}" srcOrd="2" destOrd="0" presId="urn:microsoft.com/office/officeart/2018/2/layout/IconCircleList"/>
    <dgm:cxn modelId="{4F9221E6-16E8-4042-9FE8-DE33E93E9D6A}" type="presParOf" srcId="{48EB7BA3-599F-465F-9786-0F5DC18E2905}" destId="{CDA87BE1-3F75-410A-99C7-C52E23D1F95C}" srcOrd="3" destOrd="0" presId="urn:microsoft.com/office/officeart/2018/2/layout/IconCircleList"/>
    <dgm:cxn modelId="{DE867A82-1A8D-4905-93C3-BC73C32EDA1A}" type="presParOf" srcId="{461EC79F-CF71-4B3A-9961-AD76793A0838}" destId="{641C1C98-89DA-4AD6-85C6-6BB6BDA1B56A}" srcOrd="11" destOrd="0" presId="urn:microsoft.com/office/officeart/2018/2/layout/IconCircleList"/>
    <dgm:cxn modelId="{1B9B90E6-04C6-4AFB-B2B5-12D33585B1CD}" type="presParOf" srcId="{461EC79F-CF71-4B3A-9961-AD76793A0838}" destId="{8B1D13F7-71A1-4A0C-99D0-279D75412746}" srcOrd="12" destOrd="0" presId="urn:microsoft.com/office/officeart/2018/2/layout/IconCircleList"/>
    <dgm:cxn modelId="{C2882C9C-C4E8-4051-A120-2A0C2297D8D0}" type="presParOf" srcId="{8B1D13F7-71A1-4A0C-99D0-279D75412746}" destId="{4FE5E765-EF67-4922-8AE9-29A7727E9C1A}" srcOrd="0" destOrd="0" presId="urn:microsoft.com/office/officeart/2018/2/layout/IconCircleList"/>
    <dgm:cxn modelId="{5F9BFE99-DABF-4EDB-9463-CB1374A8B3C9}" type="presParOf" srcId="{8B1D13F7-71A1-4A0C-99D0-279D75412746}" destId="{F60DE645-270A-4AD5-A4C7-7FF9114BB802}" srcOrd="1" destOrd="0" presId="urn:microsoft.com/office/officeart/2018/2/layout/IconCircleList"/>
    <dgm:cxn modelId="{52DD5C62-0D01-481F-BEB9-7986E92C1252}" type="presParOf" srcId="{8B1D13F7-71A1-4A0C-99D0-279D75412746}" destId="{92314120-5684-45ED-9C2B-79839D67A6D9}" srcOrd="2" destOrd="0" presId="urn:microsoft.com/office/officeart/2018/2/layout/IconCircleList"/>
    <dgm:cxn modelId="{88C0597C-083C-4E93-8B84-EC53BD666163}" type="presParOf" srcId="{8B1D13F7-71A1-4A0C-99D0-279D75412746}" destId="{2EA888DB-2F61-42B7-A09A-9A8DBA2367F5}"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27831A-4C90-4217-BB76-D658F5BD10AA}" type="doc">
      <dgm:prSet loTypeId="urn:microsoft.com/office/officeart/2018/2/layout/IconCircle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0C25DB1-4C91-4820-A5EE-19C7B3A1550D}">
      <dgm:prSet/>
      <dgm:spPr/>
      <dgm:t>
        <a:bodyPr/>
        <a:lstStyle/>
        <a:p>
          <a:r>
            <a:rPr lang="nb-NO"/>
            <a:t>• Tilbud til personer med rusproblemer og psykiske lidelser er styrket</a:t>
          </a:r>
          <a:endParaRPr lang="en-US"/>
        </a:p>
      </dgm:t>
    </dgm:pt>
    <dgm:pt modelId="{A12C9D33-7BAE-43D3-B616-D5F16581110A}" type="parTrans" cxnId="{B1EC8BF6-AA58-465E-BAF9-B40AD9A52B3D}">
      <dgm:prSet/>
      <dgm:spPr/>
      <dgm:t>
        <a:bodyPr/>
        <a:lstStyle/>
        <a:p>
          <a:endParaRPr lang="en-US"/>
        </a:p>
      </dgm:t>
    </dgm:pt>
    <dgm:pt modelId="{70D7596E-81C0-4F74-B4FD-791D54CD1BAD}" type="sibTrans" cxnId="{B1EC8BF6-AA58-465E-BAF9-B40AD9A52B3D}">
      <dgm:prSet/>
      <dgm:spPr/>
      <dgm:t>
        <a:bodyPr/>
        <a:lstStyle/>
        <a:p>
          <a:endParaRPr lang="en-US"/>
        </a:p>
      </dgm:t>
    </dgm:pt>
    <dgm:pt modelId="{D0D747A8-9F0B-4374-9132-790A98662C6A}">
      <dgm:prSet/>
      <dgm:spPr/>
      <dgm:t>
        <a:bodyPr/>
        <a:lstStyle/>
        <a:p>
          <a:r>
            <a:rPr lang="nb-NO"/>
            <a:t>• Antallet opphold i midlertidig botilbud over tre måneder er klart redusert</a:t>
          </a:r>
          <a:endParaRPr lang="en-US"/>
        </a:p>
      </dgm:t>
    </dgm:pt>
    <dgm:pt modelId="{AC92AA7C-9FEA-4609-938A-12061335C7A7}" type="parTrans" cxnId="{DA154977-C3EF-434D-87DD-A0CEA6CD0BDD}">
      <dgm:prSet/>
      <dgm:spPr/>
      <dgm:t>
        <a:bodyPr/>
        <a:lstStyle/>
        <a:p>
          <a:endParaRPr lang="en-US"/>
        </a:p>
      </dgm:t>
    </dgm:pt>
    <dgm:pt modelId="{BEED905D-F8F4-42E8-814B-1276F94527CD}" type="sibTrans" cxnId="{DA154977-C3EF-434D-87DD-A0CEA6CD0BDD}">
      <dgm:prSet/>
      <dgm:spPr/>
      <dgm:t>
        <a:bodyPr/>
        <a:lstStyle/>
        <a:p>
          <a:endParaRPr lang="en-US"/>
        </a:p>
      </dgm:t>
    </dgm:pt>
    <dgm:pt modelId="{D424E15D-7874-470E-A2AB-66576791B326}">
      <dgm:prSet/>
      <dgm:spPr/>
      <dgm:t>
        <a:bodyPr/>
        <a:lstStyle/>
        <a:p>
          <a:r>
            <a:rPr lang="nb-NO"/>
            <a:t>• Boligtilbudet i kommunene er styrket og flere hjelpes til å bo trygt</a:t>
          </a:r>
          <a:endParaRPr lang="en-US"/>
        </a:p>
      </dgm:t>
    </dgm:pt>
    <dgm:pt modelId="{4B9F214D-767B-476F-90A5-0EE87F092616}" type="parTrans" cxnId="{94FFC8A2-69BA-4501-B3B9-728FCA795AC8}">
      <dgm:prSet/>
      <dgm:spPr/>
      <dgm:t>
        <a:bodyPr/>
        <a:lstStyle/>
        <a:p>
          <a:endParaRPr lang="en-US"/>
        </a:p>
      </dgm:t>
    </dgm:pt>
    <dgm:pt modelId="{A9EAF1FE-CC02-4448-A678-863DD6432526}" type="sibTrans" cxnId="{94FFC8A2-69BA-4501-B3B9-728FCA795AC8}">
      <dgm:prSet/>
      <dgm:spPr/>
      <dgm:t>
        <a:bodyPr/>
        <a:lstStyle/>
        <a:p>
          <a:endParaRPr lang="en-US"/>
        </a:p>
      </dgm:t>
    </dgm:pt>
    <dgm:pt modelId="{87F60749-71DD-49C0-AC1E-79B127ADF5A1}">
      <dgm:prSet/>
      <dgm:spPr/>
      <dgm:t>
        <a:bodyPr/>
        <a:lstStyle/>
        <a:p>
          <a:r>
            <a:rPr lang="nb-NO"/>
            <a:t>• Kommunene tar i stor grad boligsosiale hensyn i planleggingen</a:t>
          </a:r>
          <a:endParaRPr lang="en-US"/>
        </a:p>
      </dgm:t>
    </dgm:pt>
    <dgm:pt modelId="{C2C3DD08-4728-4082-8CC3-696573A4ED86}" type="parTrans" cxnId="{5785B655-CC77-4AB8-A8F5-92B8528219F6}">
      <dgm:prSet/>
      <dgm:spPr/>
      <dgm:t>
        <a:bodyPr/>
        <a:lstStyle/>
        <a:p>
          <a:endParaRPr lang="en-US"/>
        </a:p>
      </dgm:t>
    </dgm:pt>
    <dgm:pt modelId="{D3143CE2-8533-4BDB-976D-7A8F3EE7EC5F}" type="sibTrans" cxnId="{5785B655-CC77-4AB8-A8F5-92B8528219F6}">
      <dgm:prSet/>
      <dgm:spPr/>
      <dgm:t>
        <a:bodyPr/>
        <a:lstStyle/>
        <a:p>
          <a:endParaRPr lang="en-US"/>
        </a:p>
      </dgm:t>
    </dgm:pt>
    <dgm:pt modelId="{336E90C5-0A9C-4133-A55A-FE913C510F1C}" type="pres">
      <dgm:prSet presAssocID="{9527831A-4C90-4217-BB76-D658F5BD10AA}" presName="root" presStyleCnt="0">
        <dgm:presLayoutVars>
          <dgm:dir/>
          <dgm:resizeHandles val="exact"/>
        </dgm:presLayoutVars>
      </dgm:prSet>
      <dgm:spPr/>
    </dgm:pt>
    <dgm:pt modelId="{2F59F446-5B4F-4C97-8BD7-AD2E2C75CB23}" type="pres">
      <dgm:prSet presAssocID="{9527831A-4C90-4217-BB76-D658F5BD10AA}" presName="container" presStyleCnt="0">
        <dgm:presLayoutVars>
          <dgm:dir/>
          <dgm:resizeHandles val="exact"/>
        </dgm:presLayoutVars>
      </dgm:prSet>
      <dgm:spPr/>
    </dgm:pt>
    <dgm:pt modelId="{37D737E0-E0F7-4310-9F66-20D23FC2B124}" type="pres">
      <dgm:prSet presAssocID="{30C25DB1-4C91-4820-A5EE-19C7B3A1550D}" presName="compNode" presStyleCnt="0"/>
      <dgm:spPr/>
    </dgm:pt>
    <dgm:pt modelId="{412E660F-5767-4DD4-BC2C-5B6FA9177226}" type="pres">
      <dgm:prSet presAssocID="{30C25DB1-4C91-4820-A5EE-19C7B3A1550D}" presName="iconBgRect" presStyleLbl="bgShp" presStyleIdx="0" presStyleCnt="4"/>
      <dgm:spPr/>
    </dgm:pt>
    <dgm:pt modelId="{FE4A9646-B738-464B-B19D-52AE7E3513C0}" type="pres">
      <dgm:prSet presAssocID="{30C25DB1-4C91-4820-A5EE-19C7B3A1550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itcoin"/>
        </a:ext>
      </dgm:extLst>
    </dgm:pt>
    <dgm:pt modelId="{AD6DBE8D-93F0-44BB-A1C9-B8A9E6CA3B57}" type="pres">
      <dgm:prSet presAssocID="{30C25DB1-4C91-4820-A5EE-19C7B3A1550D}" presName="spaceRect" presStyleCnt="0"/>
      <dgm:spPr/>
    </dgm:pt>
    <dgm:pt modelId="{34BA497E-EDB0-4A44-BA32-D61FDE2E6CDA}" type="pres">
      <dgm:prSet presAssocID="{30C25DB1-4C91-4820-A5EE-19C7B3A1550D}" presName="textRect" presStyleLbl="revTx" presStyleIdx="0" presStyleCnt="4">
        <dgm:presLayoutVars>
          <dgm:chMax val="1"/>
          <dgm:chPref val="1"/>
        </dgm:presLayoutVars>
      </dgm:prSet>
      <dgm:spPr/>
    </dgm:pt>
    <dgm:pt modelId="{3A33CCF9-604E-4824-9B4D-3469FC88EF51}" type="pres">
      <dgm:prSet presAssocID="{70D7596E-81C0-4F74-B4FD-791D54CD1BAD}" presName="sibTrans" presStyleLbl="sibTrans2D1" presStyleIdx="0" presStyleCnt="0"/>
      <dgm:spPr/>
    </dgm:pt>
    <dgm:pt modelId="{DDC9C3D3-2C55-45E8-93DB-2730ACD90F56}" type="pres">
      <dgm:prSet presAssocID="{D0D747A8-9F0B-4374-9132-790A98662C6A}" presName="compNode" presStyleCnt="0"/>
      <dgm:spPr/>
    </dgm:pt>
    <dgm:pt modelId="{40514728-3474-43D7-BE6F-B5B3FB48D8BA}" type="pres">
      <dgm:prSet presAssocID="{D0D747A8-9F0B-4374-9132-790A98662C6A}" presName="iconBgRect" presStyleLbl="bgShp" presStyleIdx="1" presStyleCnt="4"/>
      <dgm:spPr/>
    </dgm:pt>
    <dgm:pt modelId="{5BE4ED55-3D03-4C00-AA40-B9F4594A5806}" type="pres">
      <dgm:prSet presAssocID="{D0D747A8-9F0B-4374-9132-790A98662C6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r Graph with Downward Trend"/>
        </a:ext>
      </dgm:extLst>
    </dgm:pt>
    <dgm:pt modelId="{081B381D-7ADD-49BF-B0A7-17D3FA31B3D9}" type="pres">
      <dgm:prSet presAssocID="{D0D747A8-9F0B-4374-9132-790A98662C6A}" presName="spaceRect" presStyleCnt="0"/>
      <dgm:spPr/>
    </dgm:pt>
    <dgm:pt modelId="{2FEBA777-0C97-4525-8A59-C969189922F3}" type="pres">
      <dgm:prSet presAssocID="{D0D747A8-9F0B-4374-9132-790A98662C6A}" presName="textRect" presStyleLbl="revTx" presStyleIdx="1" presStyleCnt="4">
        <dgm:presLayoutVars>
          <dgm:chMax val="1"/>
          <dgm:chPref val="1"/>
        </dgm:presLayoutVars>
      </dgm:prSet>
      <dgm:spPr/>
    </dgm:pt>
    <dgm:pt modelId="{A963EB28-A310-4F0C-A552-4F0D0678D61E}" type="pres">
      <dgm:prSet presAssocID="{BEED905D-F8F4-42E8-814B-1276F94527CD}" presName="sibTrans" presStyleLbl="sibTrans2D1" presStyleIdx="0" presStyleCnt="0"/>
      <dgm:spPr/>
    </dgm:pt>
    <dgm:pt modelId="{E1217B58-DF54-4E68-8093-4D0EE612A850}" type="pres">
      <dgm:prSet presAssocID="{D424E15D-7874-470E-A2AB-66576791B326}" presName="compNode" presStyleCnt="0"/>
      <dgm:spPr/>
    </dgm:pt>
    <dgm:pt modelId="{A96A40E3-F4FF-4DA8-9FB8-6C6A2DB53B22}" type="pres">
      <dgm:prSet presAssocID="{D424E15D-7874-470E-A2AB-66576791B326}" presName="iconBgRect" presStyleLbl="bgShp" presStyleIdx="2" presStyleCnt="4"/>
      <dgm:spPr/>
    </dgm:pt>
    <dgm:pt modelId="{21B7094D-47A5-47D6-A362-6D6F46ED7D82}" type="pres">
      <dgm:prSet presAssocID="{D424E15D-7874-470E-A2AB-66576791B326}"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keleton"/>
        </a:ext>
      </dgm:extLst>
    </dgm:pt>
    <dgm:pt modelId="{3E2FA329-3FAA-48EB-B5E6-B0753AF69751}" type="pres">
      <dgm:prSet presAssocID="{D424E15D-7874-470E-A2AB-66576791B326}" presName="spaceRect" presStyleCnt="0"/>
      <dgm:spPr/>
    </dgm:pt>
    <dgm:pt modelId="{DC694CC2-6258-4F85-B2A4-984A4738F45E}" type="pres">
      <dgm:prSet presAssocID="{D424E15D-7874-470E-A2AB-66576791B326}" presName="textRect" presStyleLbl="revTx" presStyleIdx="2" presStyleCnt="4">
        <dgm:presLayoutVars>
          <dgm:chMax val="1"/>
          <dgm:chPref val="1"/>
        </dgm:presLayoutVars>
      </dgm:prSet>
      <dgm:spPr/>
    </dgm:pt>
    <dgm:pt modelId="{69667DBD-A6E4-4E80-A0BF-400F4D5CB509}" type="pres">
      <dgm:prSet presAssocID="{A9EAF1FE-CC02-4448-A678-863DD6432526}" presName="sibTrans" presStyleLbl="sibTrans2D1" presStyleIdx="0" presStyleCnt="0"/>
      <dgm:spPr/>
    </dgm:pt>
    <dgm:pt modelId="{5BECBB59-D841-449A-B2FB-771E3161D139}" type="pres">
      <dgm:prSet presAssocID="{87F60749-71DD-49C0-AC1E-79B127ADF5A1}" presName="compNode" presStyleCnt="0"/>
      <dgm:spPr/>
    </dgm:pt>
    <dgm:pt modelId="{28957AB2-1CDA-43FE-9181-861CC4B38C7A}" type="pres">
      <dgm:prSet presAssocID="{87F60749-71DD-49C0-AC1E-79B127ADF5A1}" presName="iconBgRect" presStyleLbl="bgShp" presStyleIdx="3" presStyleCnt="4"/>
      <dgm:spPr/>
    </dgm:pt>
    <dgm:pt modelId="{46599288-E614-4566-BF50-8C750D536DBD}" type="pres">
      <dgm:prSet presAssocID="{87F60749-71DD-49C0-AC1E-79B127ADF5A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5FAAFB35-5F98-46DA-9110-2D5AADEB2EFA}" type="pres">
      <dgm:prSet presAssocID="{87F60749-71DD-49C0-AC1E-79B127ADF5A1}" presName="spaceRect" presStyleCnt="0"/>
      <dgm:spPr/>
    </dgm:pt>
    <dgm:pt modelId="{B0B730E7-DAC8-4A48-A7A2-A891D0374ED9}" type="pres">
      <dgm:prSet presAssocID="{87F60749-71DD-49C0-AC1E-79B127ADF5A1}" presName="textRect" presStyleLbl="revTx" presStyleIdx="3" presStyleCnt="4">
        <dgm:presLayoutVars>
          <dgm:chMax val="1"/>
          <dgm:chPref val="1"/>
        </dgm:presLayoutVars>
      </dgm:prSet>
      <dgm:spPr/>
    </dgm:pt>
  </dgm:ptLst>
  <dgm:cxnLst>
    <dgm:cxn modelId="{3458230C-67A8-49D6-BFF0-6A1CCD39873B}" type="presOf" srcId="{D0D747A8-9F0B-4374-9132-790A98662C6A}" destId="{2FEBA777-0C97-4525-8A59-C969189922F3}" srcOrd="0" destOrd="0" presId="urn:microsoft.com/office/officeart/2018/2/layout/IconCircleList"/>
    <dgm:cxn modelId="{501A5D0F-A88F-4D16-9953-4C614CE029E6}" type="presOf" srcId="{BEED905D-F8F4-42E8-814B-1276F94527CD}" destId="{A963EB28-A310-4F0C-A552-4F0D0678D61E}" srcOrd="0" destOrd="0" presId="urn:microsoft.com/office/officeart/2018/2/layout/IconCircleList"/>
    <dgm:cxn modelId="{F7FEDA14-EC87-4A34-A0C2-8374FE471B34}" type="presOf" srcId="{9527831A-4C90-4217-BB76-D658F5BD10AA}" destId="{336E90C5-0A9C-4133-A55A-FE913C510F1C}" srcOrd="0" destOrd="0" presId="urn:microsoft.com/office/officeart/2018/2/layout/IconCircleList"/>
    <dgm:cxn modelId="{7E0BAC1D-4BAD-4E4E-AD0F-B89B62255587}" type="presOf" srcId="{D424E15D-7874-470E-A2AB-66576791B326}" destId="{DC694CC2-6258-4F85-B2A4-984A4738F45E}" srcOrd="0" destOrd="0" presId="urn:microsoft.com/office/officeart/2018/2/layout/IconCircleList"/>
    <dgm:cxn modelId="{B8F05B2F-BC0D-4884-9154-B1B1AD48E4CD}" type="presOf" srcId="{30C25DB1-4C91-4820-A5EE-19C7B3A1550D}" destId="{34BA497E-EDB0-4A44-BA32-D61FDE2E6CDA}" srcOrd="0" destOrd="0" presId="urn:microsoft.com/office/officeart/2018/2/layout/IconCircleList"/>
    <dgm:cxn modelId="{8FAA383E-816B-4602-BF57-E3F4E3B62CCF}" type="presOf" srcId="{A9EAF1FE-CC02-4448-A678-863DD6432526}" destId="{69667DBD-A6E4-4E80-A0BF-400F4D5CB509}" srcOrd="0" destOrd="0" presId="urn:microsoft.com/office/officeart/2018/2/layout/IconCircleList"/>
    <dgm:cxn modelId="{5785B655-CC77-4AB8-A8F5-92B8528219F6}" srcId="{9527831A-4C90-4217-BB76-D658F5BD10AA}" destId="{87F60749-71DD-49C0-AC1E-79B127ADF5A1}" srcOrd="3" destOrd="0" parTransId="{C2C3DD08-4728-4082-8CC3-696573A4ED86}" sibTransId="{D3143CE2-8533-4BDB-976D-7A8F3EE7EC5F}"/>
    <dgm:cxn modelId="{DA154977-C3EF-434D-87DD-A0CEA6CD0BDD}" srcId="{9527831A-4C90-4217-BB76-D658F5BD10AA}" destId="{D0D747A8-9F0B-4374-9132-790A98662C6A}" srcOrd="1" destOrd="0" parTransId="{AC92AA7C-9FEA-4609-938A-12061335C7A7}" sibTransId="{BEED905D-F8F4-42E8-814B-1276F94527CD}"/>
    <dgm:cxn modelId="{94FFC8A2-69BA-4501-B3B9-728FCA795AC8}" srcId="{9527831A-4C90-4217-BB76-D658F5BD10AA}" destId="{D424E15D-7874-470E-A2AB-66576791B326}" srcOrd="2" destOrd="0" parTransId="{4B9F214D-767B-476F-90A5-0EE87F092616}" sibTransId="{A9EAF1FE-CC02-4448-A678-863DD6432526}"/>
    <dgm:cxn modelId="{7D8760A3-D61D-44D5-B6E3-E8684B72D135}" type="presOf" srcId="{70D7596E-81C0-4F74-B4FD-791D54CD1BAD}" destId="{3A33CCF9-604E-4824-9B4D-3469FC88EF51}" srcOrd="0" destOrd="0" presId="urn:microsoft.com/office/officeart/2018/2/layout/IconCircleList"/>
    <dgm:cxn modelId="{C73577BD-5F1C-4912-B643-32DBBF471DF1}" type="presOf" srcId="{87F60749-71DD-49C0-AC1E-79B127ADF5A1}" destId="{B0B730E7-DAC8-4A48-A7A2-A891D0374ED9}" srcOrd="0" destOrd="0" presId="urn:microsoft.com/office/officeart/2018/2/layout/IconCircleList"/>
    <dgm:cxn modelId="{B1EC8BF6-AA58-465E-BAF9-B40AD9A52B3D}" srcId="{9527831A-4C90-4217-BB76-D658F5BD10AA}" destId="{30C25DB1-4C91-4820-A5EE-19C7B3A1550D}" srcOrd="0" destOrd="0" parTransId="{A12C9D33-7BAE-43D3-B616-D5F16581110A}" sibTransId="{70D7596E-81C0-4F74-B4FD-791D54CD1BAD}"/>
    <dgm:cxn modelId="{8C3225F4-479C-4029-8C4B-88BE5A94ADF0}" type="presParOf" srcId="{336E90C5-0A9C-4133-A55A-FE913C510F1C}" destId="{2F59F446-5B4F-4C97-8BD7-AD2E2C75CB23}" srcOrd="0" destOrd="0" presId="urn:microsoft.com/office/officeart/2018/2/layout/IconCircleList"/>
    <dgm:cxn modelId="{03DCE630-3AD3-4BDF-A0F3-A947B9F97E48}" type="presParOf" srcId="{2F59F446-5B4F-4C97-8BD7-AD2E2C75CB23}" destId="{37D737E0-E0F7-4310-9F66-20D23FC2B124}" srcOrd="0" destOrd="0" presId="urn:microsoft.com/office/officeart/2018/2/layout/IconCircleList"/>
    <dgm:cxn modelId="{9F24507C-A0D1-4F70-AE9E-2A0EF9F7ACB5}" type="presParOf" srcId="{37D737E0-E0F7-4310-9F66-20D23FC2B124}" destId="{412E660F-5767-4DD4-BC2C-5B6FA9177226}" srcOrd="0" destOrd="0" presId="urn:microsoft.com/office/officeart/2018/2/layout/IconCircleList"/>
    <dgm:cxn modelId="{C84F4B6C-C499-45E7-BD4F-D017EACA1E1D}" type="presParOf" srcId="{37D737E0-E0F7-4310-9F66-20D23FC2B124}" destId="{FE4A9646-B738-464B-B19D-52AE7E3513C0}" srcOrd="1" destOrd="0" presId="urn:microsoft.com/office/officeart/2018/2/layout/IconCircleList"/>
    <dgm:cxn modelId="{FC7BEE4F-F056-49A4-9274-8590C92E23F0}" type="presParOf" srcId="{37D737E0-E0F7-4310-9F66-20D23FC2B124}" destId="{AD6DBE8D-93F0-44BB-A1C9-B8A9E6CA3B57}" srcOrd="2" destOrd="0" presId="urn:microsoft.com/office/officeart/2018/2/layout/IconCircleList"/>
    <dgm:cxn modelId="{B177D125-0315-4950-B51F-0A6F51EC367B}" type="presParOf" srcId="{37D737E0-E0F7-4310-9F66-20D23FC2B124}" destId="{34BA497E-EDB0-4A44-BA32-D61FDE2E6CDA}" srcOrd="3" destOrd="0" presId="urn:microsoft.com/office/officeart/2018/2/layout/IconCircleList"/>
    <dgm:cxn modelId="{765F85DD-4A6F-4824-998E-8F1221D5A706}" type="presParOf" srcId="{2F59F446-5B4F-4C97-8BD7-AD2E2C75CB23}" destId="{3A33CCF9-604E-4824-9B4D-3469FC88EF51}" srcOrd="1" destOrd="0" presId="urn:microsoft.com/office/officeart/2018/2/layout/IconCircleList"/>
    <dgm:cxn modelId="{3B596959-F7A3-4405-8EAA-60CE33F1DA77}" type="presParOf" srcId="{2F59F446-5B4F-4C97-8BD7-AD2E2C75CB23}" destId="{DDC9C3D3-2C55-45E8-93DB-2730ACD90F56}" srcOrd="2" destOrd="0" presId="urn:microsoft.com/office/officeart/2018/2/layout/IconCircleList"/>
    <dgm:cxn modelId="{01117964-85A1-4B45-AC96-049D3C2B7404}" type="presParOf" srcId="{DDC9C3D3-2C55-45E8-93DB-2730ACD90F56}" destId="{40514728-3474-43D7-BE6F-B5B3FB48D8BA}" srcOrd="0" destOrd="0" presId="urn:microsoft.com/office/officeart/2018/2/layout/IconCircleList"/>
    <dgm:cxn modelId="{599847F5-F76E-475D-AA7A-1160A1DDBCD3}" type="presParOf" srcId="{DDC9C3D3-2C55-45E8-93DB-2730ACD90F56}" destId="{5BE4ED55-3D03-4C00-AA40-B9F4594A5806}" srcOrd="1" destOrd="0" presId="urn:microsoft.com/office/officeart/2018/2/layout/IconCircleList"/>
    <dgm:cxn modelId="{C2F5433C-4A3F-452B-8C6C-400C793A2B54}" type="presParOf" srcId="{DDC9C3D3-2C55-45E8-93DB-2730ACD90F56}" destId="{081B381D-7ADD-49BF-B0A7-17D3FA31B3D9}" srcOrd="2" destOrd="0" presId="urn:microsoft.com/office/officeart/2018/2/layout/IconCircleList"/>
    <dgm:cxn modelId="{75786ADF-59E9-493F-93EF-615634D57C47}" type="presParOf" srcId="{DDC9C3D3-2C55-45E8-93DB-2730ACD90F56}" destId="{2FEBA777-0C97-4525-8A59-C969189922F3}" srcOrd="3" destOrd="0" presId="urn:microsoft.com/office/officeart/2018/2/layout/IconCircleList"/>
    <dgm:cxn modelId="{B3467EFD-D43B-4194-87E7-A5CF8FBCD554}" type="presParOf" srcId="{2F59F446-5B4F-4C97-8BD7-AD2E2C75CB23}" destId="{A963EB28-A310-4F0C-A552-4F0D0678D61E}" srcOrd="3" destOrd="0" presId="urn:microsoft.com/office/officeart/2018/2/layout/IconCircleList"/>
    <dgm:cxn modelId="{DF64EB97-F629-4C70-92C6-D1D66D217F07}" type="presParOf" srcId="{2F59F446-5B4F-4C97-8BD7-AD2E2C75CB23}" destId="{E1217B58-DF54-4E68-8093-4D0EE612A850}" srcOrd="4" destOrd="0" presId="urn:microsoft.com/office/officeart/2018/2/layout/IconCircleList"/>
    <dgm:cxn modelId="{FFACAC7E-DDD8-4258-92AC-A806261CE63E}" type="presParOf" srcId="{E1217B58-DF54-4E68-8093-4D0EE612A850}" destId="{A96A40E3-F4FF-4DA8-9FB8-6C6A2DB53B22}" srcOrd="0" destOrd="0" presId="urn:microsoft.com/office/officeart/2018/2/layout/IconCircleList"/>
    <dgm:cxn modelId="{E5B41DA0-18AB-4664-BB26-204EBF5EA2A8}" type="presParOf" srcId="{E1217B58-DF54-4E68-8093-4D0EE612A850}" destId="{21B7094D-47A5-47D6-A362-6D6F46ED7D82}" srcOrd="1" destOrd="0" presId="urn:microsoft.com/office/officeart/2018/2/layout/IconCircleList"/>
    <dgm:cxn modelId="{71E0EE87-E378-4461-9158-DC91A7D044D5}" type="presParOf" srcId="{E1217B58-DF54-4E68-8093-4D0EE612A850}" destId="{3E2FA329-3FAA-48EB-B5E6-B0753AF69751}" srcOrd="2" destOrd="0" presId="urn:microsoft.com/office/officeart/2018/2/layout/IconCircleList"/>
    <dgm:cxn modelId="{3C51B44C-3469-47EA-A610-009104EA68EE}" type="presParOf" srcId="{E1217B58-DF54-4E68-8093-4D0EE612A850}" destId="{DC694CC2-6258-4F85-B2A4-984A4738F45E}" srcOrd="3" destOrd="0" presId="urn:microsoft.com/office/officeart/2018/2/layout/IconCircleList"/>
    <dgm:cxn modelId="{28A80307-E8AC-4A12-938F-C33448E45242}" type="presParOf" srcId="{2F59F446-5B4F-4C97-8BD7-AD2E2C75CB23}" destId="{69667DBD-A6E4-4E80-A0BF-400F4D5CB509}" srcOrd="5" destOrd="0" presId="urn:microsoft.com/office/officeart/2018/2/layout/IconCircleList"/>
    <dgm:cxn modelId="{2F7BB546-01E5-4FEE-B14B-6598D1F087C5}" type="presParOf" srcId="{2F59F446-5B4F-4C97-8BD7-AD2E2C75CB23}" destId="{5BECBB59-D841-449A-B2FB-771E3161D139}" srcOrd="6" destOrd="0" presId="urn:microsoft.com/office/officeart/2018/2/layout/IconCircleList"/>
    <dgm:cxn modelId="{820CABBE-BBF0-46A3-88C6-59038639E143}" type="presParOf" srcId="{5BECBB59-D841-449A-B2FB-771E3161D139}" destId="{28957AB2-1CDA-43FE-9181-861CC4B38C7A}" srcOrd="0" destOrd="0" presId="urn:microsoft.com/office/officeart/2018/2/layout/IconCircleList"/>
    <dgm:cxn modelId="{01ECC386-83E9-4405-8726-0D6F14DD4026}" type="presParOf" srcId="{5BECBB59-D841-449A-B2FB-771E3161D139}" destId="{46599288-E614-4566-BF50-8C750D536DBD}" srcOrd="1" destOrd="0" presId="urn:microsoft.com/office/officeart/2018/2/layout/IconCircleList"/>
    <dgm:cxn modelId="{CDC82F61-2DB6-4566-92A1-BF19477D43CB}" type="presParOf" srcId="{5BECBB59-D841-449A-B2FB-771E3161D139}" destId="{5FAAFB35-5F98-46DA-9110-2D5AADEB2EFA}" srcOrd="2" destOrd="0" presId="urn:microsoft.com/office/officeart/2018/2/layout/IconCircleList"/>
    <dgm:cxn modelId="{EE0B2341-CFCA-4AC8-A541-A74A5AD5E23F}" type="presParOf" srcId="{5BECBB59-D841-449A-B2FB-771E3161D139}" destId="{B0B730E7-DAC8-4A48-A7A2-A891D0374ED9}"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60968C-D7BF-43C0-BEEB-AB2FE82B1EB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7AB86D1B-5608-4D4D-BF72-E4E54A8FBE55}">
      <dgm:prSet/>
      <dgm:spPr/>
      <dgm:t>
        <a:bodyPr/>
        <a:lstStyle/>
        <a:p>
          <a:r>
            <a:rPr lang="nb-NO"/>
            <a:t>• Mange kommuner gir uttrykk for utfordringer med å gi et helhetlig, koordinert og virksomt bolig- og tjenestetilbud til personer med store og sammensatte tjenestebehov. Særlig gjelder dette personer med ROP-lidelser, som i tillegg har utagerende atferd/voldsproblematikk</a:t>
          </a:r>
          <a:endParaRPr lang="en-US"/>
        </a:p>
      </dgm:t>
    </dgm:pt>
    <dgm:pt modelId="{9CCD8045-09CD-4326-A4C3-DBB147CC38AF}" type="parTrans" cxnId="{89A35C6C-925D-4861-AAE8-DCA62C20186F}">
      <dgm:prSet/>
      <dgm:spPr/>
      <dgm:t>
        <a:bodyPr/>
        <a:lstStyle/>
        <a:p>
          <a:endParaRPr lang="en-US"/>
        </a:p>
      </dgm:t>
    </dgm:pt>
    <dgm:pt modelId="{11ED84CE-A264-46B1-BDC6-7B046481039E}" type="sibTrans" cxnId="{89A35C6C-925D-4861-AAE8-DCA62C20186F}">
      <dgm:prSet/>
      <dgm:spPr/>
      <dgm:t>
        <a:bodyPr/>
        <a:lstStyle/>
        <a:p>
          <a:endParaRPr lang="en-US"/>
        </a:p>
      </dgm:t>
    </dgm:pt>
    <dgm:pt modelId="{7389B4B6-DAF6-4A4A-BFC4-61EA2BDEA8E8}">
      <dgm:prSet/>
      <dgm:spPr/>
      <dgm:t>
        <a:bodyPr/>
        <a:lstStyle/>
        <a:p>
          <a:r>
            <a:rPr lang="nb-NO"/>
            <a:t>• Fortsatt opplever kommuneansatte en lite samordnet stat</a:t>
          </a:r>
          <a:endParaRPr lang="en-US"/>
        </a:p>
      </dgm:t>
    </dgm:pt>
    <dgm:pt modelId="{941210E9-DAFF-4B9C-8EAD-0FEB39DAF73A}" type="parTrans" cxnId="{13E7B8EA-A1BF-476E-9E9D-A2EBC9199DEE}">
      <dgm:prSet/>
      <dgm:spPr/>
      <dgm:t>
        <a:bodyPr/>
        <a:lstStyle/>
        <a:p>
          <a:endParaRPr lang="en-US"/>
        </a:p>
      </dgm:t>
    </dgm:pt>
    <dgm:pt modelId="{4D64AA23-7A6D-4C5A-A469-7796A36E121A}" type="sibTrans" cxnId="{13E7B8EA-A1BF-476E-9E9D-A2EBC9199DEE}">
      <dgm:prSet/>
      <dgm:spPr/>
      <dgm:t>
        <a:bodyPr/>
        <a:lstStyle/>
        <a:p>
          <a:endParaRPr lang="en-US"/>
        </a:p>
      </dgm:t>
    </dgm:pt>
    <dgm:pt modelId="{7832F6C8-2DF8-4EDC-AC01-A9071CD4CD93}">
      <dgm:prSet/>
      <dgm:spPr/>
      <dgm:t>
        <a:bodyPr/>
        <a:lstStyle/>
        <a:p>
          <a:r>
            <a:rPr lang="nb-NO"/>
            <a:t>• Medvirkningen og involvering fra brukere- og pårørende er fortsatt begrenset i mange kommuner</a:t>
          </a:r>
          <a:endParaRPr lang="en-US"/>
        </a:p>
      </dgm:t>
    </dgm:pt>
    <dgm:pt modelId="{44861767-DC0A-4DE3-820E-9DCC5E8A82D4}" type="parTrans" cxnId="{7C793847-8EEE-4EE1-946A-1B4F450F218B}">
      <dgm:prSet/>
      <dgm:spPr/>
      <dgm:t>
        <a:bodyPr/>
        <a:lstStyle/>
        <a:p>
          <a:endParaRPr lang="en-US"/>
        </a:p>
      </dgm:t>
    </dgm:pt>
    <dgm:pt modelId="{A1924BE1-39F7-47EE-849B-4D452A75189E}" type="sibTrans" cxnId="{7C793847-8EEE-4EE1-946A-1B4F450F218B}">
      <dgm:prSet/>
      <dgm:spPr/>
      <dgm:t>
        <a:bodyPr/>
        <a:lstStyle/>
        <a:p>
          <a:endParaRPr lang="en-US"/>
        </a:p>
      </dgm:t>
    </dgm:pt>
    <dgm:pt modelId="{8EB015D2-ED56-4483-B773-7FD303CA6085}" type="pres">
      <dgm:prSet presAssocID="{D660968C-D7BF-43C0-BEEB-AB2FE82B1EB4}" presName="root" presStyleCnt="0">
        <dgm:presLayoutVars>
          <dgm:dir/>
          <dgm:resizeHandles val="exact"/>
        </dgm:presLayoutVars>
      </dgm:prSet>
      <dgm:spPr/>
    </dgm:pt>
    <dgm:pt modelId="{1EC966F9-2F17-42D8-B070-1421A69E8527}" type="pres">
      <dgm:prSet presAssocID="{7AB86D1B-5608-4D4D-BF72-E4E54A8FBE55}" presName="compNode" presStyleCnt="0"/>
      <dgm:spPr/>
    </dgm:pt>
    <dgm:pt modelId="{4D8BC452-8D35-403F-AD7B-DE7A0B99E948}" type="pres">
      <dgm:prSet presAssocID="{7AB86D1B-5608-4D4D-BF72-E4E54A8FBE55}" presName="bgRect" presStyleLbl="bgShp" presStyleIdx="0" presStyleCnt="3"/>
      <dgm:spPr/>
    </dgm:pt>
    <dgm:pt modelId="{733350D7-8425-46EE-AD93-54932A9156D8}" type="pres">
      <dgm:prSet presAssocID="{7AB86D1B-5608-4D4D-BF72-E4E54A8FBE5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keleton"/>
        </a:ext>
      </dgm:extLst>
    </dgm:pt>
    <dgm:pt modelId="{7737C23A-1F9C-4142-8427-F64AB82A5600}" type="pres">
      <dgm:prSet presAssocID="{7AB86D1B-5608-4D4D-BF72-E4E54A8FBE55}" presName="spaceRect" presStyleCnt="0"/>
      <dgm:spPr/>
    </dgm:pt>
    <dgm:pt modelId="{7FB814E1-895D-4A14-976C-CEEAA337E1D0}" type="pres">
      <dgm:prSet presAssocID="{7AB86D1B-5608-4D4D-BF72-E4E54A8FBE55}" presName="parTx" presStyleLbl="revTx" presStyleIdx="0" presStyleCnt="3">
        <dgm:presLayoutVars>
          <dgm:chMax val="0"/>
          <dgm:chPref val="0"/>
        </dgm:presLayoutVars>
      </dgm:prSet>
      <dgm:spPr/>
    </dgm:pt>
    <dgm:pt modelId="{29C3838D-D2EC-4598-B8C7-00FEB7BC34DF}" type="pres">
      <dgm:prSet presAssocID="{11ED84CE-A264-46B1-BDC6-7B046481039E}" presName="sibTrans" presStyleCnt="0"/>
      <dgm:spPr/>
    </dgm:pt>
    <dgm:pt modelId="{3939CF65-874E-414D-8F64-9EEBCD401E82}" type="pres">
      <dgm:prSet presAssocID="{7389B4B6-DAF6-4A4A-BFC4-61EA2BDEA8E8}" presName="compNode" presStyleCnt="0"/>
      <dgm:spPr/>
    </dgm:pt>
    <dgm:pt modelId="{458224BD-5E45-400D-8B93-499EE23167E4}" type="pres">
      <dgm:prSet presAssocID="{7389B4B6-DAF6-4A4A-BFC4-61EA2BDEA8E8}" presName="bgRect" presStyleLbl="bgShp" presStyleIdx="1" presStyleCnt="3"/>
      <dgm:spPr/>
    </dgm:pt>
    <dgm:pt modelId="{CFB6FA1C-DC98-4C59-BCC4-B806B43CD9E4}" type="pres">
      <dgm:prSet presAssocID="{7389B4B6-DAF6-4A4A-BFC4-61EA2BDEA8E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Kimono"/>
        </a:ext>
      </dgm:extLst>
    </dgm:pt>
    <dgm:pt modelId="{41BDF991-F3B5-4527-B2A9-1C9A80BD35FD}" type="pres">
      <dgm:prSet presAssocID="{7389B4B6-DAF6-4A4A-BFC4-61EA2BDEA8E8}" presName="spaceRect" presStyleCnt="0"/>
      <dgm:spPr/>
    </dgm:pt>
    <dgm:pt modelId="{282DE056-32DE-432B-80BB-8AB9567B7AC9}" type="pres">
      <dgm:prSet presAssocID="{7389B4B6-DAF6-4A4A-BFC4-61EA2BDEA8E8}" presName="parTx" presStyleLbl="revTx" presStyleIdx="1" presStyleCnt="3">
        <dgm:presLayoutVars>
          <dgm:chMax val="0"/>
          <dgm:chPref val="0"/>
        </dgm:presLayoutVars>
      </dgm:prSet>
      <dgm:spPr/>
    </dgm:pt>
    <dgm:pt modelId="{5E9A4618-0054-40B3-9561-142AB6BCBC46}" type="pres">
      <dgm:prSet presAssocID="{4D64AA23-7A6D-4C5A-A469-7796A36E121A}" presName="sibTrans" presStyleCnt="0"/>
      <dgm:spPr/>
    </dgm:pt>
    <dgm:pt modelId="{F58103AB-0777-4F1E-9353-0859C52DBDA6}" type="pres">
      <dgm:prSet presAssocID="{7832F6C8-2DF8-4EDC-AC01-A9071CD4CD93}" presName="compNode" presStyleCnt="0"/>
      <dgm:spPr/>
    </dgm:pt>
    <dgm:pt modelId="{86747C1D-FCDF-4187-A840-EE9FB5E652BF}" type="pres">
      <dgm:prSet presAssocID="{7832F6C8-2DF8-4EDC-AC01-A9071CD4CD93}" presName="bgRect" presStyleLbl="bgShp" presStyleIdx="2" presStyleCnt="3"/>
      <dgm:spPr/>
    </dgm:pt>
    <dgm:pt modelId="{0EDD650E-043D-4157-81CB-EF51EA0FA792}" type="pres">
      <dgm:prSet presAssocID="{7832F6C8-2DF8-4EDC-AC01-A9071CD4CD9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itcoin"/>
        </a:ext>
      </dgm:extLst>
    </dgm:pt>
    <dgm:pt modelId="{BDFC817D-B736-49D9-9285-83CA15DDE21E}" type="pres">
      <dgm:prSet presAssocID="{7832F6C8-2DF8-4EDC-AC01-A9071CD4CD93}" presName="spaceRect" presStyleCnt="0"/>
      <dgm:spPr/>
    </dgm:pt>
    <dgm:pt modelId="{04972178-44C5-4268-A01C-FDF6FDF69275}" type="pres">
      <dgm:prSet presAssocID="{7832F6C8-2DF8-4EDC-AC01-A9071CD4CD93}" presName="parTx" presStyleLbl="revTx" presStyleIdx="2" presStyleCnt="3">
        <dgm:presLayoutVars>
          <dgm:chMax val="0"/>
          <dgm:chPref val="0"/>
        </dgm:presLayoutVars>
      </dgm:prSet>
      <dgm:spPr/>
    </dgm:pt>
  </dgm:ptLst>
  <dgm:cxnLst>
    <dgm:cxn modelId="{4106642A-8FD0-4ACB-8AA8-DF1E0720101C}" type="presOf" srcId="{7389B4B6-DAF6-4A4A-BFC4-61EA2BDEA8E8}" destId="{282DE056-32DE-432B-80BB-8AB9567B7AC9}" srcOrd="0" destOrd="0" presId="urn:microsoft.com/office/officeart/2018/2/layout/IconVerticalSolidList"/>
    <dgm:cxn modelId="{28FD9F2A-A86C-459F-94CB-38F2F85B2438}" type="presOf" srcId="{7AB86D1B-5608-4D4D-BF72-E4E54A8FBE55}" destId="{7FB814E1-895D-4A14-976C-CEEAA337E1D0}" srcOrd="0" destOrd="0" presId="urn:microsoft.com/office/officeart/2018/2/layout/IconVerticalSolidList"/>
    <dgm:cxn modelId="{7C793847-8EEE-4EE1-946A-1B4F450F218B}" srcId="{D660968C-D7BF-43C0-BEEB-AB2FE82B1EB4}" destId="{7832F6C8-2DF8-4EDC-AC01-A9071CD4CD93}" srcOrd="2" destOrd="0" parTransId="{44861767-DC0A-4DE3-820E-9DCC5E8A82D4}" sibTransId="{A1924BE1-39F7-47EE-849B-4D452A75189E}"/>
    <dgm:cxn modelId="{89A35C6C-925D-4861-AAE8-DCA62C20186F}" srcId="{D660968C-D7BF-43C0-BEEB-AB2FE82B1EB4}" destId="{7AB86D1B-5608-4D4D-BF72-E4E54A8FBE55}" srcOrd="0" destOrd="0" parTransId="{9CCD8045-09CD-4326-A4C3-DBB147CC38AF}" sibTransId="{11ED84CE-A264-46B1-BDC6-7B046481039E}"/>
    <dgm:cxn modelId="{26CD09A2-26AA-486B-9D06-3D2D061EEEC2}" type="presOf" srcId="{7832F6C8-2DF8-4EDC-AC01-A9071CD4CD93}" destId="{04972178-44C5-4268-A01C-FDF6FDF69275}" srcOrd="0" destOrd="0" presId="urn:microsoft.com/office/officeart/2018/2/layout/IconVerticalSolidList"/>
    <dgm:cxn modelId="{08E8E4E9-5D73-42F2-A711-ECAF6F2EA6BA}" type="presOf" srcId="{D660968C-D7BF-43C0-BEEB-AB2FE82B1EB4}" destId="{8EB015D2-ED56-4483-B773-7FD303CA6085}" srcOrd="0" destOrd="0" presId="urn:microsoft.com/office/officeart/2018/2/layout/IconVerticalSolidList"/>
    <dgm:cxn modelId="{13E7B8EA-A1BF-476E-9E9D-A2EBC9199DEE}" srcId="{D660968C-D7BF-43C0-BEEB-AB2FE82B1EB4}" destId="{7389B4B6-DAF6-4A4A-BFC4-61EA2BDEA8E8}" srcOrd="1" destOrd="0" parTransId="{941210E9-DAFF-4B9C-8EAD-0FEB39DAF73A}" sibTransId="{4D64AA23-7A6D-4C5A-A469-7796A36E121A}"/>
    <dgm:cxn modelId="{F7420B23-BD08-4A26-B01C-FB7B36C78198}" type="presParOf" srcId="{8EB015D2-ED56-4483-B773-7FD303CA6085}" destId="{1EC966F9-2F17-42D8-B070-1421A69E8527}" srcOrd="0" destOrd="0" presId="urn:microsoft.com/office/officeart/2018/2/layout/IconVerticalSolidList"/>
    <dgm:cxn modelId="{FB1BBF3E-3F55-4419-9F01-259D0E5D2265}" type="presParOf" srcId="{1EC966F9-2F17-42D8-B070-1421A69E8527}" destId="{4D8BC452-8D35-403F-AD7B-DE7A0B99E948}" srcOrd="0" destOrd="0" presId="urn:microsoft.com/office/officeart/2018/2/layout/IconVerticalSolidList"/>
    <dgm:cxn modelId="{786A4D05-3050-40AD-A8C4-F62125C6519C}" type="presParOf" srcId="{1EC966F9-2F17-42D8-B070-1421A69E8527}" destId="{733350D7-8425-46EE-AD93-54932A9156D8}" srcOrd="1" destOrd="0" presId="urn:microsoft.com/office/officeart/2018/2/layout/IconVerticalSolidList"/>
    <dgm:cxn modelId="{25108804-06D4-4DBE-8CE9-F253B5EEE92C}" type="presParOf" srcId="{1EC966F9-2F17-42D8-B070-1421A69E8527}" destId="{7737C23A-1F9C-4142-8427-F64AB82A5600}" srcOrd="2" destOrd="0" presId="urn:microsoft.com/office/officeart/2018/2/layout/IconVerticalSolidList"/>
    <dgm:cxn modelId="{ECA939ED-B98B-4A10-B205-CD85B8188772}" type="presParOf" srcId="{1EC966F9-2F17-42D8-B070-1421A69E8527}" destId="{7FB814E1-895D-4A14-976C-CEEAA337E1D0}" srcOrd="3" destOrd="0" presId="urn:microsoft.com/office/officeart/2018/2/layout/IconVerticalSolidList"/>
    <dgm:cxn modelId="{371D0FDF-BAD3-42E1-9A24-C97D8DF2C8C5}" type="presParOf" srcId="{8EB015D2-ED56-4483-B773-7FD303CA6085}" destId="{29C3838D-D2EC-4598-B8C7-00FEB7BC34DF}" srcOrd="1" destOrd="0" presId="urn:microsoft.com/office/officeart/2018/2/layout/IconVerticalSolidList"/>
    <dgm:cxn modelId="{4F1B46B3-8726-471A-96D9-3BDB0740B455}" type="presParOf" srcId="{8EB015D2-ED56-4483-B773-7FD303CA6085}" destId="{3939CF65-874E-414D-8F64-9EEBCD401E82}" srcOrd="2" destOrd="0" presId="urn:microsoft.com/office/officeart/2018/2/layout/IconVerticalSolidList"/>
    <dgm:cxn modelId="{0E27195E-2334-4FDF-8E84-CC24D5B6D5DB}" type="presParOf" srcId="{3939CF65-874E-414D-8F64-9EEBCD401E82}" destId="{458224BD-5E45-400D-8B93-499EE23167E4}" srcOrd="0" destOrd="0" presId="urn:microsoft.com/office/officeart/2018/2/layout/IconVerticalSolidList"/>
    <dgm:cxn modelId="{4A81BB65-5527-445B-BF4D-36E94258F9D7}" type="presParOf" srcId="{3939CF65-874E-414D-8F64-9EEBCD401E82}" destId="{CFB6FA1C-DC98-4C59-BCC4-B806B43CD9E4}" srcOrd="1" destOrd="0" presId="urn:microsoft.com/office/officeart/2018/2/layout/IconVerticalSolidList"/>
    <dgm:cxn modelId="{C3DB2041-9A74-4E46-8B0C-98EE8D4E2A63}" type="presParOf" srcId="{3939CF65-874E-414D-8F64-9EEBCD401E82}" destId="{41BDF991-F3B5-4527-B2A9-1C9A80BD35FD}" srcOrd="2" destOrd="0" presId="urn:microsoft.com/office/officeart/2018/2/layout/IconVerticalSolidList"/>
    <dgm:cxn modelId="{B0F9275B-708E-4A67-831B-F0C8D71A1D46}" type="presParOf" srcId="{3939CF65-874E-414D-8F64-9EEBCD401E82}" destId="{282DE056-32DE-432B-80BB-8AB9567B7AC9}" srcOrd="3" destOrd="0" presId="urn:microsoft.com/office/officeart/2018/2/layout/IconVerticalSolidList"/>
    <dgm:cxn modelId="{B3957954-32BC-43AA-9467-7F1DA89CE100}" type="presParOf" srcId="{8EB015D2-ED56-4483-B773-7FD303CA6085}" destId="{5E9A4618-0054-40B3-9561-142AB6BCBC46}" srcOrd="3" destOrd="0" presId="urn:microsoft.com/office/officeart/2018/2/layout/IconVerticalSolidList"/>
    <dgm:cxn modelId="{81430127-C3D1-4AAC-9857-B1734B15A78D}" type="presParOf" srcId="{8EB015D2-ED56-4483-B773-7FD303CA6085}" destId="{F58103AB-0777-4F1E-9353-0859C52DBDA6}" srcOrd="4" destOrd="0" presId="urn:microsoft.com/office/officeart/2018/2/layout/IconVerticalSolidList"/>
    <dgm:cxn modelId="{0B9269AE-F34D-4AC4-BC11-D083F545CF88}" type="presParOf" srcId="{F58103AB-0777-4F1E-9353-0859C52DBDA6}" destId="{86747C1D-FCDF-4187-A840-EE9FB5E652BF}" srcOrd="0" destOrd="0" presId="urn:microsoft.com/office/officeart/2018/2/layout/IconVerticalSolidList"/>
    <dgm:cxn modelId="{B046DC13-21EF-4209-AA4F-9B420566AE02}" type="presParOf" srcId="{F58103AB-0777-4F1E-9353-0859C52DBDA6}" destId="{0EDD650E-043D-4157-81CB-EF51EA0FA792}" srcOrd="1" destOrd="0" presId="urn:microsoft.com/office/officeart/2018/2/layout/IconVerticalSolidList"/>
    <dgm:cxn modelId="{F8591E8F-E7CC-4662-94FF-BDDC7D24642E}" type="presParOf" srcId="{F58103AB-0777-4F1E-9353-0859C52DBDA6}" destId="{BDFC817D-B736-49D9-9285-83CA15DDE21E}" srcOrd="2" destOrd="0" presId="urn:microsoft.com/office/officeart/2018/2/layout/IconVerticalSolidList"/>
    <dgm:cxn modelId="{E824DB9D-DE7E-43C0-AB92-047BC49CC47A}" type="presParOf" srcId="{F58103AB-0777-4F1E-9353-0859C52DBDA6}" destId="{04972178-44C5-4268-A01C-FDF6FDF6927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84AA1D-0C26-4A49-8785-68B684DF3318}" type="doc">
      <dgm:prSet loTypeId="urn:microsoft.com/office/officeart/2018/2/layout/IconCircleList" loCatId="icon" qsTypeId="urn:microsoft.com/office/officeart/2005/8/quickstyle/simple1" qsCatId="simple" csTypeId="urn:microsoft.com/office/officeart/2018/5/colors/Iconchunking_coloredtext_accent0_3" csCatId="mainScheme" phldr="1"/>
      <dgm:spPr/>
      <dgm:t>
        <a:bodyPr/>
        <a:lstStyle/>
        <a:p>
          <a:endParaRPr lang="en-US"/>
        </a:p>
      </dgm:t>
    </dgm:pt>
    <dgm:pt modelId="{302EB770-15A9-45B1-A944-B2A78C9AB0E8}">
      <dgm:prSet/>
      <dgm:spPr/>
      <dgm:t>
        <a:bodyPr/>
        <a:lstStyle/>
        <a:p>
          <a:r>
            <a:rPr lang="nb-NO"/>
            <a:t>Konkrete, individuelle vurderinger tilknyttet utmåling av stønad og stønad i særlige tilfeller i samsvar med lovens formålsparagraf</a:t>
          </a:r>
          <a:endParaRPr lang="en-US"/>
        </a:p>
      </dgm:t>
    </dgm:pt>
    <dgm:pt modelId="{8A681397-AFF1-46AA-92C9-AEBF17803621}" type="parTrans" cxnId="{F46DF735-526C-46B4-BC91-A276B17775BF}">
      <dgm:prSet/>
      <dgm:spPr/>
      <dgm:t>
        <a:bodyPr/>
        <a:lstStyle/>
        <a:p>
          <a:endParaRPr lang="en-US"/>
        </a:p>
      </dgm:t>
    </dgm:pt>
    <dgm:pt modelId="{E2F584EF-4A17-4DA3-8EE1-40BCD046ACE9}" type="sibTrans" cxnId="{F46DF735-526C-46B4-BC91-A276B17775BF}">
      <dgm:prSet/>
      <dgm:spPr/>
      <dgm:t>
        <a:bodyPr/>
        <a:lstStyle/>
        <a:p>
          <a:endParaRPr lang="en-US"/>
        </a:p>
      </dgm:t>
    </dgm:pt>
    <dgm:pt modelId="{E790666B-0CD0-48B5-822F-BE11F0F4F1BA}">
      <dgm:prSet/>
      <dgm:spPr/>
      <dgm:t>
        <a:bodyPr/>
        <a:lstStyle/>
        <a:p>
          <a:r>
            <a:rPr lang="nb-NO"/>
            <a:t>God forvaltningsskikk</a:t>
          </a:r>
          <a:endParaRPr lang="en-US"/>
        </a:p>
      </dgm:t>
    </dgm:pt>
    <dgm:pt modelId="{30DCC44A-F2AE-4C58-9384-45795B629541}" type="parTrans" cxnId="{80C89E10-B372-4AAF-AFF6-144C72A26A2A}">
      <dgm:prSet/>
      <dgm:spPr/>
      <dgm:t>
        <a:bodyPr/>
        <a:lstStyle/>
        <a:p>
          <a:endParaRPr lang="en-US"/>
        </a:p>
      </dgm:t>
    </dgm:pt>
    <dgm:pt modelId="{50CE6C75-25D2-470E-9418-97FABF4E8680}" type="sibTrans" cxnId="{80C89E10-B372-4AAF-AFF6-144C72A26A2A}">
      <dgm:prSet/>
      <dgm:spPr/>
      <dgm:t>
        <a:bodyPr/>
        <a:lstStyle/>
        <a:p>
          <a:endParaRPr lang="en-US"/>
        </a:p>
      </dgm:t>
    </dgm:pt>
    <dgm:pt modelId="{07648A47-58A9-4459-B1CB-4583A5344A0E}">
      <dgm:prSet/>
      <dgm:spPr/>
      <dgm:t>
        <a:bodyPr/>
        <a:lstStyle/>
        <a:p>
          <a:r>
            <a:rPr lang="nb-NO"/>
            <a:t>Kartlegging av langtidsmottakerens stønadsbehov</a:t>
          </a:r>
          <a:endParaRPr lang="en-US"/>
        </a:p>
      </dgm:t>
    </dgm:pt>
    <dgm:pt modelId="{6ED9B9B9-9C8B-4B2C-B4A0-0248147F5279}" type="parTrans" cxnId="{24C03675-EF39-4111-A212-FA99D5FF6950}">
      <dgm:prSet/>
      <dgm:spPr/>
      <dgm:t>
        <a:bodyPr/>
        <a:lstStyle/>
        <a:p>
          <a:endParaRPr lang="en-US"/>
        </a:p>
      </dgm:t>
    </dgm:pt>
    <dgm:pt modelId="{BEA7AA0A-7506-4383-8A3A-3D5D43A03039}" type="sibTrans" cxnId="{24C03675-EF39-4111-A212-FA99D5FF6950}">
      <dgm:prSet/>
      <dgm:spPr/>
      <dgm:t>
        <a:bodyPr/>
        <a:lstStyle/>
        <a:p>
          <a:endParaRPr lang="en-US"/>
        </a:p>
      </dgm:t>
    </dgm:pt>
    <dgm:pt modelId="{96A63814-E6EC-4CFF-BE10-54BECDE5B1A3}">
      <dgm:prSet/>
      <dgm:spPr/>
      <dgm:t>
        <a:bodyPr/>
        <a:lstStyle/>
        <a:p>
          <a:r>
            <a:rPr lang="nb-NO"/>
            <a:t>Hensiktsmessig vilkårssetting i samsvar med lovens formålsparagraf</a:t>
          </a:r>
          <a:endParaRPr lang="en-US"/>
        </a:p>
      </dgm:t>
    </dgm:pt>
    <dgm:pt modelId="{8F8F0922-C36D-46C0-ADEF-139EAF8138C5}" type="parTrans" cxnId="{BA0AA5A9-3834-432E-861D-7A055ADA9814}">
      <dgm:prSet/>
      <dgm:spPr/>
      <dgm:t>
        <a:bodyPr/>
        <a:lstStyle/>
        <a:p>
          <a:endParaRPr lang="en-US"/>
        </a:p>
      </dgm:t>
    </dgm:pt>
    <dgm:pt modelId="{F23C6576-E0B1-424B-AD87-7D20F8C1336F}" type="sibTrans" cxnId="{BA0AA5A9-3834-432E-861D-7A055ADA9814}">
      <dgm:prSet/>
      <dgm:spPr/>
      <dgm:t>
        <a:bodyPr/>
        <a:lstStyle/>
        <a:p>
          <a:endParaRPr lang="en-US"/>
        </a:p>
      </dgm:t>
    </dgm:pt>
    <dgm:pt modelId="{19416322-B9BE-41D1-9BF6-7ED297E7D377}">
      <dgm:prSet/>
      <dgm:spPr/>
      <dgm:t>
        <a:bodyPr/>
        <a:lstStyle/>
        <a:p>
          <a:r>
            <a:rPr lang="nb-NO"/>
            <a:t>Kunnskap om relevante statlige tiltak og hvordan de kan benyttes som vilkår for aktivitet dersom det er formålstjenlig</a:t>
          </a:r>
          <a:endParaRPr lang="en-US"/>
        </a:p>
      </dgm:t>
    </dgm:pt>
    <dgm:pt modelId="{0E8B9C8E-EE6A-4DC4-A213-07F51E74784F}" type="parTrans" cxnId="{1EB96DA1-5537-41EF-B7CC-B21DC64A2D32}">
      <dgm:prSet/>
      <dgm:spPr/>
      <dgm:t>
        <a:bodyPr/>
        <a:lstStyle/>
        <a:p>
          <a:endParaRPr lang="en-US"/>
        </a:p>
      </dgm:t>
    </dgm:pt>
    <dgm:pt modelId="{CB297F19-D045-405E-8279-C78E83B4034D}" type="sibTrans" cxnId="{1EB96DA1-5537-41EF-B7CC-B21DC64A2D32}">
      <dgm:prSet/>
      <dgm:spPr/>
      <dgm:t>
        <a:bodyPr/>
        <a:lstStyle/>
        <a:p>
          <a:endParaRPr lang="en-US"/>
        </a:p>
      </dgm:t>
    </dgm:pt>
    <dgm:pt modelId="{21D545AD-207F-44D6-B2DE-8D6158B4C15E}">
      <dgm:prSet/>
      <dgm:spPr/>
      <dgm:t>
        <a:bodyPr/>
        <a:lstStyle/>
        <a:p>
          <a:r>
            <a:rPr lang="nb-NO"/>
            <a:t>Bruk av individuell plan </a:t>
          </a:r>
          <a:endParaRPr lang="en-US"/>
        </a:p>
      </dgm:t>
    </dgm:pt>
    <dgm:pt modelId="{E7D831B9-14A6-4C8E-84EF-58B08712105E}" type="parTrans" cxnId="{10C25248-194E-4260-A530-CA9CF3FB6596}">
      <dgm:prSet/>
      <dgm:spPr/>
      <dgm:t>
        <a:bodyPr/>
        <a:lstStyle/>
        <a:p>
          <a:endParaRPr lang="en-US"/>
        </a:p>
      </dgm:t>
    </dgm:pt>
    <dgm:pt modelId="{EB51FA96-6620-4F28-8E45-E25B57874B01}" type="sibTrans" cxnId="{10C25248-194E-4260-A530-CA9CF3FB6596}">
      <dgm:prSet/>
      <dgm:spPr/>
      <dgm:t>
        <a:bodyPr/>
        <a:lstStyle/>
        <a:p>
          <a:endParaRPr lang="en-US"/>
        </a:p>
      </dgm:t>
    </dgm:pt>
    <dgm:pt modelId="{EE41E8DA-67E6-4DD4-9BE8-1A8CFB5AC721}">
      <dgm:prSet/>
      <dgm:spPr/>
      <dgm:t>
        <a:bodyPr/>
        <a:lstStyle/>
        <a:p>
          <a:r>
            <a:rPr lang="nb-NO"/>
            <a:t>Kunnskap om tjenesten opplysning, råd og veiledning etter § 17 og når det skal fattes vedtak</a:t>
          </a:r>
          <a:endParaRPr lang="en-US"/>
        </a:p>
      </dgm:t>
    </dgm:pt>
    <dgm:pt modelId="{FD1E53B7-F2AA-44E6-B697-7B426C8B37BE}" type="parTrans" cxnId="{9EF92829-8E67-4ACD-89D8-079ECB4DDC08}">
      <dgm:prSet/>
      <dgm:spPr/>
      <dgm:t>
        <a:bodyPr/>
        <a:lstStyle/>
        <a:p>
          <a:endParaRPr lang="en-US"/>
        </a:p>
      </dgm:t>
    </dgm:pt>
    <dgm:pt modelId="{5B597EE2-7E36-4475-A54F-14848DDE793E}" type="sibTrans" cxnId="{9EF92829-8E67-4ACD-89D8-079ECB4DDC08}">
      <dgm:prSet/>
      <dgm:spPr/>
      <dgm:t>
        <a:bodyPr/>
        <a:lstStyle/>
        <a:p>
          <a:endParaRPr lang="en-US"/>
        </a:p>
      </dgm:t>
    </dgm:pt>
    <dgm:pt modelId="{D391CEF0-32BF-4329-8174-80EF25DE30FD}" type="pres">
      <dgm:prSet presAssocID="{5F84AA1D-0C26-4A49-8785-68B684DF3318}" presName="root" presStyleCnt="0">
        <dgm:presLayoutVars>
          <dgm:dir/>
          <dgm:resizeHandles val="exact"/>
        </dgm:presLayoutVars>
      </dgm:prSet>
      <dgm:spPr/>
    </dgm:pt>
    <dgm:pt modelId="{46D54204-7F74-4677-BA66-A3E6DFCA5FF5}" type="pres">
      <dgm:prSet presAssocID="{5F84AA1D-0C26-4A49-8785-68B684DF3318}" presName="container" presStyleCnt="0">
        <dgm:presLayoutVars>
          <dgm:dir/>
          <dgm:resizeHandles val="exact"/>
        </dgm:presLayoutVars>
      </dgm:prSet>
      <dgm:spPr/>
    </dgm:pt>
    <dgm:pt modelId="{04163935-2E09-4B5A-B5F3-BBE4AE7E42EE}" type="pres">
      <dgm:prSet presAssocID="{302EB770-15A9-45B1-A944-B2A78C9AB0E8}" presName="compNode" presStyleCnt="0"/>
      <dgm:spPr/>
    </dgm:pt>
    <dgm:pt modelId="{743D0772-0A76-41D0-9393-6A60EAC4788E}" type="pres">
      <dgm:prSet presAssocID="{302EB770-15A9-45B1-A944-B2A78C9AB0E8}" presName="iconBgRect" presStyleLbl="bgShp" presStyleIdx="0" presStyleCnt="7"/>
      <dgm:spPr/>
    </dgm:pt>
    <dgm:pt modelId="{5B62303E-D4FE-44B3-BD95-FAA266E998F0}" type="pres">
      <dgm:prSet presAssocID="{302EB770-15A9-45B1-A944-B2A78C9AB0E8}"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keleton"/>
        </a:ext>
      </dgm:extLst>
    </dgm:pt>
    <dgm:pt modelId="{106CD009-863D-4A57-9B3F-E885DCE59B33}" type="pres">
      <dgm:prSet presAssocID="{302EB770-15A9-45B1-A944-B2A78C9AB0E8}" presName="spaceRect" presStyleCnt="0"/>
      <dgm:spPr/>
    </dgm:pt>
    <dgm:pt modelId="{66AB391A-8E36-420F-8767-208EEE070B87}" type="pres">
      <dgm:prSet presAssocID="{302EB770-15A9-45B1-A944-B2A78C9AB0E8}" presName="textRect" presStyleLbl="revTx" presStyleIdx="0" presStyleCnt="7">
        <dgm:presLayoutVars>
          <dgm:chMax val="1"/>
          <dgm:chPref val="1"/>
        </dgm:presLayoutVars>
      </dgm:prSet>
      <dgm:spPr/>
    </dgm:pt>
    <dgm:pt modelId="{52AC5B5C-65FC-41A1-86F8-97AFC0A9556C}" type="pres">
      <dgm:prSet presAssocID="{E2F584EF-4A17-4DA3-8EE1-40BCD046ACE9}" presName="sibTrans" presStyleLbl="sibTrans2D1" presStyleIdx="0" presStyleCnt="0"/>
      <dgm:spPr/>
    </dgm:pt>
    <dgm:pt modelId="{C86171C8-15F9-4263-A51D-C5D0CF5B90B3}" type="pres">
      <dgm:prSet presAssocID="{E790666B-0CD0-48B5-822F-BE11F0F4F1BA}" presName="compNode" presStyleCnt="0"/>
      <dgm:spPr/>
    </dgm:pt>
    <dgm:pt modelId="{42E98A98-4417-4F9F-877C-6C08BDB113D3}" type="pres">
      <dgm:prSet presAssocID="{E790666B-0CD0-48B5-822F-BE11F0F4F1BA}" presName="iconBgRect" presStyleLbl="bgShp" presStyleIdx="1" presStyleCnt="7"/>
      <dgm:spPr/>
    </dgm:pt>
    <dgm:pt modelId="{E68CB74A-393F-4B73-A46B-75553931FF34}" type="pres">
      <dgm:prSet presAssocID="{E790666B-0CD0-48B5-822F-BE11F0F4F1BA}"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Angel Face with Solid Fill"/>
        </a:ext>
      </dgm:extLst>
    </dgm:pt>
    <dgm:pt modelId="{25D7325C-5EB0-4601-8D03-B12EC2419578}" type="pres">
      <dgm:prSet presAssocID="{E790666B-0CD0-48B5-822F-BE11F0F4F1BA}" presName="spaceRect" presStyleCnt="0"/>
      <dgm:spPr/>
    </dgm:pt>
    <dgm:pt modelId="{D59493D2-CC8A-4FDE-A62C-FECE83873F06}" type="pres">
      <dgm:prSet presAssocID="{E790666B-0CD0-48B5-822F-BE11F0F4F1BA}" presName="textRect" presStyleLbl="revTx" presStyleIdx="1" presStyleCnt="7">
        <dgm:presLayoutVars>
          <dgm:chMax val="1"/>
          <dgm:chPref val="1"/>
        </dgm:presLayoutVars>
      </dgm:prSet>
      <dgm:spPr/>
    </dgm:pt>
    <dgm:pt modelId="{9FB4FC34-98EC-43E9-82C4-0789749DCA1E}" type="pres">
      <dgm:prSet presAssocID="{50CE6C75-25D2-470E-9418-97FABF4E8680}" presName="sibTrans" presStyleLbl="sibTrans2D1" presStyleIdx="0" presStyleCnt="0"/>
      <dgm:spPr/>
    </dgm:pt>
    <dgm:pt modelId="{A2DB322B-B732-4183-9CB1-FE709C22022B}" type="pres">
      <dgm:prSet presAssocID="{07648A47-58A9-4459-B1CB-4583A5344A0E}" presName="compNode" presStyleCnt="0"/>
      <dgm:spPr/>
    </dgm:pt>
    <dgm:pt modelId="{2C2306AA-D09C-4B55-9C4A-3CDF481F2465}" type="pres">
      <dgm:prSet presAssocID="{07648A47-58A9-4459-B1CB-4583A5344A0E}" presName="iconBgRect" presStyleLbl="bgShp" presStyleIdx="2" presStyleCnt="7"/>
      <dgm:spPr/>
    </dgm:pt>
    <dgm:pt modelId="{62B41DEA-4D83-4CE4-ABAE-EDB97713046D}" type="pres">
      <dgm:prSet presAssocID="{07648A47-58A9-4459-B1CB-4583A5344A0E}"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Wind Chime"/>
        </a:ext>
      </dgm:extLst>
    </dgm:pt>
    <dgm:pt modelId="{CB84A42F-1982-40D6-8E6A-E8B26E4B11B5}" type="pres">
      <dgm:prSet presAssocID="{07648A47-58A9-4459-B1CB-4583A5344A0E}" presName="spaceRect" presStyleCnt="0"/>
      <dgm:spPr/>
    </dgm:pt>
    <dgm:pt modelId="{2D1D00CC-BDA9-4257-911E-9D6A14F6F4DB}" type="pres">
      <dgm:prSet presAssocID="{07648A47-58A9-4459-B1CB-4583A5344A0E}" presName="textRect" presStyleLbl="revTx" presStyleIdx="2" presStyleCnt="7">
        <dgm:presLayoutVars>
          <dgm:chMax val="1"/>
          <dgm:chPref val="1"/>
        </dgm:presLayoutVars>
      </dgm:prSet>
      <dgm:spPr/>
    </dgm:pt>
    <dgm:pt modelId="{2C57328D-5C19-436C-A3AB-9F7A66145651}" type="pres">
      <dgm:prSet presAssocID="{BEA7AA0A-7506-4383-8A3A-3D5D43A03039}" presName="sibTrans" presStyleLbl="sibTrans2D1" presStyleIdx="0" presStyleCnt="0"/>
      <dgm:spPr/>
    </dgm:pt>
    <dgm:pt modelId="{3DBA9D51-16CF-46A9-B5F4-77960404CD8B}" type="pres">
      <dgm:prSet presAssocID="{96A63814-E6EC-4CFF-BE10-54BECDE5B1A3}" presName="compNode" presStyleCnt="0"/>
      <dgm:spPr/>
    </dgm:pt>
    <dgm:pt modelId="{0EE8DB7B-D40B-47BB-B1C8-13CC48CCBAB4}" type="pres">
      <dgm:prSet presAssocID="{96A63814-E6EC-4CFF-BE10-54BECDE5B1A3}" presName="iconBgRect" presStyleLbl="bgShp" presStyleIdx="3" presStyleCnt="7"/>
      <dgm:spPr/>
    </dgm:pt>
    <dgm:pt modelId="{CF91CD38-F2CD-408C-A346-B272EC1D8AF0}" type="pres">
      <dgm:prSet presAssocID="{96A63814-E6EC-4CFF-BE10-54BECDE5B1A3}"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estions"/>
        </a:ext>
      </dgm:extLst>
    </dgm:pt>
    <dgm:pt modelId="{7927151C-BA4C-4DA8-9344-B071C0377617}" type="pres">
      <dgm:prSet presAssocID="{96A63814-E6EC-4CFF-BE10-54BECDE5B1A3}" presName="spaceRect" presStyleCnt="0"/>
      <dgm:spPr/>
    </dgm:pt>
    <dgm:pt modelId="{6DFA5D18-CB40-497B-97BD-565B1D16EF32}" type="pres">
      <dgm:prSet presAssocID="{96A63814-E6EC-4CFF-BE10-54BECDE5B1A3}" presName="textRect" presStyleLbl="revTx" presStyleIdx="3" presStyleCnt="7">
        <dgm:presLayoutVars>
          <dgm:chMax val="1"/>
          <dgm:chPref val="1"/>
        </dgm:presLayoutVars>
      </dgm:prSet>
      <dgm:spPr/>
    </dgm:pt>
    <dgm:pt modelId="{31454645-929A-46A5-854C-73228D01CF2E}" type="pres">
      <dgm:prSet presAssocID="{F23C6576-E0B1-424B-AD87-7D20F8C1336F}" presName="sibTrans" presStyleLbl="sibTrans2D1" presStyleIdx="0" presStyleCnt="0"/>
      <dgm:spPr/>
    </dgm:pt>
    <dgm:pt modelId="{438FECD3-A29D-4C5E-BD71-D1D87F5DA2E4}" type="pres">
      <dgm:prSet presAssocID="{19416322-B9BE-41D1-9BF6-7ED297E7D377}" presName="compNode" presStyleCnt="0"/>
      <dgm:spPr/>
    </dgm:pt>
    <dgm:pt modelId="{D7F2CCE3-84C0-4E24-9F90-F62EFFF4A44F}" type="pres">
      <dgm:prSet presAssocID="{19416322-B9BE-41D1-9BF6-7ED297E7D377}" presName="iconBgRect" presStyleLbl="bgShp" presStyleIdx="4" presStyleCnt="7"/>
      <dgm:spPr/>
    </dgm:pt>
    <dgm:pt modelId="{D8FEF6D8-7015-4534-BA95-561AB375365B}" type="pres">
      <dgm:prSet presAssocID="{19416322-B9BE-41D1-9BF6-7ED297E7D377}"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Presentation with Checklist"/>
        </a:ext>
      </dgm:extLst>
    </dgm:pt>
    <dgm:pt modelId="{A015FBD0-E2E0-4EB1-9AD0-C9483517F2BC}" type="pres">
      <dgm:prSet presAssocID="{19416322-B9BE-41D1-9BF6-7ED297E7D377}" presName="spaceRect" presStyleCnt="0"/>
      <dgm:spPr/>
    </dgm:pt>
    <dgm:pt modelId="{F06AA3E6-D8B5-4343-8E33-9CD5418D6DA8}" type="pres">
      <dgm:prSet presAssocID="{19416322-B9BE-41D1-9BF6-7ED297E7D377}" presName="textRect" presStyleLbl="revTx" presStyleIdx="4" presStyleCnt="7">
        <dgm:presLayoutVars>
          <dgm:chMax val="1"/>
          <dgm:chPref val="1"/>
        </dgm:presLayoutVars>
      </dgm:prSet>
      <dgm:spPr/>
    </dgm:pt>
    <dgm:pt modelId="{5C17588B-99C2-4027-9582-A82F987DAE36}" type="pres">
      <dgm:prSet presAssocID="{CB297F19-D045-405E-8279-C78E83B4034D}" presName="sibTrans" presStyleLbl="sibTrans2D1" presStyleIdx="0" presStyleCnt="0"/>
      <dgm:spPr/>
    </dgm:pt>
    <dgm:pt modelId="{79EBA093-A5A0-4B14-A40F-CE9E074758E0}" type="pres">
      <dgm:prSet presAssocID="{21D545AD-207F-44D6-B2DE-8D6158B4C15E}" presName="compNode" presStyleCnt="0"/>
      <dgm:spPr/>
    </dgm:pt>
    <dgm:pt modelId="{D7CCC248-972C-4363-88FC-A8614588E068}" type="pres">
      <dgm:prSet presAssocID="{21D545AD-207F-44D6-B2DE-8D6158B4C15E}" presName="iconBgRect" presStyleLbl="bgShp" presStyleIdx="5" presStyleCnt="7"/>
      <dgm:spPr/>
    </dgm:pt>
    <dgm:pt modelId="{1B5E9D33-784F-47D0-8CEF-4CDB81E0BAEF}" type="pres">
      <dgm:prSet presAssocID="{21D545AD-207F-44D6-B2DE-8D6158B4C15E}"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Checkmark"/>
        </a:ext>
      </dgm:extLst>
    </dgm:pt>
    <dgm:pt modelId="{8AACDA58-4818-4D15-AF1F-56146C3E49EC}" type="pres">
      <dgm:prSet presAssocID="{21D545AD-207F-44D6-B2DE-8D6158B4C15E}" presName="spaceRect" presStyleCnt="0"/>
      <dgm:spPr/>
    </dgm:pt>
    <dgm:pt modelId="{42C0DC5E-65E0-4D41-97E5-289EE8AE413A}" type="pres">
      <dgm:prSet presAssocID="{21D545AD-207F-44D6-B2DE-8D6158B4C15E}" presName="textRect" presStyleLbl="revTx" presStyleIdx="5" presStyleCnt="7">
        <dgm:presLayoutVars>
          <dgm:chMax val="1"/>
          <dgm:chPref val="1"/>
        </dgm:presLayoutVars>
      </dgm:prSet>
      <dgm:spPr/>
    </dgm:pt>
    <dgm:pt modelId="{5DD9053E-E6AD-413F-B47B-4CE9B1D3E01A}" type="pres">
      <dgm:prSet presAssocID="{EB51FA96-6620-4F28-8E45-E25B57874B01}" presName="sibTrans" presStyleLbl="sibTrans2D1" presStyleIdx="0" presStyleCnt="0"/>
      <dgm:spPr/>
    </dgm:pt>
    <dgm:pt modelId="{D0E8A7FC-B049-4F3D-9CDD-D00761CF14C7}" type="pres">
      <dgm:prSet presAssocID="{EE41E8DA-67E6-4DD4-9BE8-1A8CFB5AC721}" presName="compNode" presStyleCnt="0"/>
      <dgm:spPr/>
    </dgm:pt>
    <dgm:pt modelId="{595EBAA0-930D-42F6-8FB8-560949EBC5FA}" type="pres">
      <dgm:prSet presAssocID="{EE41E8DA-67E6-4DD4-9BE8-1A8CFB5AC721}" presName="iconBgRect" presStyleLbl="bgShp" presStyleIdx="6" presStyleCnt="7"/>
      <dgm:spPr/>
    </dgm:pt>
    <dgm:pt modelId="{8EBE7A3B-1628-4F26-AAD0-57C117346451}" type="pres">
      <dgm:prSet presAssocID="{EE41E8DA-67E6-4DD4-9BE8-1A8CFB5AC721}"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Books"/>
        </a:ext>
      </dgm:extLst>
    </dgm:pt>
    <dgm:pt modelId="{91A41724-F1D0-47BA-8EC6-D9CF9A6B9069}" type="pres">
      <dgm:prSet presAssocID="{EE41E8DA-67E6-4DD4-9BE8-1A8CFB5AC721}" presName="spaceRect" presStyleCnt="0"/>
      <dgm:spPr/>
    </dgm:pt>
    <dgm:pt modelId="{C592F648-183D-4B56-A422-7872C473ADBA}" type="pres">
      <dgm:prSet presAssocID="{EE41E8DA-67E6-4DD4-9BE8-1A8CFB5AC721}" presName="textRect" presStyleLbl="revTx" presStyleIdx="6" presStyleCnt="7">
        <dgm:presLayoutVars>
          <dgm:chMax val="1"/>
          <dgm:chPref val="1"/>
        </dgm:presLayoutVars>
      </dgm:prSet>
      <dgm:spPr/>
    </dgm:pt>
  </dgm:ptLst>
  <dgm:cxnLst>
    <dgm:cxn modelId="{C78A6804-8D41-4E55-A23B-309C98306E6D}" type="presOf" srcId="{CB297F19-D045-405E-8279-C78E83B4034D}" destId="{5C17588B-99C2-4027-9582-A82F987DAE36}" srcOrd="0" destOrd="0" presId="urn:microsoft.com/office/officeart/2018/2/layout/IconCircleList"/>
    <dgm:cxn modelId="{6D7D100B-0B87-4AD9-A1AB-52FA97438A99}" type="presOf" srcId="{E2F584EF-4A17-4DA3-8EE1-40BCD046ACE9}" destId="{52AC5B5C-65FC-41A1-86F8-97AFC0A9556C}" srcOrd="0" destOrd="0" presId="urn:microsoft.com/office/officeart/2018/2/layout/IconCircleList"/>
    <dgm:cxn modelId="{80C89E10-B372-4AAF-AFF6-144C72A26A2A}" srcId="{5F84AA1D-0C26-4A49-8785-68B684DF3318}" destId="{E790666B-0CD0-48B5-822F-BE11F0F4F1BA}" srcOrd="1" destOrd="0" parTransId="{30DCC44A-F2AE-4C58-9384-45795B629541}" sibTransId="{50CE6C75-25D2-470E-9418-97FABF4E8680}"/>
    <dgm:cxn modelId="{9E28F116-581B-40C4-8CA7-7ADC4B1E22C8}" type="presOf" srcId="{EB51FA96-6620-4F28-8E45-E25B57874B01}" destId="{5DD9053E-E6AD-413F-B47B-4CE9B1D3E01A}" srcOrd="0" destOrd="0" presId="urn:microsoft.com/office/officeart/2018/2/layout/IconCircleList"/>
    <dgm:cxn modelId="{FBF07619-5C37-4601-B3E3-91113EBB569A}" type="presOf" srcId="{96A63814-E6EC-4CFF-BE10-54BECDE5B1A3}" destId="{6DFA5D18-CB40-497B-97BD-565B1D16EF32}" srcOrd="0" destOrd="0" presId="urn:microsoft.com/office/officeart/2018/2/layout/IconCircleList"/>
    <dgm:cxn modelId="{EDD8BC23-8982-4C71-9BDB-7E25EECDEC9B}" type="presOf" srcId="{F23C6576-E0B1-424B-AD87-7D20F8C1336F}" destId="{31454645-929A-46A5-854C-73228D01CF2E}" srcOrd="0" destOrd="0" presId="urn:microsoft.com/office/officeart/2018/2/layout/IconCircleList"/>
    <dgm:cxn modelId="{9EF92829-8E67-4ACD-89D8-079ECB4DDC08}" srcId="{5F84AA1D-0C26-4A49-8785-68B684DF3318}" destId="{EE41E8DA-67E6-4DD4-9BE8-1A8CFB5AC721}" srcOrd="6" destOrd="0" parTransId="{FD1E53B7-F2AA-44E6-B697-7B426C8B37BE}" sibTransId="{5B597EE2-7E36-4475-A54F-14848DDE793E}"/>
    <dgm:cxn modelId="{F46DF735-526C-46B4-BC91-A276B17775BF}" srcId="{5F84AA1D-0C26-4A49-8785-68B684DF3318}" destId="{302EB770-15A9-45B1-A944-B2A78C9AB0E8}" srcOrd="0" destOrd="0" parTransId="{8A681397-AFF1-46AA-92C9-AEBF17803621}" sibTransId="{E2F584EF-4A17-4DA3-8EE1-40BCD046ACE9}"/>
    <dgm:cxn modelId="{22DFE447-48FC-4C33-80BB-6F5C717EBC20}" type="presOf" srcId="{E790666B-0CD0-48B5-822F-BE11F0F4F1BA}" destId="{D59493D2-CC8A-4FDE-A62C-FECE83873F06}" srcOrd="0" destOrd="0" presId="urn:microsoft.com/office/officeart/2018/2/layout/IconCircleList"/>
    <dgm:cxn modelId="{10C25248-194E-4260-A530-CA9CF3FB6596}" srcId="{5F84AA1D-0C26-4A49-8785-68B684DF3318}" destId="{21D545AD-207F-44D6-B2DE-8D6158B4C15E}" srcOrd="5" destOrd="0" parTransId="{E7D831B9-14A6-4C8E-84EF-58B08712105E}" sibTransId="{EB51FA96-6620-4F28-8E45-E25B57874B01}"/>
    <dgm:cxn modelId="{24C03675-EF39-4111-A212-FA99D5FF6950}" srcId="{5F84AA1D-0C26-4A49-8785-68B684DF3318}" destId="{07648A47-58A9-4459-B1CB-4583A5344A0E}" srcOrd="2" destOrd="0" parTransId="{6ED9B9B9-9C8B-4B2C-B4A0-0248147F5279}" sibTransId="{BEA7AA0A-7506-4383-8A3A-3D5D43A03039}"/>
    <dgm:cxn modelId="{317F238F-BF45-414C-84DC-319E84806106}" type="presOf" srcId="{07648A47-58A9-4459-B1CB-4583A5344A0E}" destId="{2D1D00CC-BDA9-4257-911E-9D6A14F6F4DB}" srcOrd="0" destOrd="0" presId="urn:microsoft.com/office/officeart/2018/2/layout/IconCircleList"/>
    <dgm:cxn modelId="{D127F78F-9B91-4F6B-B737-C09F68A29EA6}" type="presOf" srcId="{302EB770-15A9-45B1-A944-B2A78C9AB0E8}" destId="{66AB391A-8E36-420F-8767-208EEE070B87}" srcOrd="0" destOrd="0" presId="urn:microsoft.com/office/officeart/2018/2/layout/IconCircleList"/>
    <dgm:cxn modelId="{E16E3394-6544-435E-A33C-60AB015FC327}" type="presOf" srcId="{19416322-B9BE-41D1-9BF6-7ED297E7D377}" destId="{F06AA3E6-D8B5-4343-8E33-9CD5418D6DA8}" srcOrd="0" destOrd="0" presId="urn:microsoft.com/office/officeart/2018/2/layout/IconCircleList"/>
    <dgm:cxn modelId="{1EB96DA1-5537-41EF-B7CC-B21DC64A2D32}" srcId="{5F84AA1D-0C26-4A49-8785-68B684DF3318}" destId="{19416322-B9BE-41D1-9BF6-7ED297E7D377}" srcOrd="4" destOrd="0" parTransId="{0E8B9C8E-EE6A-4DC4-A213-07F51E74784F}" sibTransId="{CB297F19-D045-405E-8279-C78E83B4034D}"/>
    <dgm:cxn modelId="{BA0AA5A9-3834-432E-861D-7A055ADA9814}" srcId="{5F84AA1D-0C26-4A49-8785-68B684DF3318}" destId="{96A63814-E6EC-4CFF-BE10-54BECDE5B1A3}" srcOrd="3" destOrd="0" parTransId="{8F8F0922-C36D-46C0-ADEF-139EAF8138C5}" sibTransId="{F23C6576-E0B1-424B-AD87-7D20F8C1336F}"/>
    <dgm:cxn modelId="{E17BA5B3-B4F2-4BB6-8D8F-13D0DA805762}" type="presOf" srcId="{BEA7AA0A-7506-4383-8A3A-3D5D43A03039}" destId="{2C57328D-5C19-436C-A3AB-9F7A66145651}" srcOrd="0" destOrd="0" presId="urn:microsoft.com/office/officeart/2018/2/layout/IconCircleList"/>
    <dgm:cxn modelId="{CAC7A1C1-D21E-4CAC-ABB7-59FE5449BF8B}" type="presOf" srcId="{50CE6C75-25D2-470E-9418-97FABF4E8680}" destId="{9FB4FC34-98EC-43E9-82C4-0789749DCA1E}" srcOrd="0" destOrd="0" presId="urn:microsoft.com/office/officeart/2018/2/layout/IconCircleList"/>
    <dgm:cxn modelId="{5FB0C5C4-5915-49A9-AF93-A4E76F3B93C0}" type="presOf" srcId="{5F84AA1D-0C26-4A49-8785-68B684DF3318}" destId="{D391CEF0-32BF-4329-8174-80EF25DE30FD}" srcOrd="0" destOrd="0" presId="urn:microsoft.com/office/officeart/2018/2/layout/IconCircleList"/>
    <dgm:cxn modelId="{31B0D6DE-5892-4C6B-ABF9-2DCCBBC59B0B}" type="presOf" srcId="{EE41E8DA-67E6-4DD4-9BE8-1A8CFB5AC721}" destId="{C592F648-183D-4B56-A422-7872C473ADBA}" srcOrd="0" destOrd="0" presId="urn:microsoft.com/office/officeart/2018/2/layout/IconCircleList"/>
    <dgm:cxn modelId="{6CEF93DF-D08B-4F90-91CB-4A421E5BD57F}" type="presOf" srcId="{21D545AD-207F-44D6-B2DE-8D6158B4C15E}" destId="{42C0DC5E-65E0-4D41-97E5-289EE8AE413A}" srcOrd="0" destOrd="0" presId="urn:microsoft.com/office/officeart/2018/2/layout/IconCircleList"/>
    <dgm:cxn modelId="{3E018780-016E-44B2-9B6B-25801AF902C2}" type="presParOf" srcId="{D391CEF0-32BF-4329-8174-80EF25DE30FD}" destId="{46D54204-7F74-4677-BA66-A3E6DFCA5FF5}" srcOrd="0" destOrd="0" presId="urn:microsoft.com/office/officeart/2018/2/layout/IconCircleList"/>
    <dgm:cxn modelId="{1B20CDFE-3C17-4F3D-B1C3-B4E6BD396CB2}" type="presParOf" srcId="{46D54204-7F74-4677-BA66-A3E6DFCA5FF5}" destId="{04163935-2E09-4B5A-B5F3-BBE4AE7E42EE}" srcOrd="0" destOrd="0" presId="urn:microsoft.com/office/officeart/2018/2/layout/IconCircleList"/>
    <dgm:cxn modelId="{FBED9A73-7B03-42A0-96B0-90D24D874FD8}" type="presParOf" srcId="{04163935-2E09-4B5A-B5F3-BBE4AE7E42EE}" destId="{743D0772-0A76-41D0-9393-6A60EAC4788E}" srcOrd="0" destOrd="0" presId="urn:microsoft.com/office/officeart/2018/2/layout/IconCircleList"/>
    <dgm:cxn modelId="{03BE1F6B-E031-47B4-B014-CEBF0BE58FA4}" type="presParOf" srcId="{04163935-2E09-4B5A-B5F3-BBE4AE7E42EE}" destId="{5B62303E-D4FE-44B3-BD95-FAA266E998F0}" srcOrd="1" destOrd="0" presId="urn:microsoft.com/office/officeart/2018/2/layout/IconCircleList"/>
    <dgm:cxn modelId="{2527A3DF-F867-4822-A1E7-BFD9BCAAC040}" type="presParOf" srcId="{04163935-2E09-4B5A-B5F3-BBE4AE7E42EE}" destId="{106CD009-863D-4A57-9B3F-E885DCE59B33}" srcOrd="2" destOrd="0" presId="urn:microsoft.com/office/officeart/2018/2/layout/IconCircleList"/>
    <dgm:cxn modelId="{5F357C32-9704-428E-BF1E-0E5335BA907A}" type="presParOf" srcId="{04163935-2E09-4B5A-B5F3-BBE4AE7E42EE}" destId="{66AB391A-8E36-420F-8767-208EEE070B87}" srcOrd="3" destOrd="0" presId="urn:microsoft.com/office/officeart/2018/2/layout/IconCircleList"/>
    <dgm:cxn modelId="{2A412652-DEAA-48C9-AF78-976E5D778610}" type="presParOf" srcId="{46D54204-7F74-4677-BA66-A3E6DFCA5FF5}" destId="{52AC5B5C-65FC-41A1-86F8-97AFC0A9556C}" srcOrd="1" destOrd="0" presId="urn:microsoft.com/office/officeart/2018/2/layout/IconCircleList"/>
    <dgm:cxn modelId="{D62261AE-79ED-40C9-9605-35D37C9913D7}" type="presParOf" srcId="{46D54204-7F74-4677-BA66-A3E6DFCA5FF5}" destId="{C86171C8-15F9-4263-A51D-C5D0CF5B90B3}" srcOrd="2" destOrd="0" presId="urn:microsoft.com/office/officeart/2018/2/layout/IconCircleList"/>
    <dgm:cxn modelId="{D1F3B44E-FC43-4290-B8F8-F3BAF1EB70CD}" type="presParOf" srcId="{C86171C8-15F9-4263-A51D-C5D0CF5B90B3}" destId="{42E98A98-4417-4F9F-877C-6C08BDB113D3}" srcOrd="0" destOrd="0" presId="urn:microsoft.com/office/officeart/2018/2/layout/IconCircleList"/>
    <dgm:cxn modelId="{88F10EAE-5D5D-4138-9712-575BCD39D0A1}" type="presParOf" srcId="{C86171C8-15F9-4263-A51D-C5D0CF5B90B3}" destId="{E68CB74A-393F-4B73-A46B-75553931FF34}" srcOrd="1" destOrd="0" presId="urn:microsoft.com/office/officeart/2018/2/layout/IconCircleList"/>
    <dgm:cxn modelId="{A541E8FB-732C-47A2-969E-E8C851F0339B}" type="presParOf" srcId="{C86171C8-15F9-4263-A51D-C5D0CF5B90B3}" destId="{25D7325C-5EB0-4601-8D03-B12EC2419578}" srcOrd="2" destOrd="0" presId="urn:microsoft.com/office/officeart/2018/2/layout/IconCircleList"/>
    <dgm:cxn modelId="{85F9991C-0EF4-46E2-B098-14C63540645B}" type="presParOf" srcId="{C86171C8-15F9-4263-A51D-C5D0CF5B90B3}" destId="{D59493D2-CC8A-4FDE-A62C-FECE83873F06}" srcOrd="3" destOrd="0" presId="urn:microsoft.com/office/officeart/2018/2/layout/IconCircleList"/>
    <dgm:cxn modelId="{0C4E9F29-04DA-4D8A-BF15-17B92601ADC4}" type="presParOf" srcId="{46D54204-7F74-4677-BA66-A3E6DFCA5FF5}" destId="{9FB4FC34-98EC-43E9-82C4-0789749DCA1E}" srcOrd="3" destOrd="0" presId="urn:microsoft.com/office/officeart/2018/2/layout/IconCircleList"/>
    <dgm:cxn modelId="{9B0BC0C8-5E55-40A5-9D12-74FAAEE1E8DC}" type="presParOf" srcId="{46D54204-7F74-4677-BA66-A3E6DFCA5FF5}" destId="{A2DB322B-B732-4183-9CB1-FE709C22022B}" srcOrd="4" destOrd="0" presId="urn:microsoft.com/office/officeart/2018/2/layout/IconCircleList"/>
    <dgm:cxn modelId="{853C02D9-3E48-48B4-94E5-3587E742A88B}" type="presParOf" srcId="{A2DB322B-B732-4183-9CB1-FE709C22022B}" destId="{2C2306AA-D09C-4B55-9C4A-3CDF481F2465}" srcOrd="0" destOrd="0" presId="urn:microsoft.com/office/officeart/2018/2/layout/IconCircleList"/>
    <dgm:cxn modelId="{EDA055D0-EBB9-4ECA-BFE4-B299C8CA81F3}" type="presParOf" srcId="{A2DB322B-B732-4183-9CB1-FE709C22022B}" destId="{62B41DEA-4D83-4CE4-ABAE-EDB97713046D}" srcOrd="1" destOrd="0" presId="urn:microsoft.com/office/officeart/2018/2/layout/IconCircleList"/>
    <dgm:cxn modelId="{D93329F1-0D42-489B-9E61-FA98CBB1DA87}" type="presParOf" srcId="{A2DB322B-B732-4183-9CB1-FE709C22022B}" destId="{CB84A42F-1982-40D6-8E6A-E8B26E4B11B5}" srcOrd="2" destOrd="0" presId="urn:microsoft.com/office/officeart/2018/2/layout/IconCircleList"/>
    <dgm:cxn modelId="{60725978-B324-4ACF-8A5D-13DA9F30AAEA}" type="presParOf" srcId="{A2DB322B-B732-4183-9CB1-FE709C22022B}" destId="{2D1D00CC-BDA9-4257-911E-9D6A14F6F4DB}" srcOrd="3" destOrd="0" presId="urn:microsoft.com/office/officeart/2018/2/layout/IconCircleList"/>
    <dgm:cxn modelId="{3AB089AB-7E2B-418F-92D7-8CF1B5FAE0CD}" type="presParOf" srcId="{46D54204-7F74-4677-BA66-A3E6DFCA5FF5}" destId="{2C57328D-5C19-436C-A3AB-9F7A66145651}" srcOrd="5" destOrd="0" presId="urn:microsoft.com/office/officeart/2018/2/layout/IconCircleList"/>
    <dgm:cxn modelId="{8AF405A6-7DB0-4E35-B352-ECDC6FA18AAF}" type="presParOf" srcId="{46D54204-7F74-4677-BA66-A3E6DFCA5FF5}" destId="{3DBA9D51-16CF-46A9-B5F4-77960404CD8B}" srcOrd="6" destOrd="0" presId="urn:microsoft.com/office/officeart/2018/2/layout/IconCircleList"/>
    <dgm:cxn modelId="{9EFE384E-25D1-44BD-B789-3DFED24BDC6B}" type="presParOf" srcId="{3DBA9D51-16CF-46A9-B5F4-77960404CD8B}" destId="{0EE8DB7B-D40B-47BB-B1C8-13CC48CCBAB4}" srcOrd="0" destOrd="0" presId="urn:microsoft.com/office/officeart/2018/2/layout/IconCircleList"/>
    <dgm:cxn modelId="{EE0C270D-E895-4E85-84CD-47DF5EA0A41A}" type="presParOf" srcId="{3DBA9D51-16CF-46A9-B5F4-77960404CD8B}" destId="{CF91CD38-F2CD-408C-A346-B272EC1D8AF0}" srcOrd="1" destOrd="0" presId="urn:microsoft.com/office/officeart/2018/2/layout/IconCircleList"/>
    <dgm:cxn modelId="{E43DB3AA-3AFC-4BFB-B353-7FF58CEE1D6A}" type="presParOf" srcId="{3DBA9D51-16CF-46A9-B5F4-77960404CD8B}" destId="{7927151C-BA4C-4DA8-9344-B071C0377617}" srcOrd="2" destOrd="0" presId="urn:microsoft.com/office/officeart/2018/2/layout/IconCircleList"/>
    <dgm:cxn modelId="{810A9011-5954-48D8-B24A-33D571D6A589}" type="presParOf" srcId="{3DBA9D51-16CF-46A9-B5F4-77960404CD8B}" destId="{6DFA5D18-CB40-497B-97BD-565B1D16EF32}" srcOrd="3" destOrd="0" presId="urn:microsoft.com/office/officeart/2018/2/layout/IconCircleList"/>
    <dgm:cxn modelId="{92B4471D-0C72-45FE-9143-0C9D79F87AE8}" type="presParOf" srcId="{46D54204-7F74-4677-BA66-A3E6DFCA5FF5}" destId="{31454645-929A-46A5-854C-73228D01CF2E}" srcOrd="7" destOrd="0" presId="urn:microsoft.com/office/officeart/2018/2/layout/IconCircleList"/>
    <dgm:cxn modelId="{DA22A665-107F-48B8-B660-037D2E0EB38A}" type="presParOf" srcId="{46D54204-7F74-4677-BA66-A3E6DFCA5FF5}" destId="{438FECD3-A29D-4C5E-BD71-D1D87F5DA2E4}" srcOrd="8" destOrd="0" presId="urn:microsoft.com/office/officeart/2018/2/layout/IconCircleList"/>
    <dgm:cxn modelId="{BA2BA727-88D6-45CB-8AD9-E8CDBEB75484}" type="presParOf" srcId="{438FECD3-A29D-4C5E-BD71-D1D87F5DA2E4}" destId="{D7F2CCE3-84C0-4E24-9F90-F62EFFF4A44F}" srcOrd="0" destOrd="0" presId="urn:microsoft.com/office/officeart/2018/2/layout/IconCircleList"/>
    <dgm:cxn modelId="{E58F9F69-8357-40D3-84C3-0998ADDECBB3}" type="presParOf" srcId="{438FECD3-A29D-4C5E-BD71-D1D87F5DA2E4}" destId="{D8FEF6D8-7015-4534-BA95-561AB375365B}" srcOrd="1" destOrd="0" presId="urn:microsoft.com/office/officeart/2018/2/layout/IconCircleList"/>
    <dgm:cxn modelId="{6FB19155-66BD-4A3D-8326-C9897B3CA5A6}" type="presParOf" srcId="{438FECD3-A29D-4C5E-BD71-D1D87F5DA2E4}" destId="{A015FBD0-E2E0-4EB1-9AD0-C9483517F2BC}" srcOrd="2" destOrd="0" presId="urn:microsoft.com/office/officeart/2018/2/layout/IconCircleList"/>
    <dgm:cxn modelId="{EC4C462B-3537-4C78-A39F-96C6FF070DEC}" type="presParOf" srcId="{438FECD3-A29D-4C5E-BD71-D1D87F5DA2E4}" destId="{F06AA3E6-D8B5-4343-8E33-9CD5418D6DA8}" srcOrd="3" destOrd="0" presId="urn:microsoft.com/office/officeart/2018/2/layout/IconCircleList"/>
    <dgm:cxn modelId="{46B98292-A706-44DD-8723-9E36DF2391CE}" type="presParOf" srcId="{46D54204-7F74-4677-BA66-A3E6DFCA5FF5}" destId="{5C17588B-99C2-4027-9582-A82F987DAE36}" srcOrd="9" destOrd="0" presId="urn:microsoft.com/office/officeart/2018/2/layout/IconCircleList"/>
    <dgm:cxn modelId="{A4689CC8-2F53-48B0-8411-87CD6FAAD41D}" type="presParOf" srcId="{46D54204-7F74-4677-BA66-A3E6DFCA5FF5}" destId="{79EBA093-A5A0-4B14-A40F-CE9E074758E0}" srcOrd="10" destOrd="0" presId="urn:microsoft.com/office/officeart/2018/2/layout/IconCircleList"/>
    <dgm:cxn modelId="{39D75250-B494-4811-9941-61D44E95BF41}" type="presParOf" srcId="{79EBA093-A5A0-4B14-A40F-CE9E074758E0}" destId="{D7CCC248-972C-4363-88FC-A8614588E068}" srcOrd="0" destOrd="0" presId="urn:microsoft.com/office/officeart/2018/2/layout/IconCircleList"/>
    <dgm:cxn modelId="{853B0123-D35A-4C28-ACBF-C1C8F125905C}" type="presParOf" srcId="{79EBA093-A5A0-4B14-A40F-CE9E074758E0}" destId="{1B5E9D33-784F-47D0-8CEF-4CDB81E0BAEF}" srcOrd="1" destOrd="0" presId="urn:microsoft.com/office/officeart/2018/2/layout/IconCircleList"/>
    <dgm:cxn modelId="{43D6C4EB-6A8E-450F-834C-D75A1F0E7BE0}" type="presParOf" srcId="{79EBA093-A5A0-4B14-A40F-CE9E074758E0}" destId="{8AACDA58-4818-4D15-AF1F-56146C3E49EC}" srcOrd="2" destOrd="0" presId="urn:microsoft.com/office/officeart/2018/2/layout/IconCircleList"/>
    <dgm:cxn modelId="{B783D803-7847-462C-8FE7-BE2557E18299}" type="presParOf" srcId="{79EBA093-A5A0-4B14-A40F-CE9E074758E0}" destId="{42C0DC5E-65E0-4D41-97E5-289EE8AE413A}" srcOrd="3" destOrd="0" presId="urn:microsoft.com/office/officeart/2018/2/layout/IconCircleList"/>
    <dgm:cxn modelId="{D192094A-9908-4052-857A-7B7C128F3908}" type="presParOf" srcId="{46D54204-7F74-4677-BA66-A3E6DFCA5FF5}" destId="{5DD9053E-E6AD-413F-B47B-4CE9B1D3E01A}" srcOrd="11" destOrd="0" presId="urn:microsoft.com/office/officeart/2018/2/layout/IconCircleList"/>
    <dgm:cxn modelId="{5327E1C8-C818-4D3B-B1C1-12FA7D0B15CE}" type="presParOf" srcId="{46D54204-7F74-4677-BA66-A3E6DFCA5FF5}" destId="{D0E8A7FC-B049-4F3D-9CDD-D00761CF14C7}" srcOrd="12" destOrd="0" presId="urn:microsoft.com/office/officeart/2018/2/layout/IconCircleList"/>
    <dgm:cxn modelId="{14D8427B-4E6C-4333-BF64-7F0BE41A85B1}" type="presParOf" srcId="{D0E8A7FC-B049-4F3D-9CDD-D00761CF14C7}" destId="{595EBAA0-930D-42F6-8FB8-560949EBC5FA}" srcOrd="0" destOrd="0" presId="urn:microsoft.com/office/officeart/2018/2/layout/IconCircleList"/>
    <dgm:cxn modelId="{E1F1C8AA-2419-4ABF-BB47-DCECC4201338}" type="presParOf" srcId="{D0E8A7FC-B049-4F3D-9CDD-D00761CF14C7}" destId="{8EBE7A3B-1628-4F26-AAD0-57C117346451}" srcOrd="1" destOrd="0" presId="urn:microsoft.com/office/officeart/2018/2/layout/IconCircleList"/>
    <dgm:cxn modelId="{D6147D94-115F-40CC-974F-A8E42A6F68F6}" type="presParOf" srcId="{D0E8A7FC-B049-4F3D-9CDD-D00761CF14C7}" destId="{91A41724-F1D0-47BA-8EC6-D9CF9A6B9069}" srcOrd="2" destOrd="0" presId="urn:microsoft.com/office/officeart/2018/2/layout/IconCircleList"/>
    <dgm:cxn modelId="{9F8B587C-31CC-4143-A8AD-5453651CF01B}" type="presParOf" srcId="{D0E8A7FC-B049-4F3D-9CDD-D00761CF14C7}" destId="{C592F648-183D-4B56-A422-7872C473ADBA}"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57A431-FBDF-4BE2-B89B-BCE167B249CA}">
      <dsp:nvSpPr>
        <dsp:cNvPr id="0" name=""/>
        <dsp:cNvSpPr/>
      </dsp:nvSpPr>
      <dsp:spPr>
        <a:xfrm>
          <a:off x="82613" y="90072"/>
          <a:ext cx="897246" cy="89724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AB7F4E-E7B1-402A-A379-3BBB4EDF325A}">
      <dsp:nvSpPr>
        <dsp:cNvPr id="0" name=""/>
        <dsp:cNvSpPr/>
      </dsp:nvSpPr>
      <dsp:spPr>
        <a:xfrm>
          <a:off x="271034" y="278494"/>
          <a:ext cx="520402" cy="520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F76B287-872E-449B-97FD-790F9F4F995C}">
      <dsp:nvSpPr>
        <dsp:cNvPr id="0" name=""/>
        <dsp:cNvSpPr/>
      </dsp:nvSpPr>
      <dsp:spPr>
        <a:xfrm>
          <a:off x="1172126"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nb-NO" sz="1100" b="1" kern="1200"/>
            <a:t>regelverket</a:t>
          </a:r>
          <a:r>
            <a:rPr lang="nb-NO" sz="1100" kern="1200"/>
            <a:t>; herunder lov om sosiale tjenester i arbeids- og velferdsforvaltningen med tilhørende forskrifter og andre bestemmelser som gjelder for tjenester etter denne loven, som i forvaltningsloven, NAV-loven og kommuneloven.</a:t>
          </a:r>
          <a:endParaRPr lang="en-US" sz="1100" kern="1200"/>
        </a:p>
      </dsp:txBody>
      <dsp:txXfrm>
        <a:off x="1172126" y="90072"/>
        <a:ext cx="2114937" cy="897246"/>
      </dsp:txXfrm>
    </dsp:sp>
    <dsp:sp modelId="{62EE1FFC-71DF-48E7-8A2E-B38D702D4FB3}">
      <dsp:nvSpPr>
        <dsp:cNvPr id="0" name=""/>
        <dsp:cNvSpPr/>
      </dsp:nvSpPr>
      <dsp:spPr>
        <a:xfrm>
          <a:off x="3655575" y="90072"/>
          <a:ext cx="897246" cy="897246"/>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6B1B60-BE7C-47C2-87E1-CF5222F6EECD}">
      <dsp:nvSpPr>
        <dsp:cNvPr id="0" name=""/>
        <dsp:cNvSpPr/>
      </dsp:nvSpPr>
      <dsp:spPr>
        <a:xfrm>
          <a:off x="3843996" y="278494"/>
          <a:ext cx="520402" cy="520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64EA247-2CBB-437C-BAC0-653D2FFE62D5}">
      <dsp:nvSpPr>
        <dsp:cNvPr id="0" name=""/>
        <dsp:cNvSpPr/>
      </dsp:nvSpPr>
      <dsp:spPr>
        <a:xfrm>
          <a:off x="4745088"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nb-NO" sz="1100" b="1" kern="1200"/>
            <a:t>rettsanvendelse</a:t>
          </a:r>
          <a:r>
            <a:rPr lang="nb-NO" sz="1100" kern="1200"/>
            <a:t>; herunder lovtolking og -forståelse i samsvar med lovens formål.</a:t>
          </a:r>
          <a:endParaRPr lang="en-US" sz="1100" kern="1200"/>
        </a:p>
      </dsp:txBody>
      <dsp:txXfrm>
        <a:off x="4745088" y="90072"/>
        <a:ext cx="2114937" cy="897246"/>
      </dsp:txXfrm>
    </dsp:sp>
    <dsp:sp modelId="{5EE702D2-2205-4227-B69F-3DCEC18D9775}">
      <dsp:nvSpPr>
        <dsp:cNvPr id="0" name=""/>
        <dsp:cNvSpPr/>
      </dsp:nvSpPr>
      <dsp:spPr>
        <a:xfrm>
          <a:off x="7228536" y="90072"/>
          <a:ext cx="897246" cy="897246"/>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41CDF3-FCED-4741-AB7B-2DC8DDFD9B76}">
      <dsp:nvSpPr>
        <dsp:cNvPr id="0" name=""/>
        <dsp:cNvSpPr/>
      </dsp:nvSpPr>
      <dsp:spPr>
        <a:xfrm>
          <a:off x="7416958" y="278494"/>
          <a:ext cx="520402" cy="520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63EF159-A710-4FBF-A0C0-2462175011A4}">
      <dsp:nvSpPr>
        <dsp:cNvPr id="0" name=""/>
        <dsp:cNvSpPr/>
      </dsp:nvSpPr>
      <dsp:spPr>
        <a:xfrm>
          <a:off x="8318049"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nb-NO" sz="1100" kern="1200"/>
            <a:t>utøvelse av </a:t>
          </a:r>
          <a:r>
            <a:rPr lang="nb-NO" sz="1100" b="1" kern="1200"/>
            <a:t>forvaltningsskjønn</a:t>
          </a:r>
          <a:r>
            <a:rPr lang="nb-NO" sz="1100" kern="1200"/>
            <a:t> som fremmer lovens formål på en god og hensiktsmessig måte.</a:t>
          </a:r>
          <a:endParaRPr lang="en-US" sz="1100" kern="1200"/>
        </a:p>
      </dsp:txBody>
      <dsp:txXfrm>
        <a:off x="8318049" y="90072"/>
        <a:ext cx="2114937" cy="897246"/>
      </dsp:txXfrm>
    </dsp:sp>
    <dsp:sp modelId="{49077A42-3A80-41C5-B7EB-090CEDCC1E07}">
      <dsp:nvSpPr>
        <dsp:cNvPr id="0" name=""/>
        <dsp:cNvSpPr/>
      </dsp:nvSpPr>
      <dsp:spPr>
        <a:xfrm>
          <a:off x="82613" y="1727045"/>
          <a:ext cx="897246" cy="897246"/>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2FD362-5C9B-4838-A5B9-3E27829B5307}">
      <dsp:nvSpPr>
        <dsp:cNvPr id="0" name=""/>
        <dsp:cNvSpPr/>
      </dsp:nvSpPr>
      <dsp:spPr>
        <a:xfrm>
          <a:off x="271034" y="1915467"/>
          <a:ext cx="520402" cy="520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B9867C3-E103-47D3-BA92-E0F9F344C465}">
      <dsp:nvSpPr>
        <dsp:cNvPr id="0" name=""/>
        <dsp:cNvSpPr/>
      </dsp:nvSpPr>
      <dsp:spPr>
        <a:xfrm>
          <a:off x="1172126"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nb-NO" sz="1100" b="1" kern="1200"/>
            <a:t>den øvrige helse-, omsorgs- og velferdsforvaltningen</a:t>
          </a:r>
          <a:r>
            <a:rPr lang="nb-NO" sz="1100" kern="1200"/>
            <a:t>; herunder statlige og kommunale velferdsordninger, de ulike forvaltningsnivåene og relevant lovverk.</a:t>
          </a:r>
          <a:endParaRPr lang="en-US" sz="1100" kern="1200"/>
        </a:p>
      </dsp:txBody>
      <dsp:txXfrm>
        <a:off x="1172126" y="1727045"/>
        <a:ext cx="2114937" cy="897246"/>
      </dsp:txXfrm>
    </dsp:sp>
    <dsp:sp modelId="{401FBC8A-C957-4AF2-974A-E796B6EEF76E}">
      <dsp:nvSpPr>
        <dsp:cNvPr id="0" name=""/>
        <dsp:cNvSpPr/>
      </dsp:nvSpPr>
      <dsp:spPr>
        <a:xfrm>
          <a:off x="3655575" y="1727045"/>
          <a:ext cx="897246" cy="897246"/>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4723C9-32B7-4F6F-BDA9-34AF1A812587}">
      <dsp:nvSpPr>
        <dsp:cNvPr id="0" name=""/>
        <dsp:cNvSpPr/>
      </dsp:nvSpPr>
      <dsp:spPr>
        <a:xfrm>
          <a:off x="3843996" y="1915467"/>
          <a:ext cx="520402" cy="52040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688C242-285D-48D1-9E7D-B23780135BD9}">
      <dsp:nvSpPr>
        <dsp:cNvPr id="0" name=""/>
        <dsp:cNvSpPr/>
      </dsp:nvSpPr>
      <dsp:spPr>
        <a:xfrm>
          <a:off x="4745088"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nb-NO" sz="1100" b="1" kern="1200"/>
            <a:t>relasjons- og endringsarbeid</a:t>
          </a:r>
          <a:r>
            <a:rPr lang="nb-NO" sz="1100" kern="1200"/>
            <a:t>; herunder kommunikasjons- og arbeidsmetoder som bidrar til forebygging, problemløsing og hjelp til selvhjelp.</a:t>
          </a:r>
          <a:endParaRPr lang="en-US" sz="1100" kern="1200"/>
        </a:p>
      </dsp:txBody>
      <dsp:txXfrm>
        <a:off x="4745088" y="1727045"/>
        <a:ext cx="2114937" cy="897246"/>
      </dsp:txXfrm>
    </dsp:sp>
    <dsp:sp modelId="{AB34C7DE-0C8F-4480-80B0-FE57050634FA}">
      <dsp:nvSpPr>
        <dsp:cNvPr id="0" name=""/>
        <dsp:cNvSpPr/>
      </dsp:nvSpPr>
      <dsp:spPr>
        <a:xfrm>
          <a:off x="7228536" y="1727045"/>
          <a:ext cx="897246" cy="89724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D1E6CB-C20C-4C8D-821A-7D8612353E45}">
      <dsp:nvSpPr>
        <dsp:cNvPr id="0" name=""/>
        <dsp:cNvSpPr/>
      </dsp:nvSpPr>
      <dsp:spPr>
        <a:xfrm>
          <a:off x="7416958" y="1915467"/>
          <a:ext cx="520402" cy="52040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DA87BE1-3F75-410A-99C7-C52E23D1F95C}">
      <dsp:nvSpPr>
        <dsp:cNvPr id="0" name=""/>
        <dsp:cNvSpPr/>
      </dsp:nvSpPr>
      <dsp:spPr>
        <a:xfrm>
          <a:off x="8318049"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nb-NO" sz="1100" b="1" kern="1200"/>
            <a:t>forskning</a:t>
          </a:r>
          <a:r>
            <a:rPr lang="nb-NO" sz="1100" kern="1200"/>
            <a:t> og utviklet praksis i sosialfaglig arbeid.</a:t>
          </a:r>
          <a:endParaRPr lang="en-US" sz="1100" kern="1200"/>
        </a:p>
      </dsp:txBody>
      <dsp:txXfrm>
        <a:off x="8318049" y="1727045"/>
        <a:ext cx="2114937" cy="897246"/>
      </dsp:txXfrm>
    </dsp:sp>
    <dsp:sp modelId="{4FE5E765-EF67-4922-8AE9-29A7727E9C1A}">
      <dsp:nvSpPr>
        <dsp:cNvPr id="0" name=""/>
        <dsp:cNvSpPr/>
      </dsp:nvSpPr>
      <dsp:spPr>
        <a:xfrm>
          <a:off x="82613" y="3364019"/>
          <a:ext cx="897246" cy="897246"/>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0DE645-270A-4AD5-A4C7-7FF9114BB802}">
      <dsp:nvSpPr>
        <dsp:cNvPr id="0" name=""/>
        <dsp:cNvSpPr/>
      </dsp:nvSpPr>
      <dsp:spPr>
        <a:xfrm>
          <a:off x="271034" y="3552441"/>
          <a:ext cx="520402" cy="520402"/>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EA888DB-2F61-42B7-A09A-9A8DBA2367F5}">
      <dsp:nvSpPr>
        <dsp:cNvPr id="0" name=""/>
        <dsp:cNvSpPr/>
      </dsp:nvSpPr>
      <dsp:spPr>
        <a:xfrm>
          <a:off x="1172126" y="336401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nb-NO" sz="1100" b="1" kern="1200"/>
            <a:t>temaområder </a:t>
          </a:r>
          <a:r>
            <a:rPr lang="nb-NO" sz="1100" kern="1200"/>
            <a:t>som er aktuelle for tjenestemottakere i kommunen, som rus, psykisk helse, etnisitet og ungdomsarbeid.                                                                      </a:t>
          </a:r>
          <a:endParaRPr lang="en-US" sz="1100" kern="1200"/>
        </a:p>
      </dsp:txBody>
      <dsp:txXfrm>
        <a:off x="1172126" y="3364019"/>
        <a:ext cx="2114937" cy="8972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2E660F-5767-4DD4-BC2C-5B6FA9177226}">
      <dsp:nvSpPr>
        <dsp:cNvPr id="0" name=""/>
        <dsp:cNvSpPr/>
      </dsp:nvSpPr>
      <dsp:spPr>
        <a:xfrm>
          <a:off x="109363" y="1609087"/>
          <a:ext cx="833364" cy="83336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4A9646-B738-464B-B19D-52AE7E3513C0}">
      <dsp:nvSpPr>
        <dsp:cNvPr id="0" name=""/>
        <dsp:cNvSpPr/>
      </dsp:nvSpPr>
      <dsp:spPr>
        <a:xfrm>
          <a:off x="284370" y="1784094"/>
          <a:ext cx="483351" cy="48335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4BA497E-EDB0-4A44-BA32-D61FDE2E6CDA}">
      <dsp:nvSpPr>
        <dsp:cNvPr id="0" name=""/>
        <dsp:cNvSpPr/>
      </dsp:nvSpPr>
      <dsp:spPr>
        <a:xfrm>
          <a:off x="1121306" y="1609087"/>
          <a:ext cx="1964358" cy="833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90000"/>
            </a:lnSpc>
            <a:spcBef>
              <a:spcPct val="0"/>
            </a:spcBef>
            <a:spcAft>
              <a:spcPct val="35000"/>
            </a:spcAft>
            <a:buNone/>
          </a:pPr>
          <a:r>
            <a:rPr lang="nb-NO" sz="1400" kern="1200"/>
            <a:t>• Tilbud til personer med rusproblemer og psykiske lidelser er styrket</a:t>
          </a:r>
          <a:endParaRPr lang="en-US" sz="1400" kern="1200"/>
        </a:p>
      </dsp:txBody>
      <dsp:txXfrm>
        <a:off x="1121306" y="1609087"/>
        <a:ext cx="1964358" cy="833364"/>
      </dsp:txXfrm>
    </dsp:sp>
    <dsp:sp modelId="{40514728-3474-43D7-BE6F-B5B3FB48D8BA}">
      <dsp:nvSpPr>
        <dsp:cNvPr id="0" name=""/>
        <dsp:cNvSpPr/>
      </dsp:nvSpPr>
      <dsp:spPr>
        <a:xfrm>
          <a:off x="3427939" y="1609087"/>
          <a:ext cx="833364" cy="83336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E4ED55-3D03-4C00-AA40-B9F4594A5806}">
      <dsp:nvSpPr>
        <dsp:cNvPr id="0" name=""/>
        <dsp:cNvSpPr/>
      </dsp:nvSpPr>
      <dsp:spPr>
        <a:xfrm>
          <a:off x="3602945" y="1784094"/>
          <a:ext cx="483351" cy="48335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FEBA777-0C97-4525-8A59-C969189922F3}">
      <dsp:nvSpPr>
        <dsp:cNvPr id="0" name=""/>
        <dsp:cNvSpPr/>
      </dsp:nvSpPr>
      <dsp:spPr>
        <a:xfrm>
          <a:off x="4439881" y="1609087"/>
          <a:ext cx="1964358" cy="833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90000"/>
            </a:lnSpc>
            <a:spcBef>
              <a:spcPct val="0"/>
            </a:spcBef>
            <a:spcAft>
              <a:spcPct val="35000"/>
            </a:spcAft>
            <a:buNone/>
          </a:pPr>
          <a:r>
            <a:rPr lang="nb-NO" sz="1400" kern="1200"/>
            <a:t>• Antallet opphold i midlertidig botilbud over tre måneder er klart redusert</a:t>
          </a:r>
          <a:endParaRPr lang="en-US" sz="1400" kern="1200"/>
        </a:p>
      </dsp:txBody>
      <dsp:txXfrm>
        <a:off x="4439881" y="1609087"/>
        <a:ext cx="1964358" cy="833364"/>
      </dsp:txXfrm>
    </dsp:sp>
    <dsp:sp modelId="{A96A40E3-F4FF-4DA8-9FB8-6C6A2DB53B22}">
      <dsp:nvSpPr>
        <dsp:cNvPr id="0" name=""/>
        <dsp:cNvSpPr/>
      </dsp:nvSpPr>
      <dsp:spPr>
        <a:xfrm>
          <a:off x="109363" y="3442974"/>
          <a:ext cx="833364" cy="83336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B7094D-47A5-47D6-A362-6D6F46ED7D82}">
      <dsp:nvSpPr>
        <dsp:cNvPr id="0" name=""/>
        <dsp:cNvSpPr/>
      </dsp:nvSpPr>
      <dsp:spPr>
        <a:xfrm>
          <a:off x="284370" y="3617980"/>
          <a:ext cx="483351" cy="48335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C694CC2-6258-4F85-B2A4-984A4738F45E}">
      <dsp:nvSpPr>
        <dsp:cNvPr id="0" name=""/>
        <dsp:cNvSpPr/>
      </dsp:nvSpPr>
      <dsp:spPr>
        <a:xfrm>
          <a:off x="1121306" y="3442974"/>
          <a:ext cx="1964358" cy="833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90000"/>
            </a:lnSpc>
            <a:spcBef>
              <a:spcPct val="0"/>
            </a:spcBef>
            <a:spcAft>
              <a:spcPct val="35000"/>
            </a:spcAft>
            <a:buNone/>
          </a:pPr>
          <a:r>
            <a:rPr lang="nb-NO" sz="1400" kern="1200"/>
            <a:t>• Boligtilbudet i kommunene er styrket og flere hjelpes til å bo trygt</a:t>
          </a:r>
          <a:endParaRPr lang="en-US" sz="1400" kern="1200"/>
        </a:p>
      </dsp:txBody>
      <dsp:txXfrm>
        <a:off x="1121306" y="3442974"/>
        <a:ext cx="1964358" cy="833364"/>
      </dsp:txXfrm>
    </dsp:sp>
    <dsp:sp modelId="{28957AB2-1CDA-43FE-9181-861CC4B38C7A}">
      <dsp:nvSpPr>
        <dsp:cNvPr id="0" name=""/>
        <dsp:cNvSpPr/>
      </dsp:nvSpPr>
      <dsp:spPr>
        <a:xfrm>
          <a:off x="3427939" y="3442974"/>
          <a:ext cx="833364" cy="83336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6599288-E614-4566-BF50-8C750D536DBD}">
      <dsp:nvSpPr>
        <dsp:cNvPr id="0" name=""/>
        <dsp:cNvSpPr/>
      </dsp:nvSpPr>
      <dsp:spPr>
        <a:xfrm>
          <a:off x="3602945" y="3617980"/>
          <a:ext cx="483351" cy="48335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0B730E7-DAC8-4A48-A7A2-A891D0374ED9}">
      <dsp:nvSpPr>
        <dsp:cNvPr id="0" name=""/>
        <dsp:cNvSpPr/>
      </dsp:nvSpPr>
      <dsp:spPr>
        <a:xfrm>
          <a:off x="4439881" y="3442974"/>
          <a:ext cx="1964358" cy="833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90000"/>
            </a:lnSpc>
            <a:spcBef>
              <a:spcPct val="0"/>
            </a:spcBef>
            <a:spcAft>
              <a:spcPct val="35000"/>
            </a:spcAft>
            <a:buNone/>
          </a:pPr>
          <a:r>
            <a:rPr lang="nb-NO" sz="1400" kern="1200"/>
            <a:t>• Kommunene tar i stor grad boligsosiale hensyn i planleggingen</a:t>
          </a:r>
          <a:endParaRPr lang="en-US" sz="1400" kern="1200"/>
        </a:p>
      </dsp:txBody>
      <dsp:txXfrm>
        <a:off x="4439881" y="3442974"/>
        <a:ext cx="1964358" cy="8333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8BC452-8D35-403F-AD7B-DE7A0B99E948}">
      <dsp:nvSpPr>
        <dsp:cNvPr id="0" name=""/>
        <dsp:cNvSpPr/>
      </dsp:nvSpPr>
      <dsp:spPr>
        <a:xfrm>
          <a:off x="0" y="718"/>
          <a:ext cx="6513603" cy="168113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3350D7-8425-46EE-AD93-54932A9156D8}">
      <dsp:nvSpPr>
        <dsp:cNvPr id="0" name=""/>
        <dsp:cNvSpPr/>
      </dsp:nvSpPr>
      <dsp:spPr>
        <a:xfrm>
          <a:off x="508544" y="378974"/>
          <a:ext cx="924626" cy="9246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FB814E1-895D-4A14-976C-CEEAA337E1D0}">
      <dsp:nvSpPr>
        <dsp:cNvPr id="0" name=""/>
        <dsp:cNvSpPr/>
      </dsp:nvSpPr>
      <dsp:spPr>
        <a:xfrm>
          <a:off x="1941716" y="718"/>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666750">
            <a:lnSpc>
              <a:spcPct val="90000"/>
            </a:lnSpc>
            <a:spcBef>
              <a:spcPct val="0"/>
            </a:spcBef>
            <a:spcAft>
              <a:spcPct val="35000"/>
            </a:spcAft>
            <a:buNone/>
          </a:pPr>
          <a:r>
            <a:rPr lang="nb-NO" sz="1500" kern="1200"/>
            <a:t>• Mange kommuner gir uttrykk for utfordringer med å gi et helhetlig, koordinert og virksomt bolig- og tjenestetilbud til personer med store og sammensatte tjenestebehov. Særlig gjelder dette personer med ROP-lidelser, som i tillegg har utagerende atferd/voldsproblematikk</a:t>
          </a:r>
          <a:endParaRPr lang="en-US" sz="1500" kern="1200"/>
        </a:p>
      </dsp:txBody>
      <dsp:txXfrm>
        <a:off x="1941716" y="718"/>
        <a:ext cx="4571887" cy="1681139"/>
      </dsp:txXfrm>
    </dsp:sp>
    <dsp:sp modelId="{458224BD-5E45-400D-8B93-499EE23167E4}">
      <dsp:nvSpPr>
        <dsp:cNvPr id="0" name=""/>
        <dsp:cNvSpPr/>
      </dsp:nvSpPr>
      <dsp:spPr>
        <a:xfrm>
          <a:off x="0" y="2102143"/>
          <a:ext cx="6513603" cy="168113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B6FA1C-DC98-4C59-BCC4-B806B43CD9E4}">
      <dsp:nvSpPr>
        <dsp:cNvPr id="0" name=""/>
        <dsp:cNvSpPr/>
      </dsp:nvSpPr>
      <dsp:spPr>
        <a:xfrm>
          <a:off x="508544" y="2480399"/>
          <a:ext cx="924626" cy="9246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82DE056-32DE-432B-80BB-8AB9567B7AC9}">
      <dsp:nvSpPr>
        <dsp:cNvPr id="0" name=""/>
        <dsp:cNvSpPr/>
      </dsp:nvSpPr>
      <dsp:spPr>
        <a:xfrm>
          <a:off x="1941716" y="2102143"/>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666750">
            <a:lnSpc>
              <a:spcPct val="90000"/>
            </a:lnSpc>
            <a:spcBef>
              <a:spcPct val="0"/>
            </a:spcBef>
            <a:spcAft>
              <a:spcPct val="35000"/>
            </a:spcAft>
            <a:buNone/>
          </a:pPr>
          <a:r>
            <a:rPr lang="nb-NO" sz="1500" kern="1200"/>
            <a:t>• Fortsatt opplever kommuneansatte en lite samordnet stat</a:t>
          </a:r>
          <a:endParaRPr lang="en-US" sz="1500" kern="1200"/>
        </a:p>
      </dsp:txBody>
      <dsp:txXfrm>
        <a:off x="1941716" y="2102143"/>
        <a:ext cx="4571887" cy="1681139"/>
      </dsp:txXfrm>
    </dsp:sp>
    <dsp:sp modelId="{86747C1D-FCDF-4187-A840-EE9FB5E652BF}">
      <dsp:nvSpPr>
        <dsp:cNvPr id="0" name=""/>
        <dsp:cNvSpPr/>
      </dsp:nvSpPr>
      <dsp:spPr>
        <a:xfrm>
          <a:off x="0" y="4203567"/>
          <a:ext cx="6513603" cy="168113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DD650E-043D-4157-81CB-EF51EA0FA792}">
      <dsp:nvSpPr>
        <dsp:cNvPr id="0" name=""/>
        <dsp:cNvSpPr/>
      </dsp:nvSpPr>
      <dsp:spPr>
        <a:xfrm>
          <a:off x="508544" y="4581824"/>
          <a:ext cx="924626" cy="9246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4972178-44C5-4268-A01C-FDF6FDF69275}">
      <dsp:nvSpPr>
        <dsp:cNvPr id="0" name=""/>
        <dsp:cNvSpPr/>
      </dsp:nvSpPr>
      <dsp:spPr>
        <a:xfrm>
          <a:off x="1941716" y="4203567"/>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666750">
            <a:lnSpc>
              <a:spcPct val="90000"/>
            </a:lnSpc>
            <a:spcBef>
              <a:spcPct val="0"/>
            </a:spcBef>
            <a:spcAft>
              <a:spcPct val="35000"/>
            </a:spcAft>
            <a:buNone/>
          </a:pPr>
          <a:r>
            <a:rPr lang="nb-NO" sz="1500" kern="1200"/>
            <a:t>• Medvirkningen og involvering fra brukere- og pårørende er fortsatt begrenset i mange kommuner</a:t>
          </a:r>
          <a:endParaRPr lang="en-US" sz="1500" kern="1200"/>
        </a:p>
      </dsp:txBody>
      <dsp:txXfrm>
        <a:off x="1941716" y="4203567"/>
        <a:ext cx="4571887" cy="16811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3D0772-0A76-41D0-9393-6A60EAC4788E}">
      <dsp:nvSpPr>
        <dsp:cNvPr id="0" name=""/>
        <dsp:cNvSpPr/>
      </dsp:nvSpPr>
      <dsp:spPr>
        <a:xfrm>
          <a:off x="82613" y="90072"/>
          <a:ext cx="897246" cy="897246"/>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62303E-D4FE-44B3-BD95-FAA266E998F0}">
      <dsp:nvSpPr>
        <dsp:cNvPr id="0" name=""/>
        <dsp:cNvSpPr/>
      </dsp:nvSpPr>
      <dsp:spPr>
        <a:xfrm>
          <a:off x="271034" y="278494"/>
          <a:ext cx="520402" cy="520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6AB391A-8E36-420F-8767-208EEE070B87}">
      <dsp:nvSpPr>
        <dsp:cNvPr id="0" name=""/>
        <dsp:cNvSpPr/>
      </dsp:nvSpPr>
      <dsp:spPr>
        <a:xfrm>
          <a:off x="1172126"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90000"/>
            </a:lnSpc>
            <a:spcBef>
              <a:spcPct val="0"/>
            </a:spcBef>
            <a:spcAft>
              <a:spcPct val="35000"/>
            </a:spcAft>
            <a:buNone/>
          </a:pPr>
          <a:r>
            <a:rPr lang="nb-NO" sz="1200" kern="1200"/>
            <a:t>Konkrete, individuelle vurderinger tilknyttet utmåling av stønad og stønad i særlige tilfeller i samsvar med lovens formålsparagraf</a:t>
          </a:r>
          <a:endParaRPr lang="en-US" sz="1200" kern="1200"/>
        </a:p>
      </dsp:txBody>
      <dsp:txXfrm>
        <a:off x="1172126" y="90072"/>
        <a:ext cx="2114937" cy="897246"/>
      </dsp:txXfrm>
    </dsp:sp>
    <dsp:sp modelId="{42E98A98-4417-4F9F-877C-6C08BDB113D3}">
      <dsp:nvSpPr>
        <dsp:cNvPr id="0" name=""/>
        <dsp:cNvSpPr/>
      </dsp:nvSpPr>
      <dsp:spPr>
        <a:xfrm>
          <a:off x="3655575" y="90072"/>
          <a:ext cx="897246" cy="897246"/>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8CB74A-393F-4B73-A46B-75553931FF34}">
      <dsp:nvSpPr>
        <dsp:cNvPr id="0" name=""/>
        <dsp:cNvSpPr/>
      </dsp:nvSpPr>
      <dsp:spPr>
        <a:xfrm>
          <a:off x="3843996" y="278494"/>
          <a:ext cx="520402" cy="520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59493D2-CC8A-4FDE-A62C-FECE83873F06}">
      <dsp:nvSpPr>
        <dsp:cNvPr id="0" name=""/>
        <dsp:cNvSpPr/>
      </dsp:nvSpPr>
      <dsp:spPr>
        <a:xfrm>
          <a:off x="4745088"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90000"/>
            </a:lnSpc>
            <a:spcBef>
              <a:spcPct val="0"/>
            </a:spcBef>
            <a:spcAft>
              <a:spcPct val="35000"/>
            </a:spcAft>
            <a:buNone/>
          </a:pPr>
          <a:r>
            <a:rPr lang="nb-NO" sz="1200" kern="1200"/>
            <a:t>God forvaltningsskikk</a:t>
          </a:r>
          <a:endParaRPr lang="en-US" sz="1200" kern="1200"/>
        </a:p>
      </dsp:txBody>
      <dsp:txXfrm>
        <a:off x="4745088" y="90072"/>
        <a:ext cx="2114937" cy="897246"/>
      </dsp:txXfrm>
    </dsp:sp>
    <dsp:sp modelId="{2C2306AA-D09C-4B55-9C4A-3CDF481F2465}">
      <dsp:nvSpPr>
        <dsp:cNvPr id="0" name=""/>
        <dsp:cNvSpPr/>
      </dsp:nvSpPr>
      <dsp:spPr>
        <a:xfrm>
          <a:off x="7228536" y="90072"/>
          <a:ext cx="897246" cy="897246"/>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B41DEA-4D83-4CE4-ABAE-EDB97713046D}">
      <dsp:nvSpPr>
        <dsp:cNvPr id="0" name=""/>
        <dsp:cNvSpPr/>
      </dsp:nvSpPr>
      <dsp:spPr>
        <a:xfrm>
          <a:off x="7416958" y="278494"/>
          <a:ext cx="520402" cy="520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D1D00CC-BDA9-4257-911E-9D6A14F6F4DB}">
      <dsp:nvSpPr>
        <dsp:cNvPr id="0" name=""/>
        <dsp:cNvSpPr/>
      </dsp:nvSpPr>
      <dsp:spPr>
        <a:xfrm>
          <a:off x="8318049"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90000"/>
            </a:lnSpc>
            <a:spcBef>
              <a:spcPct val="0"/>
            </a:spcBef>
            <a:spcAft>
              <a:spcPct val="35000"/>
            </a:spcAft>
            <a:buNone/>
          </a:pPr>
          <a:r>
            <a:rPr lang="nb-NO" sz="1200" kern="1200"/>
            <a:t>Kartlegging av langtidsmottakerens stønadsbehov</a:t>
          </a:r>
          <a:endParaRPr lang="en-US" sz="1200" kern="1200"/>
        </a:p>
      </dsp:txBody>
      <dsp:txXfrm>
        <a:off x="8318049" y="90072"/>
        <a:ext cx="2114937" cy="897246"/>
      </dsp:txXfrm>
    </dsp:sp>
    <dsp:sp modelId="{0EE8DB7B-D40B-47BB-B1C8-13CC48CCBAB4}">
      <dsp:nvSpPr>
        <dsp:cNvPr id="0" name=""/>
        <dsp:cNvSpPr/>
      </dsp:nvSpPr>
      <dsp:spPr>
        <a:xfrm>
          <a:off x="82613" y="1727045"/>
          <a:ext cx="897246" cy="897246"/>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91CD38-F2CD-408C-A346-B272EC1D8AF0}">
      <dsp:nvSpPr>
        <dsp:cNvPr id="0" name=""/>
        <dsp:cNvSpPr/>
      </dsp:nvSpPr>
      <dsp:spPr>
        <a:xfrm>
          <a:off x="271034" y="1915467"/>
          <a:ext cx="520402" cy="520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DFA5D18-CB40-497B-97BD-565B1D16EF32}">
      <dsp:nvSpPr>
        <dsp:cNvPr id="0" name=""/>
        <dsp:cNvSpPr/>
      </dsp:nvSpPr>
      <dsp:spPr>
        <a:xfrm>
          <a:off x="1172126"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90000"/>
            </a:lnSpc>
            <a:spcBef>
              <a:spcPct val="0"/>
            </a:spcBef>
            <a:spcAft>
              <a:spcPct val="35000"/>
            </a:spcAft>
            <a:buNone/>
          </a:pPr>
          <a:r>
            <a:rPr lang="nb-NO" sz="1200" kern="1200"/>
            <a:t>Hensiktsmessig vilkårssetting i samsvar med lovens formålsparagraf</a:t>
          </a:r>
          <a:endParaRPr lang="en-US" sz="1200" kern="1200"/>
        </a:p>
      </dsp:txBody>
      <dsp:txXfrm>
        <a:off x="1172126" y="1727045"/>
        <a:ext cx="2114937" cy="897246"/>
      </dsp:txXfrm>
    </dsp:sp>
    <dsp:sp modelId="{D7F2CCE3-84C0-4E24-9F90-F62EFFF4A44F}">
      <dsp:nvSpPr>
        <dsp:cNvPr id="0" name=""/>
        <dsp:cNvSpPr/>
      </dsp:nvSpPr>
      <dsp:spPr>
        <a:xfrm>
          <a:off x="3655575" y="1727045"/>
          <a:ext cx="897246" cy="897246"/>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FEF6D8-7015-4534-BA95-561AB375365B}">
      <dsp:nvSpPr>
        <dsp:cNvPr id="0" name=""/>
        <dsp:cNvSpPr/>
      </dsp:nvSpPr>
      <dsp:spPr>
        <a:xfrm>
          <a:off x="3843996" y="1915467"/>
          <a:ext cx="520402" cy="52040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06AA3E6-D8B5-4343-8E33-9CD5418D6DA8}">
      <dsp:nvSpPr>
        <dsp:cNvPr id="0" name=""/>
        <dsp:cNvSpPr/>
      </dsp:nvSpPr>
      <dsp:spPr>
        <a:xfrm>
          <a:off x="4745088"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90000"/>
            </a:lnSpc>
            <a:spcBef>
              <a:spcPct val="0"/>
            </a:spcBef>
            <a:spcAft>
              <a:spcPct val="35000"/>
            </a:spcAft>
            <a:buNone/>
          </a:pPr>
          <a:r>
            <a:rPr lang="nb-NO" sz="1200" kern="1200"/>
            <a:t>Kunnskap om relevante statlige tiltak og hvordan de kan benyttes som vilkår for aktivitet dersom det er formålstjenlig</a:t>
          </a:r>
          <a:endParaRPr lang="en-US" sz="1200" kern="1200"/>
        </a:p>
      </dsp:txBody>
      <dsp:txXfrm>
        <a:off x="4745088" y="1727045"/>
        <a:ext cx="2114937" cy="897246"/>
      </dsp:txXfrm>
    </dsp:sp>
    <dsp:sp modelId="{D7CCC248-972C-4363-88FC-A8614588E068}">
      <dsp:nvSpPr>
        <dsp:cNvPr id="0" name=""/>
        <dsp:cNvSpPr/>
      </dsp:nvSpPr>
      <dsp:spPr>
        <a:xfrm>
          <a:off x="7228536" y="1727045"/>
          <a:ext cx="897246" cy="897246"/>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B5E9D33-784F-47D0-8CEF-4CDB81E0BAEF}">
      <dsp:nvSpPr>
        <dsp:cNvPr id="0" name=""/>
        <dsp:cNvSpPr/>
      </dsp:nvSpPr>
      <dsp:spPr>
        <a:xfrm>
          <a:off x="7416958" y="1915467"/>
          <a:ext cx="520402" cy="52040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2C0DC5E-65E0-4D41-97E5-289EE8AE413A}">
      <dsp:nvSpPr>
        <dsp:cNvPr id="0" name=""/>
        <dsp:cNvSpPr/>
      </dsp:nvSpPr>
      <dsp:spPr>
        <a:xfrm>
          <a:off x="8318049"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90000"/>
            </a:lnSpc>
            <a:spcBef>
              <a:spcPct val="0"/>
            </a:spcBef>
            <a:spcAft>
              <a:spcPct val="35000"/>
            </a:spcAft>
            <a:buNone/>
          </a:pPr>
          <a:r>
            <a:rPr lang="nb-NO" sz="1200" kern="1200"/>
            <a:t>Bruk av individuell plan </a:t>
          </a:r>
          <a:endParaRPr lang="en-US" sz="1200" kern="1200"/>
        </a:p>
      </dsp:txBody>
      <dsp:txXfrm>
        <a:off x="8318049" y="1727045"/>
        <a:ext cx="2114937" cy="897246"/>
      </dsp:txXfrm>
    </dsp:sp>
    <dsp:sp modelId="{595EBAA0-930D-42F6-8FB8-560949EBC5FA}">
      <dsp:nvSpPr>
        <dsp:cNvPr id="0" name=""/>
        <dsp:cNvSpPr/>
      </dsp:nvSpPr>
      <dsp:spPr>
        <a:xfrm>
          <a:off x="82613" y="3364019"/>
          <a:ext cx="897246" cy="897246"/>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BE7A3B-1628-4F26-AAD0-57C117346451}">
      <dsp:nvSpPr>
        <dsp:cNvPr id="0" name=""/>
        <dsp:cNvSpPr/>
      </dsp:nvSpPr>
      <dsp:spPr>
        <a:xfrm>
          <a:off x="271034" y="3552441"/>
          <a:ext cx="520402" cy="520402"/>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592F648-183D-4B56-A422-7872C473ADBA}">
      <dsp:nvSpPr>
        <dsp:cNvPr id="0" name=""/>
        <dsp:cNvSpPr/>
      </dsp:nvSpPr>
      <dsp:spPr>
        <a:xfrm>
          <a:off x="1172126" y="336401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90000"/>
            </a:lnSpc>
            <a:spcBef>
              <a:spcPct val="0"/>
            </a:spcBef>
            <a:spcAft>
              <a:spcPct val="35000"/>
            </a:spcAft>
            <a:buNone/>
          </a:pPr>
          <a:r>
            <a:rPr lang="nb-NO" sz="1200" kern="1200"/>
            <a:t>Kunnskap om tjenesten opplysning, råd og veiledning etter § 17 og når det skal fattes vedtak</a:t>
          </a:r>
          <a:endParaRPr lang="en-US" sz="1200" kern="1200"/>
        </a:p>
      </dsp:txBody>
      <dsp:txXfrm>
        <a:off x="1172126" y="3364019"/>
        <a:ext cx="2114937" cy="897246"/>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681499" cy="467629"/>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505144" y="0"/>
            <a:ext cx="2681499" cy="467629"/>
          </a:xfrm>
          <a:prstGeom prst="rect">
            <a:avLst/>
          </a:prstGeom>
        </p:spPr>
        <p:txBody>
          <a:bodyPr vert="horz" lIns="91440" tIns="45720" rIns="91440" bIns="45720" rtlCol="0"/>
          <a:lstStyle>
            <a:lvl1pPr algn="r">
              <a:defRPr sz="1200"/>
            </a:lvl1pPr>
          </a:lstStyle>
          <a:p>
            <a:fld id="{60655816-1D43-4EF0-B7C5-A9E04B281C4B}" type="datetimeFigureOut">
              <a:rPr lang="nb-NO" smtClean="0"/>
              <a:t>04.12.2019</a:t>
            </a:fld>
            <a:endParaRPr lang="nb-NO"/>
          </a:p>
        </p:txBody>
      </p:sp>
      <p:sp>
        <p:nvSpPr>
          <p:cNvPr id="4" name="Plassholder for lysbilde 3"/>
          <p:cNvSpPr>
            <a:spLocks noGrp="1" noRot="1" noChangeAspect="1"/>
          </p:cNvSpPr>
          <p:nvPr>
            <p:ph type="sldImg" idx="2"/>
          </p:nvPr>
        </p:nvSpPr>
        <p:spPr>
          <a:xfrm>
            <a:off x="300038" y="1165225"/>
            <a:ext cx="5588000" cy="3144838"/>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18808" y="4485352"/>
            <a:ext cx="4950460" cy="3669834"/>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852585"/>
            <a:ext cx="2681499" cy="467628"/>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505144" y="8852585"/>
            <a:ext cx="2681499" cy="467628"/>
          </a:xfrm>
          <a:prstGeom prst="rect">
            <a:avLst/>
          </a:prstGeom>
        </p:spPr>
        <p:txBody>
          <a:bodyPr vert="horz" lIns="91440" tIns="45720" rIns="91440" bIns="45720" rtlCol="0" anchor="b"/>
          <a:lstStyle>
            <a:lvl1pPr algn="r">
              <a:defRPr sz="1200"/>
            </a:lvl1pPr>
          </a:lstStyle>
          <a:p>
            <a:fld id="{9BB9504F-AC81-4A2E-A873-B19EFF0BB626}" type="slidenum">
              <a:rPr lang="nb-NO" smtClean="0"/>
              <a:t>‹#›</a:t>
            </a:fld>
            <a:endParaRPr lang="nb-NO"/>
          </a:p>
        </p:txBody>
      </p:sp>
    </p:spTree>
    <p:extLst>
      <p:ext uri="{BB962C8B-B14F-4D97-AF65-F5344CB8AC3E}">
        <p14:creationId xmlns:p14="http://schemas.microsoft.com/office/powerpoint/2010/main" val="920080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9BB9504F-AC81-4A2E-A873-B19EFF0BB626}" type="slidenum">
              <a:rPr lang="nb-NO" smtClean="0"/>
              <a:t>1</a:t>
            </a:fld>
            <a:endParaRPr lang="nb-NO"/>
          </a:p>
        </p:txBody>
      </p:sp>
    </p:spTree>
    <p:extLst>
      <p:ext uri="{BB962C8B-B14F-4D97-AF65-F5344CB8AC3E}">
        <p14:creationId xmlns:p14="http://schemas.microsoft.com/office/powerpoint/2010/main" val="4968890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9BB9504F-AC81-4A2E-A873-B19EFF0BB626}" type="slidenum">
              <a:rPr lang="nb-NO" smtClean="0"/>
              <a:t>10</a:t>
            </a:fld>
            <a:endParaRPr lang="nb-NO"/>
          </a:p>
        </p:txBody>
      </p:sp>
    </p:spTree>
    <p:extLst>
      <p:ext uri="{BB962C8B-B14F-4D97-AF65-F5344CB8AC3E}">
        <p14:creationId xmlns:p14="http://schemas.microsoft.com/office/powerpoint/2010/main" val="621115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lvl="0"/>
            <a:endParaRPr lang="nb-NO" sz="1200" kern="1200" dirty="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5"/>
          </p:nvPr>
        </p:nvSpPr>
        <p:spPr/>
        <p:txBody>
          <a:bodyPr/>
          <a:lstStyle/>
          <a:p>
            <a:fld id="{9BB9504F-AC81-4A2E-A873-B19EFF0BB626}" type="slidenum">
              <a:rPr lang="nb-NO" smtClean="0"/>
              <a:t>11</a:t>
            </a:fld>
            <a:endParaRPr lang="nb-NO"/>
          </a:p>
        </p:txBody>
      </p:sp>
    </p:spTree>
    <p:extLst>
      <p:ext uri="{BB962C8B-B14F-4D97-AF65-F5344CB8AC3E}">
        <p14:creationId xmlns:p14="http://schemas.microsoft.com/office/powerpoint/2010/main" val="27050240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endParaRPr lang="nb-NO" sz="1200" kern="1200" dirty="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5"/>
          </p:nvPr>
        </p:nvSpPr>
        <p:spPr/>
        <p:txBody>
          <a:bodyPr/>
          <a:lstStyle/>
          <a:p>
            <a:fld id="{9BB9504F-AC81-4A2E-A873-B19EFF0BB626}" type="slidenum">
              <a:rPr lang="nb-NO" smtClean="0"/>
              <a:t>12</a:t>
            </a:fld>
            <a:endParaRPr lang="nb-NO"/>
          </a:p>
        </p:txBody>
      </p:sp>
    </p:spTree>
    <p:extLst>
      <p:ext uri="{BB962C8B-B14F-4D97-AF65-F5344CB8AC3E}">
        <p14:creationId xmlns:p14="http://schemas.microsoft.com/office/powerpoint/2010/main" val="12851200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9BB9504F-AC81-4A2E-A873-B19EFF0BB626}" type="slidenum">
              <a:rPr lang="nb-NO" smtClean="0"/>
              <a:t>13</a:t>
            </a:fld>
            <a:endParaRPr lang="nb-NO"/>
          </a:p>
        </p:txBody>
      </p:sp>
    </p:spTree>
    <p:extLst>
      <p:ext uri="{BB962C8B-B14F-4D97-AF65-F5344CB8AC3E}">
        <p14:creationId xmlns:p14="http://schemas.microsoft.com/office/powerpoint/2010/main" val="3416043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9BB9504F-AC81-4A2E-A873-B19EFF0BB626}" type="slidenum">
              <a:rPr lang="nb-NO" smtClean="0"/>
              <a:t>14</a:t>
            </a:fld>
            <a:endParaRPr lang="nb-NO"/>
          </a:p>
        </p:txBody>
      </p:sp>
    </p:spTree>
    <p:extLst>
      <p:ext uri="{BB962C8B-B14F-4D97-AF65-F5344CB8AC3E}">
        <p14:creationId xmlns:p14="http://schemas.microsoft.com/office/powerpoint/2010/main" val="42838986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9BB9504F-AC81-4A2E-A873-B19EFF0BB626}" type="slidenum">
              <a:rPr lang="nb-NO" smtClean="0"/>
              <a:t>15</a:t>
            </a:fld>
            <a:endParaRPr lang="nb-NO"/>
          </a:p>
        </p:txBody>
      </p:sp>
    </p:spTree>
    <p:extLst>
      <p:ext uri="{BB962C8B-B14F-4D97-AF65-F5344CB8AC3E}">
        <p14:creationId xmlns:p14="http://schemas.microsoft.com/office/powerpoint/2010/main" val="1813121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5"/>
          </p:nvPr>
        </p:nvSpPr>
        <p:spPr/>
        <p:txBody>
          <a:bodyPr/>
          <a:lstStyle/>
          <a:p>
            <a:fld id="{9BB9504F-AC81-4A2E-A873-B19EFF0BB626}" type="slidenum">
              <a:rPr lang="nb-NO" smtClean="0"/>
              <a:t>16</a:t>
            </a:fld>
            <a:endParaRPr lang="nb-NO"/>
          </a:p>
        </p:txBody>
      </p:sp>
    </p:spTree>
    <p:extLst>
      <p:ext uri="{BB962C8B-B14F-4D97-AF65-F5344CB8AC3E}">
        <p14:creationId xmlns:p14="http://schemas.microsoft.com/office/powerpoint/2010/main" val="23928787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9BB9504F-AC81-4A2E-A873-B19EFF0BB626}" type="slidenum">
              <a:rPr lang="nb-NO" smtClean="0"/>
              <a:t>17</a:t>
            </a:fld>
            <a:endParaRPr lang="nb-NO"/>
          </a:p>
        </p:txBody>
      </p:sp>
    </p:spTree>
    <p:extLst>
      <p:ext uri="{BB962C8B-B14F-4D97-AF65-F5344CB8AC3E}">
        <p14:creationId xmlns:p14="http://schemas.microsoft.com/office/powerpoint/2010/main" val="30994260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9BB9504F-AC81-4A2E-A873-B19EFF0BB626}" type="slidenum">
              <a:rPr lang="nb-NO" smtClean="0"/>
              <a:t>18</a:t>
            </a:fld>
            <a:endParaRPr lang="nb-NO"/>
          </a:p>
        </p:txBody>
      </p:sp>
    </p:spTree>
    <p:extLst>
      <p:ext uri="{BB962C8B-B14F-4D97-AF65-F5344CB8AC3E}">
        <p14:creationId xmlns:p14="http://schemas.microsoft.com/office/powerpoint/2010/main" val="14241544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 </a:t>
            </a:r>
          </a:p>
          <a:p>
            <a:endParaRPr lang="nb-NO" dirty="0"/>
          </a:p>
        </p:txBody>
      </p:sp>
      <p:sp>
        <p:nvSpPr>
          <p:cNvPr id="4" name="Plassholder for lysbildenummer 3"/>
          <p:cNvSpPr>
            <a:spLocks noGrp="1"/>
          </p:cNvSpPr>
          <p:nvPr>
            <p:ph type="sldNum" sz="quarter" idx="5"/>
          </p:nvPr>
        </p:nvSpPr>
        <p:spPr/>
        <p:txBody>
          <a:bodyPr/>
          <a:lstStyle/>
          <a:p>
            <a:fld id="{9BB9504F-AC81-4A2E-A873-B19EFF0BB626}" type="slidenum">
              <a:rPr lang="nb-NO" smtClean="0"/>
              <a:t>19</a:t>
            </a:fld>
            <a:endParaRPr lang="nb-NO"/>
          </a:p>
        </p:txBody>
      </p:sp>
    </p:spTree>
    <p:extLst>
      <p:ext uri="{BB962C8B-B14F-4D97-AF65-F5344CB8AC3E}">
        <p14:creationId xmlns:p14="http://schemas.microsoft.com/office/powerpoint/2010/main" val="4254386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 </a:t>
            </a:r>
          </a:p>
          <a:p>
            <a:endParaRPr lang="nb-NO" dirty="0"/>
          </a:p>
        </p:txBody>
      </p:sp>
      <p:sp>
        <p:nvSpPr>
          <p:cNvPr id="4" name="Plassholder for lysbildenummer 3"/>
          <p:cNvSpPr>
            <a:spLocks noGrp="1"/>
          </p:cNvSpPr>
          <p:nvPr>
            <p:ph type="sldNum" sz="quarter" idx="5"/>
          </p:nvPr>
        </p:nvSpPr>
        <p:spPr/>
        <p:txBody>
          <a:bodyPr/>
          <a:lstStyle/>
          <a:p>
            <a:fld id="{9BB9504F-AC81-4A2E-A873-B19EFF0BB626}" type="slidenum">
              <a:rPr lang="nb-NO" smtClean="0"/>
              <a:t>2</a:t>
            </a:fld>
            <a:endParaRPr lang="nb-NO"/>
          </a:p>
        </p:txBody>
      </p:sp>
    </p:spTree>
    <p:extLst>
      <p:ext uri="{BB962C8B-B14F-4D97-AF65-F5344CB8AC3E}">
        <p14:creationId xmlns:p14="http://schemas.microsoft.com/office/powerpoint/2010/main" val="13624328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9BB9504F-AC81-4A2E-A873-B19EFF0BB626}" type="slidenum">
              <a:rPr lang="nb-NO" smtClean="0"/>
              <a:t>20</a:t>
            </a:fld>
            <a:endParaRPr lang="nb-NO"/>
          </a:p>
        </p:txBody>
      </p:sp>
    </p:spTree>
    <p:extLst>
      <p:ext uri="{BB962C8B-B14F-4D97-AF65-F5344CB8AC3E}">
        <p14:creationId xmlns:p14="http://schemas.microsoft.com/office/powerpoint/2010/main" val="73243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9BB9504F-AC81-4A2E-A873-B19EFF0BB626}" type="slidenum">
              <a:rPr lang="nb-NO" smtClean="0"/>
              <a:t>3</a:t>
            </a:fld>
            <a:endParaRPr lang="nb-NO"/>
          </a:p>
        </p:txBody>
      </p:sp>
    </p:spTree>
    <p:extLst>
      <p:ext uri="{BB962C8B-B14F-4D97-AF65-F5344CB8AC3E}">
        <p14:creationId xmlns:p14="http://schemas.microsoft.com/office/powerpoint/2010/main" val="1929855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sz="1200" kern="1200" dirty="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10"/>
          </p:nvPr>
        </p:nvSpPr>
        <p:spPr/>
        <p:txBody>
          <a:bodyPr/>
          <a:lstStyle/>
          <a:p>
            <a:fld id="{FAE59584-469D-4D3A-9527-765E5AED6267}" type="slidenum">
              <a:rPr lang="nb-NO" smtClean="0"/>
              <a:t>4</a:t>
            </a:fld>
            <a:endParaRPr lang="nb-NO"/>
          </a:p>
        </p:txBody>
      </p:sp>
    </p:spTree>
    <p:extLst>
      <p:ext uri="{BB962C8B-B14F-4D97-AF65-F5344CB8AC3E}">
        <p14:creationId xmlns:p14="http://schemas.microsoft.com/office/powerpoint/2010/main" val="4011403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sz="1200" kern="1200" dirty="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10"/>
          </p:nvPr>
        </p:nvSpPr>
        <p:spPr/>
        <p:txBody>
          <a:bodyPr/>
          <a:lstStyle/>
          <a:p>
            <a:fld id="{FAE59584-469D-4D3A-9527-765E5AED6267}" type="slidenum">
              <a:rPr lang="nb-NO" smtClean="0"/>
              <a:t>5</a:t>
            </a:fld>
            <a:endParaRPr lang="nb-NO"/>
          </a:p>
        </p:txBody>
      </p:sp>
    </p:spTree>
    <p:extLst>
      <p:ext uri="{BB962C8B-B14F-4D97-AF65-F5344CB8AC3E}">
        <p14:creationId xmlns:p14="http://schemas.microsoft.com/office/powerpoint/2010/main" val="3105861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9BB9504F-AC81-4A2E-A873-B19EFF0BB626}" type="slidenum">
              <a:rPr lang="nb-NO" smtClean="0"/>
              <a:t>6</a:t>
            </a:fld>
            <a:endParaRPr lang="nb-NO"/>
          </a:p>
        </p:txBody>
      </p:sp>
    </p:spTree>
    <p:extLst>
      <p:ext uri="{BB962C8B-B14F-4D97-AF65-F5344CB8AC3E}">
        <p14:creationId xmlns:p14="http://schemas.microsoft.com/office/powerpoint/2010/main" val="2948565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a:solidFill>
                  <a:schemeClr val="tx1"/>
                </a:solidFill>
                <a:effectLst/>
                <a:latin typeface="+mn-lt"/>
                <a:ea typeface="+mn-ea"/>
                <a:cs typeface="+mn-cs"/>
              </a:rPr>
              <a:t> </a:t>
            </a:r>
          </a:p>
          <a:p>
            <a:endParaRPr lang="nb-NO" dirty="0"/>
          </a:p>
        </p:txBody>
      </p:sp>
      <p:sp>
        <p:nvSpPr>
          <p:cNvPr id="4" name="Plassholder for lysbildenummer 3"/>
          <p:cNvSpPr>
            <a:spLocks noGrp="1"/>
          </p:cNvSpPr>
          <p:nvPr>
            <p:ph type="sldNum" sz="quarter" idx="5"/>
          </p:nvPr>
        </p:nvSpPr>
        <p:spPr/>
        <p:txBody>
          <a:bodyPr/>
          <a:lstStyle/>
          <a:p>
            <a:fld id="{9BB9504F-AC81-4A2E-A873-B19EFF0BB626}" type="slidenum">
              <a:rPr lang="nb-NO" smtClean="0"/>
              <a:t>7</a:t>
            </a:fld>
            <a:endParaRPr lang="nb-NO"/>
          </a:p>
        </p:txBody>
      </p:sp>
    </p:spTree>
    <p:extLst>
      <p:ext uri="{BB962C8B-B14F-4D97-AF65-F5344CB8AC3E}">
        <p14:creationId xmlns:p14="http://schemas.microsoft.com/office/powerpoint/2010/main" val="6277849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D6DA9652-8B23-4303-8DD9-125F2182BB03}" type="slidenum">
              <a:rPr lang="nb-NO" smtClean="0"/>
              <a:t>8</a:t>
            </a:fld>
            <a:endParaRPr lang="nb-NO"/>
          </a:p>
        </p:txBody>
      </p:sp>
    </p:spTree>
    <p:extLst>
      <p:ext uri="{BB962C8B-B14F-4D97-AF65-F5344CB8AC3E}">
        <p14:creationId xmlns:p14="http://schemas.microsoft.com/office/powerpoint/2010/main" val="270043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a:solidFill>
                  <a:schemeClr val="tx1"/>
                </a:solidFill>
                <a:effectLst/>
                <a:latin typeface="+mn-lt"/>
                <a:ea typeface="+mn-ea"/>
                <a:cs typeface="+mn-cs"/>
              </a:rPr>
              <a:t>S</a:t>
            </a:r>
            <a:endParaRPr lang="nb-NO" dirty="0"/>
          </a:p>
        </p:txBody>
      </p:sp>
      <p:sp>
        <p:nvSpPr>
          <p:cNvPr id="4" name="Plassholder for lysbildenummer 3"/>
          <p:cNvSpPr>
            <a:spLocks noGrp="1"/>
          </p:cNvSpPr>
          <p:nvPr>
            <p:ph type="sldNum" sz="quarter" idx="5"/>
          </p:nvPr>
        </p:nvSpPr>
        <p:spPr/>
        <p:txBody>
          <a:bodyPr/>
          <a:lstStyle/>
          <a:p>
            <a:fld id="{9BB9504F-AC81-4A2E-A873-B19EFF0BB626}" type="slidenum">
              <a:rPr lang="nb-NO" smtClean="0"/>
              <a:t>9</a:t>
            </a:fld>
            <a:endParaRPr lang="nb-NO"/>
          </a:p>
        </p:txBody>
      </p:sp>
    </p:spTree>
    <p:extLst>
      <p:ext uri="{BB962C8B-B14F-4D97-AF65-F5344CB8AC3E}">
        <p14:creationId xmlns:p14="http://schemas.microsoft.com/office/powerpoint/2010/main" val="3978229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449F055-B2A7-4E6E-8420-061B1771D60E}"/>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A2947B0B-2E68-4811-B109-CEB5F37D2C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91CBA669-A7B5-46AE-B96B-B6A1BDFBC57E}"/>
              </a:ext>
            </a:extLst>
          </p:cNvPr>
          <p:cNvSpPr>
            <a:spLocks noGrp="1"/>
          </p:cNvSpPr>
          <p:nvPr>
            <p:ph type="dt" sz="half" idx="10"/>
          </p:nvPr>
        </p:nvSpPr>
        <p:spPr/>
        <p:txBody>
          <a:bodyPr/>
          <a:lstStyle/>
          <a:p>
            <a:fld id="{4B629BE7-3523-4774-B1D6-98E55393B93A}" type="datetimeFigureOut">
              <a:rPr lang="nb-NO" smtClean="0"/>
              <a:t>04.12.2019</a:t>
            </a:fld>
            <a:endParaRPr lang="nb-NO"/>
          </a:p>
        </p:txBody>
      </p:sp>
      <p:sp>
        <p:nvSpPr>
          <p:cNvPr id="5" name="Plassholder for bunntekst 4">
            <a:extLst>
              <a:ext uri="{FF2B5EF4-FFF2-40B4-BE49-F238E27FC236}">
                <a16:creationId xmlns:a16="http://schemas.microsoft.com/office/drawing/2014/main" id="{B1FBC74E-6880-45AC-B2DD-EE94ACDCFD7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C1E7B6D1-3139-4634-93D4-1F4F3EE4BEE0}"/>
              </a:ext>
            </a:extLst>
          </p:cNvPr>
          <p:cNvSpPr>
            <a:spLocks noGrp="1"/>
          </p:cNvSpPr>
          <p:nvPr>
            <p:ph type="sldNum" sz="quarter" idx="12"/>
          </p:nvPr>
        </p:nvSpPr>
        <p:spPr/>
        <p:txBody>
          <a:bodyPr/>
          <a:lstStyle/>
          <a:p>
            <a:fld id="{94DCA968-71F6-4041-95C8-5DB8E0C46089}" type="slidenum">
              <a:rPr lang="nb-NO" smtClean="0"/>
              <a:t>‹#›</a:t>
            </a:fld>
            <a:endParaRPr lang="nb-NO"/>
          </a:p>
        </p:txBody>
      </p:sp>
    </p:spTree>
    <p:extLst>
      <p:ext uri="{BB962C8B-B14F-4D97-AF65-F5344CB8AC3E}">
        <p14:creationId xmlns:p14="http://schemas.microsoft.com/office/powerpoint/2010/main" val="795428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3748A8F-9BC9-4936-8353-8DFD8B2876AC}"/>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F08209D5-EDE4-4F1E-BF0C-8C5479F71772}"/>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A0EFA1D4-BFB4-461C-BB7A-CC155A42B4C3}"/>
              </a:ext>
            </a:extLst>
          </p:cNvPr>
          <p:cNvSpPr>
            <a:spLocks noGrp="1"/>
          </p:cNvSpPr>
          <p:nvPr>
            <p:ph type="dt" sz="half" idx="10"/>
          </p:nvPr>
        </p:nvSpPr>
        <p:spPr/>
        <p:txBody>
          <a:bodyPr/>
          <a:lstStyle/>
          <a:p>
            <a:fld id="{4B629BE7-3523-4774-B1D6-98E55393B93A}" type="datetimeFigureOut">
              <a:rPr lang="nb-NO" smtClean="0"/>
              <a:t>04.12.2019</a:t>
            </a:fld>
            <a:endParaRPr lang="nb-NO"/>
          </a:p>
        </p:txBody>
      </p:sp>
      <p:sp>
        <p:nvSpPr>
          <p:cNvPr id="5" name="Plassholder for bunntekst 4">
            <a:extLst>
              <a:ext uri="{FF2B5EF4-FFF2-40B4-BE49-F238E27FC236}">
                <a16:creationId xmlns:a16="http://schemas.microsoft.com/office/drawing/2014/main" id="{E45D881C-2295-40DE-867A-9237D38292F1}"/>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CFAA0D0-F0D1-471B-A2C8-6A04933AE3DA}"/>
              </a:ext>
            </a:extLst>
          </p:cNvPr>
          <p:cNvSpPr>
            <a:spLocks noGrp="1"/>
          </p:cNvSpPr>
          <p:nvPr>
            <p:ph type="sldNum" sz="quarter" idx="12"/>
          </p:nvPr>
        </p:nvSpPr>
        <p:spPr/>
        <p:txBody>
          <a:bodyPr/>
          <a:lstStyle/>
          <a:p>
            <a:fld id="{94DCA968-71F6-4041-95C8-5DB8E0C46089}" type="slidenum">
              <a:rPr lang="nb-NO" smtClean="0"/>
              <a:t>‹#›</a:t>
            </a:fld>
            <a:endParaRPr lang="nb-NO"/>
          </a:p>
        </p:txBody>
      </p:sp>
    </p:spTree>
    <p:extLst>
      <p:ext uri="{BB962C8B-B14F-4D97-AF65-F5344CB8AC3E}">
        <p14:creationId xmlns:p14="http://schemas.microsoft.com/office/powerpoint/2010/main" val="870043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121AC3FF-AA86-4E76-BCB0-09B3607BCECC}"/>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2B079B76-4B50-4FFF-B7A8-49CDBC82E4CA}"/>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8842D2ED-515D-4E94-BB29-D9BC0C087C20}"/>
              </a:ext>
            </a:extLst>
          </p:cNvPr>
          <p:cNvSpPr>
            <a:spLocks noGrp="1"/>
          </p:cNvSpPr>
          <p:nvPr>
            <p:ph type="dt" sz="half" idx="10"/>
          </p:nvPr>
        </p:nvSpPr>
        <p:spPr/>
        <p:txBody>
          <a:bodyPr/>
          <a:lstStyle/>
          <a:p>
            <a:fld id="{4B629BE7-3523-4774-B1D6-98E55393B93A}" type="datetimeFigureOut">
              <a:rPr lang="nb-NO" smtClean="0"/>
              <a:t>04.12.2019</a:t>
            </a:fld>
            <a:endParaRPr lang="nb-NO"/>
          </a:p>
        </p:txBody>
      </p:sp>
      <p:sp>
        <p:nvSpPr>
          <p:cNvPr id="5" name="Plassholder for bunntekst 4">
            <a:extLst>
              <a:ext uri="{FF2B5EF4-FFF2-40B4-BE49-F238E27FC236}">
                <a16:creationId xmlns:a16="http://schemas.microsoft.com/office/drawing/2014/main" id="{15ECF8E0-E225-4273-98F5-9738CA6E839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450EB38B-17F4-481F-BEF4-8BF36FBE2585}"/>
              </a:ext>
            </a:extLst>
          </p:cNvPr>
          <p:cNvSpPr>
            <a:spLocks noGrp="1"/>
          </p:cNvSpPr>
          <p:nvPr>
            <p:ph type="sldNum" sz="quarter" idx="12"/>
          </p:nvPr>
        </p:nvSpPr>
        <p:spPr/>
        <p:txBody>
          <a:bodyPr/>
          <a:lstStyle/>
          <a:p>
            <a:fld id="{94DCA968-71F6-4041-95C8-5DB8E0C46089}" type="slidenum">
              <a:rPr lang="nb-NO" smtClean="0"/>
              <a:t>‹#›</a:t>
            </a:fld>
            <a:endParaRPr lang="nb-NO"/>
          </a:p>
        </p:txBody>
      </p:sp>
    </p:spTree>
    <p:extLst>
      <p:ext uri="{BB962C8B-B14F-4D97-AF65-F5344CB8AC3E}">
        <p14:creationId xmlns:p14="http://schemas.microsoft.com/office/powerpoint/2010/main" val="745071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Skilleark">
    <p:spTree>
      <p:nvGrpSpPr>
        <p:cNvPr id="1" name=""/>
        <p:cNvGrpSpPr/>
        <p:nvPr/>
      </p:nvGrpSpPr>
      <p:grpSpPr>
        <a:xfrm>
          <a:off x="0" y="0"/>
          <a:ext cx="0" cy="0"/>
          <a:chOff x="0" y="0"/>
          <a:chExt cx="0" cy="0"/>
        </a:xfrm>
      </p:grpSpPr>
      <p:sp>
        <p:nvSpPr>
          <p:cNvPr id="3" name="Rektangel 2"/>
          <p:cNvSpPr/>
          <p:nvPr userDrawn="1"/>
        </p:nvSpPr>
        <p:spPr>
          <a:xfrm>
            <a:off x="-1" y="0"/>
            <a:ext cx="12192001" cy="6858000"/>
          </a:xfrm>
          <a:prstGeom prst="rect">
            <a:avLst/>
          </a:prstGeom>
          <a:solidFill>
            <a:srgbClr val="C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2400"/>
          </a:p>
        </p:txBody>
      </p:sp>
      <p:sp>
        <p:nvSpPr>
          <p:cNvPr id="4" name="Tittel 1"/>
          <p:cNvSpPr>
            <a:spLocks noGrp="1"/>
          </p:cNvSpPr>
          <p:nvPr>
            <p:ph type="title"/>
          </p:nvPr>
        </p:nvSpPr>
        <p:spPr>
          <a:xfrm>
            <a:off x="1116545" y="2043444"/>
            <a:ext cx="9958916" cy="1362075"/>
          </a:xfrm>
          <a:prstGeom prst="rect">
            <a:avLst/>
          </a:prstGeom>
          <a:noFill/>
        </p:spPr>
        <p:txBody>
          <a:bodyPr anchor="t">
            <a:normAutofit/>
          </a:bodyPr>
          <a:lstStyle>
            <a:lvl1pPr algn="l">
              <a:defRPr sz="3200" b="0" cap="all">
                <a:ln w="12700">
                  <a:noFill/>
                </a:ln>
                <a:solidFill>
                  <a:schemeClr val="bg1"/>
                </a:solidFill>
              </a:defRPr>
            </a:lvl1pPr>
          </a:lstStyle>
          <a:p>
            <a:r>
              <a:rPr lang="nb-NO"/>
              <a:t>Klikk for å redigere tittelstil</a:t>
            </a:r>
          </a:p>
        </p:txBody>
      </p:sp>
      <p:sp>
        <p:nvSpPr>
          <p:cNvPr id="5" name="Plassholder for tekst 2"/>
          <p:cNvSpPr>
            <a:spLocks noGrp="1"/>
          </p:cNvSpPr>
          <p:nvPr>
            <p:ph type="body" idx="10"/>
          </p:nvPr>
        </p:nvSpPr>
        <p:spPr>
          <a:xfrm>
            <a:off x="1116545" y="3725865"/>
            <a:ext cx="7312991" cy="1236663"/>
          </a:xfrm>
          <a:prstGeom prst="rect">
            <a:avLst/>
          </a:prstGeom>
          <a:noFill/>
        </p:spPr>
        <p:txBody>
          <a:bodyPr anchor="t">
            <a:normAutofit/>
          </a:bodyPr>
          <a:lstStyle>
            <a:lvl1pPr marL="0" indent="0">
              <a:buNone/>
              <a:defRPr sz="2667">
                <a:ln w="12700">
                  <a:noFill/>
                </a:ln>
                <a:solidFill>
                  <a:schemeClr val="bg1"/>
                </a:solidFill>
              </a:defRPr>
            </a:lvl1pPr>
            <a:lvl2pPr marL="609585" indent="0">
              <a:buNone/>
              <a:defRPr sz="2400"/>
            </a:lvl2pPr>
            <a:lvl3pPr marL="1219170" indent="0">
              <a:buNone/>
              <a:defRPr sz="2133"/>
            </a:lvl3pPr>
            <a:lvl4pPr marL="1828754" indent="0">
              <a:buNone/>
              <a:defRPr sz="1867"/>
            </a:lvl4pPr>
            <a:lvl5pPr marL="2438339" indent="0">
              <a:buNone/>
              <a:defRPr sz="1867"/>
            </a:lvl5pPr>
            <a:lvl6pPr marL="3047924" indent="0">
              <a:buNone/>
              <a:defRPr sz="1867"/>
            </a:lvl6pPr>
            <a:lvl7pPr marL="3657509" indent="0">
              <a:buNone/>
              <a:defRPr sz="1867"/>
            </a:lvl7pPr>
            <a:lvl8pPr marL="4267093" indent="0">
              <a:buNone/>
              <a:defRPr sz="1867"/>
            </a:lvl8pPr>
            <a:lvl9pPr marL="4876678" indent="0">
              <a:buNone/>
              <a:defRPr sz="1867"/>
            </a:lvl9pPr>
          </a:lstStyle>
          <a:p>
            <a:pPr lvl="0"/>
            <a:r>
              <a:rPr lang="nb-NO"/>
              <a:t>Rediger tekststiler i malen</a:t>
            </a:r>
          </a:p>
        </p:txBody>
      </p:sp>
      <p:pic>
        <p:nvPicPr>
          <p:cNvPr id="6" name="Picture 2" descr="W:\DOKUMENT\Logo\2_hvit.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74884"/>
          <a:stretch/>
        </p:blipFill>
        <p:spPr bwMode="auto">
          <a:xfrm>
            <a:off x="5711958" y="5204619"/>
            <a:ext cx="4019549" cy="165338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W:\DOKUMENT\Logo\1_hvit.pn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b="50000"/>
          <a:stretch/>
        </p:blipFill>
        <p:spPr bwMode="auto">
          <a:xfrm>
            <a:off x="7536161" y="3566585"/>
            <a:ext cx="3365500" cy="329141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W:\DOKUMENT\Logo\2_hvit.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65219" b="80008"/>
          <a:stretch/>
        </p:blipFill>
        <p:spPr bwMode="auto">
          <a:xfrm>
            <a:off x="-1" y="5541963"/>
            <a:ext cx="1398057" cy="131604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 descr="F:\F2823_KOM\Felles Filer\Rådgivingseksjonen\Profil og materiell\5. Profil og design\NAV profil\nav_logo\Til mal\nav_logo_Hvit_ubakgrunn [Converted].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49541" y="644691"/>
            <a:ext cx="1580804" cy="9949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W:\DOKUMENT\Logo\1_hvit.png"/>
          <p:cNvPicPr>
            <a:picLocks noChangeAspect="1" noChangeArrowheads="1"/>
          </p:cNvPicPr>
          <p:nvPr userDrawn="1"/>
        </p:nvPicPr>
        <p:blipFill rotWithShape="1">
          <a:blip r:embed="rId5" cstate="print">
            <a:extLst>
              <a:ext uri="{28A0092B-C50C-407E-A947-70E740481C1C}">
                <a14:useLocalDpi xmlns:a14="http://schemas.microsoft.com/office/drawing/2010/main" val="0"/>
              </a:ext>
            </a:extLst>
          </a:blip>
          <a:srcRect b="86084"/>
          <a:stretch/>
        </p:blipFill>
        <p:spPr bwMode="auto">
          <a:xfrm>
            <a:off x="-1867189" y="5941882"/>
            <a:ext cx="3365500" cy="9161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0811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tel og innhold">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514353" y="1412776"/>
            <a:ext cx="11163300" cy="485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8" name="Rectangle 2"/>
          <p:cNvSpPr>
            <a:spLocks noGrp="1" noChangeArrowheads="1"/>
          </p:cNvSpPr>
          <p:nvPr>
            <p:ph type="title"/>
          </p:nvPr>
        </p:nvSpPr>
        <p:spPr bwMode="auto">
          <a:xfrm>
            <a:off x="504827" y="190501"/>
            <a:ext cx="11182351" cy="1083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nb-NO"/>
              <a:t>Klikk for å redigere tittelstil</a:t>
            </a:r>
            <a:endParaRPr lang="nb-NO" dirty="0"/>
          </a:p>
        </p:txBody>
      </p:sp>
    </p:spTree>
    <p:extLst>
      <p:ext uri="{BB962C8B-B14F-4D97-AF65-F5344CB8AC3E}">
        <p14:creationId xmlns:p14="http://schemas.microsoft.com/office/powerpoint/2010/main" val="1433338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5F4BFD0-0CD4-4FDB-B7CF-38554AF72ACB}"/>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5F3141EE-11C2-4E19-8138-1B65A390CF03}"/>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D0D8BBF3-6F02-4859-9B25-7F2CE519DE9C}"/>
              </a:ext>
            </a:extLst>
          </p:cNvPr>
          <p:cNvSpPr>
            <a:spLocks noGrp="1"/>
          </p:cNvSpPr>
          <p:nvPr>
            <p:ph type="dt" sz="half" idx="10"/>
          </p:nvPr>
        </p:nvSpPr>
        <p:spPr/>
        <p:txBody>
          <a:bodyPr/>
          <a:lstStyle/>
          <a:p>
            <a:fld id="{4B629BE7-3523-4774-B1D6-98E55393B93A}" type="datetimeFigureOut">
              <a:rPr lang="nb-NO" smtClean="0"/>
              <a:t>04.12.2019</a:t>
            </a:fld>
            <a:endParaRPr lang="nb-NO"/>
          </a:p>
        </p:txBody>
      </p:sp>
      <p:sp>
        <p:nvSpPr>
          <p:cNvPr id="5" name="Plassholder for bunntekst 4">
            <a:extLst>
              <a:ext uri="{FF2B5EF4-FFF2-40B4-BE49-F238E27FC236}">
                <a16:creationId xmlns:a16="http://schemas.microsoft.com/office/drawing/2014/main" id="{BDED0854-EF94-4D34-A276-CDC4C970CA9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C17DCC5-A573-4F77-9BBA-6913740B3B6B}"/>
              </a:ext>
            </a:extLst>
          </p:cNvPr>
          <p:cNvSpPr>
            <a:spLocks noGrp="1"/>
          </p:cNvSpPr>
          <p:nvPr>
            <p:ph type="sldNum" sz="quarter" idx="12"/>
          </p:nvPr>
        </p:nvSpPr>
        <p:spPr/>
        <p:txBody>
          <a:bodyPr/>
          <a:lstStyle/>
          <a:p>
            <a:fld id="{94DCA968-71F6-4041-95C8-5DB8E0C46089}" type="slidenum">
              <a:rPr lang="nb-NO" smtClean="0"/>
              <a:t>‹#›</a:t>
            </a:fld>
            <a:endParaRPr lang="nb-NO"/>
          </a:p>
        </p:txBody>
      </p:sp>
    </p:spTree>
    <p:extLst>
      <p:ext uri="{BB962C8B-B14F-4D97-AF65-F5344CB8AC3E}">
        <p14:creationId xmlns:p14="http://schemas.microsoft.com/office/powerpoint/2010/main" val="817007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09F6ECA-10A9-41F2-BDE6-376A19AEBC35}"/>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84CC0E38-FAF7-4FEA-9F28-28946C44A3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FC9447F6-C389-4CD6-A4F6-E3EF9B63727F}"/>
              </a:ext>
            </a:extLst>
          </p:cNvPr>
          <p:cNvSpPr>
            <a:spLocks noGrp="1"/>
          </p:cNvSpPr>
          <p:nvPr>
            <p:ph type="dt" sz="half" idx="10"/>
          </p:nvPr>
        </p:nvSpPr>
        <p:spPr/>
        <p:txBody>
          <a:bodyPr/>
          <a:lstStyle/>
          <a:p>
            <a:fld id="{4B629BE7-3523-4774-B1D6-98E55393B93A}" type="datetimeFigureOut">
              <a:rPr lang="nb-NO" smtClean="0"/>
              <a:t>04.12.2019</a:t>
            </a:fld>
            <a:endParaRPr lang="nb-NO"/>
          </a:p>
        </p:txBody>
      </p:sp>
      <p:sp>
        <p:nvSpPr>
          <p:cNvPr id="5" name="Plassholder for bunntekst 4">
            <a:extLst>
              <a:ext uri="{FF2B5EF4-FFF2-40B4-BE49-F238E27FC236}">
                <a16:creationId xmlns:a16="http://schemas.microsoft.com/office/drawing/2014/main" id="{FCD37487-BAB7-4BD8-8993-9156BE6D65E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97490E2-E0CA-4C8E-8783-A9E9709A1087}"/>
              </a:ext>
            </a:extLst>
          </p:cNvPr>
          <p:cNvSpPr>
            <a:spLocks noGrp="1"/>
          </p:cNvSpPr>
          <p:nvPr>
            <p:ph type="sldNum" sz="quarter" idx="12"/>
          </p:nvPr>
        </p:nvSpPr>
        <p:spPr/>
        <p:txBody>
          <a:bodyPr/>
          <a:lstStyle/>
          <a:p>
            <a:fld id="{94DCA968-71F6-4041-95C8-5DB8E0C46089}" type="slidenum">
              <a:rPr lang="nb-NO" smtClean="0"/>
              <a:t>‹#›</a:t>
            </a:fld>
            <a:endParaRPr lang="nb-NO"/>
          </a:p>
        </p:txBody>
      </p:sp>
    </p:spTree>
    <p:extLst>
      <p:ext uri="{BB962C8B-B14F-4D97-AF65-F5344CB8AC3E}">
        <p14:creationId xmlns:p14="http://schemas.microsoft.com/office/powerpoint/2010/main" val="3640262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8F22A3F-2EAB-41A4-A68F-39258844B2A1}"/>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1051733A-7718-4C26-9E76-A1EE13EB00E5}"/>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BCDFEE17-8A4F-476C-BA39-7A333A8BBE43}"/>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88EAD3F4-7600-444C-87A0-CD1EF9324C91}"/>
              </a:ext>
            </a:extLst>
          </p:cNvPr>
          <p:cNvSpPr>
            <a:spLocks noGrp="1"/>
          </p:cNvSpPr>
          <p:nvPr>
            <p:ph type="dt" sz="half" idx="10"/>
          </p:nvPr>
        </p:nvSpPr>
        <p:spPr/>
        <p:txBody>
          <a:bodyPr/>
          <a:lstStyle/>
          <a:p>
            <a:fld id="{4B629BE7-3523-4774-B1D6-98E55393B93A}" type="datetimeFigureOut">
              <a:rPr lang="nb-NO" smtClean="0"/>
              <a:t>04.12.2019</a:t>
            </a:fld>
            <a:endParaRPr lang="nb-NO"/>
          </a:p>
        </p:txBody>
      </p:sp>
      <p:sp>
        <p:nvSpPr>
          <p:cNvPr id="6" name="Plassholder for bunntekst 5">
            <a:extLst>
              <a:ext uri="{FF2B5EF4-FFF2-40B4-BE49-F238E27FC236}">
                <a16:creationId xmlns:a16="http://schemas.microsoft.com/office/drawing/2014/main" id="{079B7572-4417-41AC-AD58-FB8B52E47E71}"/>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908DBFAA-6161-4724-A9FB-D63102972F98}"/>
              </a:ext>
            </a:extLst>
          </p:cNvPr>
          <p:cNvSpPr>
            <a:spLocks noGrp="1"/>
          </p:cNvSpPr>
          <p:nvPr>
            <p:ph type="sldNum" sz="quarter" idx="12"/>
          </p:nvPr>
        </p:nvSpPr>
        <p:spPr/>
        <p:txBody>
          <a:bodyPr/>
          <a:lstStyle/>
          <a:p>
            <a:fld id="{94DCA968-71F6-4041-95C8-5DB8E0C46089}" type="slidenum">
              <a:rPr lang="nb-NO" smtClean="0"/>
              <a:t>‹#›</a:t>
            </a:fld>
            <a:endParaRPr lang="nb-NO"/>
          </a:p>
        </p:txBody>
      </p:sp>
    </p:spTree>
    <p:extLst>
      <p:ext uri="{BB962C8B-B14F-4D97-AF65-F5344CB8AC3E}">
        <p14:creationId xmlns:p14="http://schemas.microsoft.com/office/powerpoint/2010/main" val="4008603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9F973DA-3C54-479A-8FB2-B3721439A9D0}"/>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5A260CC1-3B04-49C5-A522-E68AD92A67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8F2C78D3-73DE-4C37-BFB8-7C542B61A15C}"/>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DF74A46D-1CDF-44A0-BE6D-8F0BF95485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E2218D38-453F-4771-A12A-DF89AA22F840}"/>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62089B8C-EFD4-4075-B3D9-5E09627E8789}"/>
              </a:ext>
            </a:extLst>
          </p:cNvPr>
          <p:cNvSpPr>
            <a:spLocks noGrp="1"/>
          </p:cNvSpPr>
          <p:nvPr>
            <p:ph type="dt" sz="half" idx="10"/>
          </p:nvPr>
        </p:nvSpPr>
        <p:spPr/>
        <p:txBody>
          <a:bodyPr/>
          <a:lstStyle/>
          <a:p>
            <a:fld id="{4B629BE7-3523-4774-B1D6-98E55393B93A}" type="datetimeFigureOut">
              <a:rPr lang="nb-NO" smtClean="0"/>
              <a:t>04.12.2019</a:t>
            </a:fld>
            <a:endParaRPr lang="nb-NO"/>
          </a:p>
        </p:txBody>
      </p:sp>
      <p:sp>
        <p:nvSpPr>
          <p:cNvPr id="8" name="Plassholder for bunntekst 7">
            <a:extLst>
              <a:ext uri="{FF2B5EF4-FFF2-40B4-BE49-F238E27FC236}">
                <a16:creationId xmlns:a16="http://schemas.microsoft.com/office/drawing/2014/main" id="{9677B786-BAE0-408E-A429-D5CF16FBDF06}"/>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50D2ECC0-A45C-4F5D-8B53-9A29F8F86A44}"/>
              </a:ext>
            </a:extLst>
          </p:cNvPr>
          <p:cNvSpPr>
            <a:spLocks noGrp="1"/>
          </p:cNvSpPr>
          <p:nvPr>
            <p:ph type="sldNum" sz="quarter" idx="12"/>
          </p:nvPr>
        </p:nvSpPr>
        <p:spPr/>
        <p:txBody>
          <a:bodyPr/>
          <a:lstStyle/>
          <a:p>
            <a:fld id="{94DCA968-71F6-4041-95C8-5DB8E0C46089}" type="slidenum">
              <a:rPr lang="nb-NO" smtClean="0"/>
              <a:t>‹#›</a:t>
            </a:fld>
            <a:endParaRPr lang="nb-NO"/>
          </a:p>
        </p:txBody>
      </p:sp>
    </p:spTree>
    <p:extLst>
      <p:ext uri="{BB962C8B-B14F-4D97-AF65-F5344CB8AC3E}">
        <p14:creationId xmlns:p14="http://schemas.microsoft.com/office/powerpoint/2010/main" val="1361649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A847647-C697-4BB5-847A-AC4E3893FF69}"/>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FBEF8B3B-D4C3-4EF2-B39D-254B145F92F7}"/>
              </a:ext>
            </a:extLst>
          </p:cNvPr>
          <p:cNvSpPr>
            <a:spLocks noGrp="1"/>
          </p:cNvSpPr>
          <p:nvPr>
            <p:ph type="dt" sz="half" idx="10"/>
          </p:nvPr>
        </p:nvSpPr>
        <p:spPr/>
        <p:txBody>
          <a:bodyPr/>
          <a:lstStyle/>
          <a:p>
            <a:fld id="{4B629BE7-3523-4774-B1D6-98E55393B93A}" type="datetimeFigureOut">
              <a:rPr lang="nb-NO" smtClean="0"/>
              <a:t>04.12.2019</a:t>
            </a:fld>
            <a:endParaRPr lang="nb-NO"/>
          </a:p>
        </p:txBody>
      </p:sp>
      <p:sp>
        <p:nvSpPr>
          <p:cNvPr id="4" name="Plassholder for bunntekst 3">
            <a:extLst>
              <a:ext uri="{FF2B5EF4-FFF2-40B4-BE49-F238E27FC236}">
                <a16:creationId xmlns:a16="http://schemas.microsoft.com/office/drawing/2014/main" id="{B3BBE557-C8AF-4C07-A5A1-12DF0AB9A4BD}"/>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C453B097-71B1-4233-8580-C3AABEAFF6F1}"/>
              </a:ext>
            </a:extLst>
          </p:cNvPr>
          <p:cNvSpPr>
            <a:spLocks noGrp="1"/>
          </p:cNvSpPr>
          <p:nvPr>
            <p:ph type="sldNum" sz="quarter" idx="12"/>
          </p:nvPr>
        </p:nvSpPr>
        <p:spPr/>
        <p:txBody>
          <a:bodyPr/>
          <a:lstStyle/>
          <a:p>
            <a:fld id="{94DCA968-71F6-4041-95C8-5DB8E0C46089}" type="slidenum">
              <a:rPr lang="nb-NO" smtClean="0"/>
              <a:t>‹#›</a:t>
            </a:fld>
            <a:endParaRPr lang="nb-NO"/>
          </a:p>
        </p:txBody>
      </p:sp>
    </p:spTree>
    <p:extLst>
      <p:ext uri="{BB962C8B-B14F-4D97-AF65-F5344CB8AC3E}">
        <p14:creationId xmlns:p14="http://schemas.microsoft.com/office/powerpoint/2010/main" val="2661008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A21C3B74-1D7A-41B0-BAA7-FCADA03F20DE}"/>
              </a:ext>
            </a:extLst>
          </p:cNvPr>
          <p:cNvSpPr>
            <a:spLocks noGrp="1"/>
          </p:cNvSpPr>
          <p:nvPr>
            <p:ph type="dt" sz="half" idx="10"/>
          </p:nvPr>
        </p:nvSpPr>
        <p:spPr/>
        <p:txBody>
          <a:bodyPr/>
          <a:lstStyle/>
          <a:p>
            <a:fld id="{4B629BE7-3523-4774-B1D6-98E55393B93A}" type="datetimeFigureOut">
              <a:rPr lang="nb-NO" smtClean="0"/>
              <a:t>04.12.2019</a:t>
            </a:fld>
            <a:endParaRPr lang="nb-NO"/>
          </a:p>
        </p:txBody>
      </p:sp>
      <p:sp>
        <p:nvSpPr>
          <p:cNvPr id="3" name="Plassholder for bunntekst 2">
            <a:extLst>
              <a:ext uri="{FF2B5EF4-FFF2-40B4-BE49-F238E27FC236}">
                <a16:creationId xmlns:a16="http://schemas.microsoft.com/office/drawing/2014/main" id="{A6FDF104-253D-48FC-AB31-68DE31CF2E7F}"/>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1BD7EB1A-429D-4082-880E-9C3B7E61A3DB}"/>
              </a:ext>
            </a:extLst>
          </p:cNvPr>
          <p:cNvSpPr>
            <a:spLocks noGrp="1"/>
          </p:cNvSpPr>
          <p:nvPr>
            <p:ph type="sldNum" sz="quarter" idx="12"/>
          </p:nvPr>
        </p:nvSpPr>
        <p:spPr/>
        <p:txBody>
          <a:bodyPr/>
          <a:lstStyle/>
          <a:p>
            <a:fld id="{94DCA968-71F6-4041-95C8-5DB8E0C46089}" type="slidenum">
              <a:rPr lang="nb-NO" smtClean="0"/>
              <a:t>‹#›</a:t>
            </a:fld>
            <a:endParaRPr lang="nb-NO"/>
          </a:p>
        </p:txBody>
      </p:sp>
    </p:spTree>
    <p:extLst>
      <p:ext uri="{BB962C8B-B14F-4D97-AF65-F5344CB8AC3E}">
        <p14:creationId xmlns:p14="http://schemas.microsoft.com/office/powerpoint/2010/main" val="2507343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EB892C1-AB20-4A9A-8323-C23A7C3872C5}"/>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5FB02629-A2FD-4876-9B0A-E101E7DD92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94585130-A0BB-4B09-AE70-C8156577C8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DA1EDB7A-9CAE-43E7-89AD-53CC47109353}"/>
              </a:ext>
            </a:extLst>
          </p:cNvPr>
          <p:cNvSpPr>
            <a:spLocks noGrp="1"/>
          </p:cNvSpPr>
          <p:nvPr>
            <p:ph type="dt" sz="half" idx="10"/>
          </p:nvPr>
        </p:nvSpPr>
        <p:spPr/>
        <p:txBody>
          <a:bodyPr/>
          <a:lstStyle/>
          <a:p>
            <a:fld id="{4B629BE7-3523-4774-B1D6-98E55393B93A}" type="datetimeFigureOut">
              <a:rPr lang="nb-NO" smtClean="0"/>
              <a:t>04.12.2019</a:t>
            </a:fld>
            <a:endParaRPr lang="nb-NO"/>
          </a:p>
        </p:txBody>
      </p:sp>
      <p:sp>
        <p:nvSpPr>
          <p:cNvPr id="6" name="Plassholder for bunntekst 5">
            <a:extLst>
              <a:ext uri="{FF2B5EF4-FFF2-40B4-BE49-F238E27FC236}">
                <a16:creationId xmlns:a16="http://schemas.microsoft.com/office/drawing/2014/main" id="{E2C553A6-0CD6-416B-913B-F9CFAB0D018C}"/>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B230F8DF-2D08-49C3-86EF-04B5D1655A33}"/>
              </a:ext>
            </a:extLst>
          </p:cNvPr>
          <p:cNvSpPr>
            <a:spLocks noGrp="1"/>
          </p:cNvSpPr>
          <p:nvPr>
            <p:ph type="sldNum" sz="quarter" idx="12"/>
          </p:nvPr>
        </p:nvSpPr>
        <p:spPr/>
        <p:txBody>
          <a:bodyPr/>
          <a:lstStyle/>
          <a:p>
            <a:fld id="{94DCA968-71F6-4041-95C8-5DB8E0C46089}" type="slidenum">
              <a:rPr lang="nb-NO" smtClean="0"/>
              <a:t>‹#›</a:t>
            </a:fld>
            <a:endParaRPr lang="nb-NO"/>
          </a:p>
        </p:txBody>
      </p:sp>
    </p:spTree>
    <p:extLst>
      <p:ext uri="{BB962C8B-B14F-4D97-AF65-F5344CB8AC3E}">
        <p14:creationId xmlns:p14="http://schemas.microsoft.com/office/powerpoint/2010/main" val="85903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AD9203C-A64B-48AC-B9FC-61E58B42C01C}"/>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4F3947BD-2EBF-4CFA-9331-8F4C54A345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A4CBA741-CA85-4081-BF9E-48892E710B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962B2D19-3292-47E5-A22E-421C1DC02ED6}"/>
              </a:ext>
            </a:extLst>
          </p:cNvPr>
          <p:cNvSpPr>
            <a:spLocks noGrp="1"/>
          </p:cNvSpPr>
          <p:nvPr>
            <p:ph type="dt" sz="half" idx="10"/>
          </p:nvPr>
        </p:nvSpPr>
        <p:spPr/>
        <p:txBody>
          <a:bodyPr/>
          <a:lstStyle/>
          <a:p>
            <a:fld id="{4B629BE7-3523-4774-B1D6-98E55393B93A}" type="datetimeFigureOut">
              <a:rPr lang="nb-NO" smtClean="0"/>
              <a:t>04.12.2019</a:t>
            </a:fld>
            <a:endParaRPr lang="nb-NO"/>
          </a:p>
        </p:txBody>
      </p:sp>
      <p:sp>
        <p:nvSpPr>
          <p:cNvPr id="6" name="Plassholder for bunntekst 5">
            <a:extLst>
              <a:ext uri="{FF2B5EF4-FFF2-40B4-BE49-F238E27FC236}">
                <a16:creationId xmlns:a16="http://schemas.microsoft.com/office/drawing/2014/main" id="{493720FC-B5CB-4026-8428-DA5BD6B59321}"/>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046106A-BD85-420A-BD10-A6979D9ECAAE}"/>
              </a:ext>
            </a:extLst>
          </p:cNvPr>
          <p:cNvSpPr>
            <a:spLocks noGrp="1"/>
          </p:cNvSpPr>
          <p:nvPr>
            <p:ph type="sldNum" sz="quarter" idx="12"/>
          </p:nvPr>
        </p:nvSpPr>
        <p:spPr/>
        <p:txBody>
          <a:bodyPr/>
          <a:lstStyle/>
          <a:p>
            <a:fld id="{94DCA968-71F6-4041-95C8-5DB8E0C46089}" type="slidenum">
              <a:rPr lang="nb-NO" smtClean="0"/>
              <a:t>‹#›</a:t>
            </a:fld>
            <a:endParaRPr lang="nb-NO"/>
          </a:p>
        </p:txBody>
      </p:sp>
    </p:spTree>
    <p:extLst>
      <p:ext uri="{BB962C8B-B14F-4D97-AF65-F5344CB8AC3E}">
        <p14:creationId xmlns:p14="http://schemas.microsoft.com/office/powerpoint/2010/main" val="3847251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9BE5E9E9-C2CE-45DD-94BC-4533ACBB25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A2FC8805-224D-4B02-B2D1-34C7A72701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4CA407A0-4DBB-42C0-ADCA-CBC83D664E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29BE7-3523-4774-B1D6-98E55393B93A}" type="datetimeFigureOut">
              <a:rPr lang="nb-NO" smtClean="0"/>
              <a:t>04.12.2019</a:t>
            </a:fld>
            <a:endParaRPr lang="nb-NO"/>
          </a:p>
        </p:txBody>
      </p:sp>
      <p:sp>
        <p:nvSpPr>
          <p:cNvPr id="5" name="Plassholder for bunntekst 4">
            <a:extLst>
              <a:ext uri="{FF2B5EF4-FFF2-40B4-BE49-F238E27FC236}">
                <a16:creationId xmlns:a16="http://schemas.microsoft.com/office/drawing/2014/main" id="{E24A4088-82D8-4087-BE0C-DB5A767484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386A16F7-CEA4-4E31-8907-A71CFD8886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DCA968-71F6-4041-95C8-5DB8E0C46089}" type="slidenum">
              <a:rPr lang="nb-NO" smtClean="0"/>
              <a:t>‹#›</a:t>
            </a:fld>
            <a:endParaRPr lang="nb-NO"/>
          </a:p>
        </p:txBody>
      </p:sp>
    </p:spTree>
    <p:extLst>
      <p:ext uri="{BB962C8B-B14F-4D97-AF65-F5344CB8AC3E}">
        <p14:creationId xmlns:p14="http://schemas.microsoft.com/office/powerpoint/2010/main" val="160925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21DA909-D1D2-431A-974B-65E7D85CBCBB}"/>
              </a:ext>
            </a:extLst>
          </p:cNvPr>
          <p:cNvSpPr>
            <a:spLocks noGrp="1"/>
          </p:cNvSpPr>
          <p:nvPr>
            <p:ph type="title"/>
          </p:nvPr>
        </p:nvSpPr>
        <p:spPr>
          <a:xfrm>
            <a:off x="1116542" y="2149976"/>
            <a:ext cx="9958916" cy="1362075"/>
          </a:xfrm>
        </p:spPr>
        <p:txBody>
          <a:bodyPr>
            <a:normAutofit fontScale="90000"/>
          </a:bodyPr>
          <a:lstStyle/>
          <a:p>
            <a:br>
              <a:rPr lang="nb-NO" dirty="0"/>
            </a:br>
            <a:r>
              <a:rPr lang="nb-NO" dirty="0"/>
              <a:t>Veien videre etter rop</a:t>
            </a:r>
            <a:br>
              <a:rPr lang="nb-NO" dirty="0"/>
            </a:br>
            <a:endParaRPr lang="nb-NO" dirty="0"/>
          </a:p>
        </p:txBody>
      </p:sp>
      <p:sp>
        <p:nvSpPr>
          <p:cNvPr id="5" name="Plassholder for tekst 4">
            <a:extLst>
              <a:ext uri="{FF2B5EF4-FFF2-40B4-BE49-F238E27FC236}">
                <a16:creationId xmlns:a16="http://schemas.microsoft.com/office/drawing/2014/main" id="{5B2D6217-743A-4A19-8816-6CFAE0C8A3F0}"/>
              </a:ext>
            </a:extLst>
          </p:cNvPr>
          <p:cNvSpPr>
            <a:spLocks noGrp="1"/>
          </p:cNvSpPr>
          <p:nvPr>
            <p:ph type="body" idx="10"/>
          </p:nvPr>
        </p:nvSpPr>
        <p:spPr>
          <a:xfrm>
            <a:off x="1116543" y="4598633"/>
            <a:ext cx="7312994" cy="363895"/>
          </a:xfrm>
        </p:spPr>
        <p:txBody>
          <a:bodyPr>
            <a:normAutofit fontScale="25000" lnSpcReduction="20000"/>
          </a:bodyPr>
          <a:lstStyle/>
          <a:p>
            <a:r>
              <a:rPr lang="nb-NO" sz="4800" dirty="0">
                <a:latin typeface="Arial"/>
                <a:cs typeface="Arial"/>
              </a:rPr>
              <a:t>05.12.19 Ann Helen Valderhaug/ Virkemiddelseksjonen// Arbeids- og velferdsdirektoratet,</a:t>
            </a:r>
          </a:p>
          <a:p>
            <a:r>
              <a:rPr lang="nb-NO" dirty="0">
                <a:latin typeface="Arial"/>
                <a:cs typeface="Arial"/>
              </a:rPr>
              <a:t> </a:t>
            </a:r>
          </a:p>
        </p:txBody>
      </p:sp>
    </p:spTree>
    <p:extLst>
      <p:ext uri="{BB962C8B-B14F-4D97-AF65-F5344CB8AC3E}">
        <p14:creationId xmlns:p14="http://schemas.microsoft.com/office/powerpoint/2010/main" val="1347188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58BEEF14-8CF8-4973-A61B-6AF8A7C29D65}"/>
              </a:ext>
            </a:extLst>
          </p:cNvPr>
          <p:cNvSpPr>
            <a:spLocks noGrp="1"/>
          </p:cNvSpPr>
          <p:nvPr>
            <p:ph type="title"/>
          </p:nvPr>
        </p:nvSpPr>
        <p:spPr>
          <a:xfrm>
            <a:off x="1288064" y="1284731"/>
            <a:ext cx="9637776" cy="1430696"/>
          </a:xfrm>
        </p:spPr>
        <p:txBody>
          <a:bodyPr>
            <a:normAutofit/>
          </a:bodyPr>
          <a:lstStyle/>
          <a:p>
            <a:r>
              <a:rPr lang="nb-NO" dirty="0"/>
              <a:t>Opplæring av kommunens personell</a:t>
            </a:r>
          </a:p>
        </p:txBody>
      </p:sp>
      <p:sp>
        <p:nvSpPr>
          <p:cNvPr id="3" name="Plassholder for innhold 2">
            <a:extLst>
              <a:ext uri="{FF2B5EF4-FFF2-40B4-BE49-F238E27FC236}">
                <a16:creationId xmlns:a16="http://schemas.microsoft.com/office/drawing/2014/main" id="{6EFB294F-E5BF-4538-BBBD-622A550379B8}"/>
              </a:ext>
            </a:extLst>
          </p:cNvPr>
          <p:cNvSpPr>
            <a:spLocks noGrp="1"/>
          </p:cNvSpPr>
          <p:nvPr>
            <p:ph idx="1"/>
          </p:nvPr>
        </p:nvSpPr>
        <p:spPr>
          <a:xfrm>
            <a:off x="1288064" y="2853879"/>
            <a:ext cx="9637776" cy="2714771"/>
          </a:xfrm>
        </p:spPr>
        <p:txBody>
          <a:bodyPr>
            <a:normAutofit/>
          </a:bodyPr>
          <a:lstStyle/>
          <a:p>
            <a:r>
              <a:rPr lang="nb-NO" sz="2000" dirty="0"/>
              <a:t>«Kommunen har ansvaret for nødvendig opplæring av kommunens personell i arbeids- og velferdsforvaltningen» </a:t>
            </a:r>
          </a:p>
          <a:p>
            <a:endParaRPr lang="nb-NO" sz="2000" dirty="0"/>
          </a:p>
          <a:p>
            <a:pPr marL="0" indent="0">
              <a:buNone/>
            </a:pPr>
            <a:r>
              <a:rPr lang="nb-NO" sz="2000" dirty="0"/>
              <a:t>                                                                                    </a:t>
            </a:r>
            <a:r>
              <a:rPr lang="nb-NO" sz="2000" i="1" dirty="0"/>
              <a:t>sosialtjenesteloven § 6</a:t>
            </a:r>
          </a:p>
        </p:txBody>
      </p:sp>
    </p:spTree>
    <p:extLst>
      <p:ext uri="{BB962C8B-B14F-4D97-AF65-F5344CB8AC3E}">
        <p14:creationId xmlns:p14="http://schemas.microsoft.com/office/powerpoint/2010/main" val="3210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1D185CB-1FDF-46F1-992C-E3AEEE8BF2B2}"/>
              </a:ext>
            </a:extLst>
          </p:cNvPr>
          <p:cNvSpPr>
            <a:spLocks noGrp="1"/>
          </p:cNvSpPr>
          <p:nvPr>
            <p:ph type="title"/>
          </p:nvPr>
        </p:nvSpPr>
        <p:spPr>
          <a:xfrm>
            <a:off x="1082565" y="-528283"/>
            <a:ext cx="10355315" cy="86849"/>
          </a:xfrm>
        </p:spPr>
        <p:txBody>
          <a:bodyPr>
            <a:normAutofit fontScale="90000"/>
          </a:bodyPr>
          <a:lstStyle/>
          <a:p>
            <a:endParaRPr lang="nb-NO" dirty="0"/>
          </a:p>
        </p:txBody>
      </p:sp>
      <p:graphicFrame>
        <p:nvGraphicFramePr>
          <p:cNvPr id="23" name="Plassholder for innhold 2">
            <a:extLst>
              <a:ext uri="{FF2B5EF4-FFF2-40B4-BE49-F238E27FC236}">
                <a16:creationId xmlns:a16="http://schemas.microsoft.com/office/drawing/2014/main" id="{6899C2EF-A0EE-462C-AE2B-4B037318D4EC}"/>
              </a:ext>
            </a:extLst>
          </p:cNvPr>
          <p:cNvGraphicFramePr>
            <a:graphicFrameLocks noGrp="1"/>
          </p:cNvGraphicFramePr>
          <p:nvPr>
            <p:ph idx="1"/>
            <p:extLst>
              <p:ext uri="{D42A27DB-BD31-4B8C-83A1-F6EECF244321}">
                <p14:modId xmlns:p14="http://schemas.microsoft.com/office/powerpoint/2010/main" val="249992374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3134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1C762ABF-12FA-42B5-8988-0B7629577111}"/>
              </a:ext>
            </a:extLst>
          </p:cNvPr>
          <p:cNvSpPr>
            <a:spLocks noGrp="1"/>
          </p:cNvSpPr>
          <p:nvPr>
            <p:ph type="title"/>
          </p:nvPr>
        </p:nvSpPr>
        <p:spPr>
          <a:xfrm>
            <a:off x="1288064" y="1284731"/>
            <a:ext cx="9637776" cy="1430696"/>
          </a:xfrm>
        </p:spPr>
        <p:txBody>
          <a:bodyPr>
            <a:normAutofit/>
          </a:bodyPr>
          <a:lstStyle/>
          <a:p>
            <a:r>
              <a:rPr lang="nb-NO" dirty="0"/>
              <a:t>Internkontroll</a:t>
            </a:r>
          </a:p>
        </p:txBody>
      </p:sp>
      <p:sp>
        <p:nvSpPr>
          <p:cNvPr id="3" name="Plassholder for innhold 2">
            <a:extLst>
              <a:ext uri="{FF2B5EF4-FFF2-40B4-BE49-F238E27FC236}">
                <a16:creationId xmlns:a16="http://schemas.microsoft.com/office/drawing/2014/main" id="{38B4CD44-F070-40FF-9C6E-9356111C0DDE}"/>
              </a:ext>
            </a:extLst>
          </p:cNvPr>
          <p:cNvSpPr>
            <a:spLocks noGrp="1"/>
          </p:cNvSpPr>
          <p:nvPr>
            <p:ph idx="1"/>
          </p:nvPr>
        </p:nvSpPr>
        <p:spPr>
          <a:xfrm>
            <a:off x="1288064" y="2853879"/>
            <a:ext cx="9637776" cy="2714771"/>
          </a:xfrm>
        </p:spPr>
        <p:txBody>
          <a:bodyPr>
            <a:normAutofit/>
          </a:bodyPr>
          <a:lstStyle/>
          <a:p>
            <a:r>
              <a:rPr lang="nb-NO" sz="2000" i="1" dirty="0"/>
              <a:t>«Kommunen skal føre internkontroll for å sikre at virksomhet og tjenester etter kapittel 4 er i samsvar med krav fastsatt i eller i medhold av lov eller forskrift. Kommunen må kunne gjøre rede for hvordan den oppfyller denne plikten.</a:t>
            </a:r>
            <a:endParaRPr lang="nb-NO" sz="2000" dirty="0"/>
          </a:p>
          <a:p>
            <a:pPr marL="0" indent="0">
              <a:buNone/>
            </a:pPr>
            <a:r>
              <a:rPr lang="nb-NO" sz="2000" i="1" dirty="0"/>
              <a:t>  Departementet kan gi forskrifter med nærmere bestemmelser om pliktens innhold»</a:t>
            </a:r>
            <a:endParaRPr lang="nb-NO" sz="2000" dirty="0"/>
          </a:p>
          <a:p>
            <a:pPr marL="0" indent="0">
              <a:buNone/>
            </a:pPr>
            <a:r>
              <a:rPr lang="nb-NO" sz="2000" dirty="0"/>
              <a:t>                                                                               </a:t>
            </a:r>
            <a:r>
              <a:rPr lang="nb-NO" sz="2000" i="1" dirty="0"/>
              <a:t>sosialtjenesteloven § 5</a:t>
            </a:r>
          </a:p>
        </p:txBody>
      </p:sp>
    </p:spTree>
    <p:extLst>
      <p:ext uri="{BB962C8B-B14F-4D97-AF65-F5344CB8AC3E}">
        <p14:creationId xmlns:p14="http://schemas.microsoft.com/office/powerpoint/2010/main" val="3825564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8F6FA563-8993-4792-ADEC-051DB889CB2D}"/>
              </a:ext>
            </a:extLst>
          </p:cNvPr>
          <p:cNvSpPr>
            <a:spLocks noGrp="1"/>
          </p:cNvSpPr>
          <p:nvPr>
            <p:ph type="title"/>
          </p:nvPr>
        </p:nvSpPr>
        <p:spPr>
          <a:xfrm>
            <a:off x="838200" y="963877"/>
            <a:ext cx="3494362" cy="4930246"/>
          </a:xfrm>
        </p:spPr>
        <p:txBody>
          <a:bodyPr>
            <a:normAutofit/>
          </a:bodyPr>
          <a:lstStyle/>
          <a:p>
            <a:pPr algn="r"/>
            <a:r>
              <a:rPr lang="nb-NO">
                <a:solidFill>
                  <a:schemeClr val="accent1"/>
                </a:solidFill>
              </a:rPr>
              <a:t>Samhandling på tvers</a:t>
            </a:r>
          </a:p>
        </p:txBody>
      </p:sp>
      <p:cxnSp>
        <p:nvCxnSpPr>
          <p:cNvPr id="15"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Plassholder for innhold 2">
            <a:extLst>
              <a:ext uri="{FF2B5EF4-FFF2-40B4-BE49-F238E27FC236}">
                <a16:creationId xmlns:a16="http://schemas.microsoft.com/office/drawing/2014/main" id="{8B497893-F5C8-4040-9AF7-F7D7E6095B7B}"/>
              </a:ext>
            </a:extLst>
          </p:cNvPr>
          <p:cNvSpPr>
            <a:spLocks noGrp="1"/>
          </p:cNvSpPr>
          <p:nvPr>
            <p:ph idx="1"/>
          </p:nvPr>
        </p:nvSpPr>
        <p:spPr>
          <a:xfrm>
            <a:off x="4976031" y="963877"/>
            <a:ext cx="6377769" cy="4930246"/>
          </a:xfrm>
        </p:spPr>
        <p:txBody>
          <a:bodyPr anchor="ctr">
            <a:normAutofit/>
          </a:bodyPr>
          <a:lstStyle/>
          <a:p>
            <a:r>
              <a:rPr lang="nb-NO" sz="2400"/>
              <a:t>Sammensatt problematikk som krever godt og tett samarbeid</a:t>
            </a:r>
          </a:p>
          <a:p>
            <a:r>
              <a:rPr lang="nb-NO" sz="2400"/>
              <a:t>Bolig for velferd (Husbanken, Helsedirektoratet, Kriminalomsorgsdirektoratet, Imdi, Bufdir)</a:t>
            </a:r>
          </a:p>
          <a:p>
            <a:r>
              <a:rPr lang="nb-NO" sz="2400"/>
              <a:t>Veiviseren.no</a:t>
            </a:r>
          </a:p>
          <a:p>
            <a:endParaRPr lang="nb-NO" sz="2400"/>
          </a:p>
        </p:txBody>
      </p:sp>
    </p:spTree>
    <p:extLst>
      <p:ext uri="{BB962C8B-B14F-4D97-AF65-F5344CB8AC3E}">
        <p14:creationId xmlns:p14="http://schemas.microsoft.com/office/powerpoint/2010/main" val="1235291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tel 1">
            <a:extLst>
              <a:ext uri="{FF2B5EF4-FFF2-40B4-BE49-F238E27FC236}">
                <a16:creationId xmlns:a16="http://schemas.microsoft.com/office/drawing/2014/main" id="{3FF6BC51-31C3-4FB9-8D10-75C3ABA894F1}"/>
              </a:ext>
            </a:extLst>
          </p:cNvPr>
          <p:cNvSpPr>
            <a:spLocks noGrp="1"/>
          </p:cNvSpPr>
          <p:nvPr>
            <p:ph type="title"/>
          </p:nvPr>
        </p:nvSpPr>
        <p:spPr>
          <a:xfrm>
            <a:off x="863029" y="1012004"/>
            <a:ext cx="3416158" cy="4795408"/>
          </a:xfrm>
        </p:spPr>
        <p:txBody>
          <a:bodyPr>
            <a:normAutofit/>
          </a:bodyPr>
          <a:lstStyle/>
          <a:p>
            <a:r>
              <a:rPr lang="nb-NO">
                <a:solidFill>
                  <a:srgbClr val="FFFFFF"/>
                </a:solidFill>
              </a:rPr>
              <a:t>Positiv utvikling</a:t>
            </a:r>
          </a:p>
        </p:txBody>
      </p:sp>
      <p:graphicFrame>
        <p:nvGraphicFramePr>
          <p:cNvPr id="5" name="Plassholder for innhold 2">
            <a:extLst>
              <a:ext uri="{FF2B5EF4-FFF2-40B4-BE49-F238E27FC236}">
                <a16:creationId xmlns:a16="http://schemas.microsoft.com/office/drawing/2014/main" id="{9A572C4B-686A-420B-BF73-3AE3271D2372}"/>
              </a:ext>
            </a:extLst>
          </p:cNvPr>
          <p:cNvGraphicFramePr>
            <a:graphicFrameLocks noGrp="1"/>
          </p:cNvGraphicFramePr>
          <p:nvPr>
            <p:ph idx="1"/>
            <p:extLst>
              <p:ext uri="{D42A27DB-BD31-4B8C-83A1-F6EECF244321}">
                <p14:modId xmlns:p14="http://schemas.microsoft.com/office/powerpoint/2010/main" val="365449140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35239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tel 1">
            <a:extLst>
              <a:ext uri="{FF2B5EF4-FFF2-40B4-BE49-F238E27FC236}">
                <a16:creationId xmlns:a16="http://schemas.microsoft.com/office/drawing/2014/main" id="{B5E0EFD3-C7C9-4B14-9E67-4E60B2154713}"/>
              </a:ext>
            </a:extLst>
          </p:cNvPr>
          <p:cNvSpPr>
            <a:spLocks noGrp="1"/>
          </p:cNvSpPr>
          <p:nvPr>
            <p:ph type="title"/>
          </p:nvPr>
        </p:nvSpPr>
        <p:spPr>
          <a:xfrm>
            <a:off x="863029" y="1012004"/>
            <a:ext cx="3416158" cy="4795408"/>
          </a:xfrm>
        </p:spPr>
        <p:txBody>
          <a:bodyPr>
            <a:normAutofit/>
          </a:bodyPr>
          <a:lstStyle/>
          <a:p>
            <a:r>
              <a:rPr lang="nb-NO">
                <a:solidFill>
                  <a:srgbClr val="FFFFFF"/>
                </a:solidFill>
              </a:rPr>
              <a:t>Fortsatt utfordringer på noen områder</a:t>
            </a:r>
          </a:p>
        </p:txBody>
      </p:sp>
      <p:graphicFrame>
        <p:nvGraphicFramePr>
          <p:cNvPr id="5" name="Plassholder for innhold 2">
            <a:extLst>
              <a:ext uri="{FF2B5EF4-FFF2-40B4-BE49-F238E27FC236}">
                <a16:creationId xmlns:a16="http://schemas.microsoft.com/office/drawing/2014/main" id="{52AA1ABA-4994-4C57-AB90-53043B65012D}"/>
              </a:ext>
            </a:extLst>
          </p:cNvPr>
          <p:cNvGraphicFramePr>
            <a:graphicFrameLocks noGrp="1"/>
          </p:cNvGraphicFramePr>
          <p:nvPr>
            <p:ph idx="1"/>
            <p:extLst>
              <p:ext uri="{D42A27DB-BD31-4B8C-83A1-F6EECF244321}">
                <p14:modId xmlns:p14="http://schemas.microsoft.com/office/powerpoint/2010/main" val="342696911"/>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39436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6A996066-BDBE-4168-BCD1-91A8FFD6C9A9}"/>
              </a:ext>
            </a:extLst>
          </p:cNvPr>
          <p:cNvSpPr>
            <a:spLocks noGrp="1"/>
          </p:cNvSpPr>
          <p:nvPr>
            <p:ph type="title"/>
          </p:nvPr>
        </p:nvSpPr>
        <p:spPr>
          <a:xfrm>
            <a:off x="838200" y="963877"/>
            <a:ext cx="3494362" cy="4930246"/>
          </a:xfrm>
        </p:spPr>
        <p:txBody>
          <a:bodyPr>
            <a:normAutofit/>
          </a:bodyPr>
          <a:lstStyle/>
          <a:p>
            <a:pPr algn="r"/>
            <a:r>
              <a:rPr lang="nb-NO">
                <a:solidFill>
                  <a:schemeClr val="accent1"/>
                </a:solidFill>
              </a:rPr>
              <a:t>Bolig for velferd i foreløpig oppdrag til Fylkesmannen</a:t>
            </a:r>
          </a:p>
        </p:txBody>
      </p:sp>
      <p:cxnSp>
        <p:nvCxnSpPr>
          <p:cNvPr id="13"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Plassholder for innhold 2">
            <a:extLst>
              <a:ext uri="{FF2B5EF4-FFF2-40B4-BE49-F238E27FC236}">
                <a16:creationId xmlns:a16="http://schemas.microsoft.com/office/drawing/2014/main" id="{0437B113-CA4E-42F7-BE7A-90B3A483E498}"/>
              </a:ext>
            </a:extLst>
          </p:cNvPr>
          <p:cNvSpPr>
            <a:spLocks noGrp="1"/>
          </p:cNvSpPr>
          <p:nvPr>
            <p:ph idx="1"/>
          </p:nvPr>
        </p:nvSpPr>
        <p:spPr>
          <a:xfrm>
            <a:off x="4976031" y="963877"/>
            <a:ext cx="6377769" cy="4930246"/>
          </a:xfrm>
        </p:spPr>
        <p:txBody>
          <a:bodyPr anchor="ctr">
            <a:normAutofit/>
          </a:bodyPr>
          <a:lstStyle/>
          <a:p>
            <a:r>
              <a:rPr lang="nb-NO" sz="2400"/>
              <a:t>Strategien skal bidra til samordnet stat</a:t>
            </a:r>
          </a:p>
          <a:p>
            <a:r>
              <a:rPr lang="nb-NO" sz="2400"/>
              <a:t>Prioritert tiltak for resterende strategiperiode: Etablere arbeidsprosesser for helhetlig tilbud av boliger og bo- og oppfølgingstjenester for mennesker med rusmiddelavhengighet og psykiske lidelser</a:t>
            </a:r>
          </a:p>
          <a:p>
            <a:r>
              <a:rPr lang="nb-NO" sz="2400"/>
              <a:t>FM skal (..) bidra til at ulike statlige satsinger ses i sammenheng med Bolig for velferd</a:t>
            </a:r>
          </a:p>
        </p:txBody>
      </p:sp>
    </p:spTree>
    <p:extLst>
      <p:ext uri="{BB962C8B-B14F-4D97-AF65-F5344CB8AC3E}">
        <p14:creationId xmlns:p14="http://schemas.microsoft.com/office/powerpoint/2010/main" val="3664201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07EC70BE-0F79-4683-97E6-27A8A765D728}"/>
              </a:ext>
            </a:extLst>
          </p:cNvPr>
          <p:cNvSpPr>
            <a:spLocks noGrp="1"/>
          </p:cNvSpPr>
          <p:nvPr>
            <p:ph type="title"/>
          </p:nvPr>
        </p:nvSpPr>
        <p:spPr>
          <a:xfrm>
            <a:off x="838200" y="963877"/>
            <a:ext cx="3494362" cy="4930246"/>
          </a:xfrm>
        </p:spPr>
        <p:txBody>
          <a:bodyPr>
            <a:normAutofit/>
          </a:bodyPr>
          <a:lstStyle/>
          <a:p>
            <a:pPr algn="r"/>
            <a:r>
              <a:rPr lang="nb-NO">
                <a:solidFill>
                  <a:schemeClr val="accent1"/>
                </a:solidFill>
              </a:rPr>
              <a:t>Tilskudd til utvikling av de sosiale tjenestene</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Plassholder for innhold 2">
            <a:extLst>
              <a:ext uri="{FF2B5EF4-FFF2-40B4-BE49-F238E27FC236}">
                <a16:creationId xmlns:a16="http://schemas.microsoft.com/office/drawing/2014/main" id="{3DD8A850-997B-4272-819F-30E6D4813D11}"/>
              </a:ext>
            </a:extLst>
          </p:cNvPr>
          <p:cNvSpPr>
            <a:spLocks noGrp="1"/>
          </p:cNvSpPr>
          <p:nvPr>
            <p:ph idx="1"/>
          </p:nvPr>
        </p:nvSpPr>
        <p:spPr>
          <a:xfrm>
            <a:off x="4976031" y="963877"/>
            <a:ext cx="6377769" cy="4930246"/>
          </a:xfrm>
        </p:spPr>
        <p:txBody>
          <a:bodyPr anchor="ctr">
            <a:normAutofit/>
          </a:bodyPr>
          <a:lstStyle/>
          <a:p>
            <a:r>
              <a:rPr lang="nb-NO" sz="2400"/>
              <a:t>Erfaringsdeling</a:t>
            </a:r>
          </a:p>
          <a:p>
            <a:r>
              <a:rPr lang="nb-NO" sz="2400"/>
              <a:t>Overføringsverdi</a:t>
            </a:r>
          </a:p>
          <a:p>
            <a:r>
              <a:rPr lang="nb-NO" sz="2400"/>
              <a:t>Lokale tilpasninger</a:t>
            </a:r>
          </a:p>
          <a:p>
            <a:r>
              <a:rPr lang="nb-NO" sz="2400"/>
              <a:t>Like utfordringer – ulike løsninger? </a:t>
            </a:r>
          </a:p>
        </p:txBody>
      </p:sp>
    </p:spTree>
    <p:extLst>
      <p:ext uri="{BB962C8B-B14F-4D97-AF65-F5344CB8AC3E}">
        <p14:creationId xmlns:p14="http://schemas.microsoft.com/office/powerpoint/2010/main" val="1909648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FE542DA-C3C9-426A-9B2A-1CB56A7B71A8}"/>
              </a:ext>
            </a:extLst>
          </p:cNvPr>
          <p:cNvSpPr>
            <a:spLocks noGrp="1"/>
          </p:cNvSpPr>
          <p:nvPr>
            <p:ph type="title"/>
          </p:nvPr>
        </p:nvSpPr>
        <p:spPr>
          <a:xfrm>
            <a:off x="838200" y="365125"/>
            <a:ext cx="10515600" cy="1325563"/>
          </a:xfrm>
        </p:spPr>
        <p:txBody>
          <a:bodyPr>
            <a:normAutofit/>
          </a:bodyPr>
          <a:lstStyle/>
          <a:p>
            <a:r>
              <a:rPr lang="nb-NO"/>
              <a:t>Mulige kompetansehevende tiltak kan omfatte:</a:t>
            </a:r>
          </a:p>
        </p:txBody>
      </p:sp>
      <p:graphicFrame>
        <p:nvGraphicFramePr>
          <p:cNvPr id="5" name="Plassholder for innhold 2">
            <a:extLst>
              <a:ext uri="{FF2B5EF4-FFF2-40B4-BE49-F238E27FC236}">
                <a16:creationId xmlns:a16="http://schemas.microsoft.com/office/drawing/2014/main" id="{3C02F349-DAB5-46C0-A499-D7C3280C5E06}"/>
              </a:ext>
            </a:extLst>
          </p:cNvPr>
          <p:cNvGraphicFramePr>
            <a:graphicFrameLocks noGrp="1"/>
          </p:cNvGraphicFramePr>
          <p:nvPr>
            <p:ph idx="1"/>
            <p:extLst>
              <p:ext uri="{D42A27DB-BD31-4B8C-83A1-F6EECF244321}">
                <p14:modId xmlns:p14="http://schemas.microsoft.com/office/powerpoint/2010/main" val="325821123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18137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3D5D806B-8BAB-4077-A295-01212161C8AE}"/>
              </a:ext>
            </a:extLst>
          </p:cNvPr>
          <p:cNvSpPr>
            <a:spLocks noGrp="1"/>
          </p:cNvSpPr>
          <p:nvPr>
            <p:ph type="title"/>
          </p:nvPr>
        </p:nvSpPr>
        <p:spPr>
          <a:xfrm>
            <a:off x="838200" y="963877"/>
            <a:ext cx="3494362" cy="4930246"/>
          </a:xfrm>
        </p:spPr>
        <p:txBody>
          <a:bodyPr>
            <a:normAutofit/>
          </a:bodyPr>
          <a:lstStyle/>
          <a:p>
            <a:pPr algn="r"/>
            <a:r>
              <a:rPr lang="nb-NO">
                <a:solidFill>
                  <a:schemeClr val="accent1"/>
                </a:solidFill>
              </a:rPr>
              <a:t>Hva er forsvarlig livsopphold?</a:t>
            </a:r>
          </a:p>
        </p:txBody>
      </p:sp>
      <p:cxnSp>
        <p:nvCxnSpPr>
          <p:cNvPr id="54" name="Straight Connector 53">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8" name="Plassholder for innhold 2">
            <a:extLst>
              <a:ext uri="{FF2B5EF4-FFF2-40B4-BE49-F238E27FC236}">
                <a16:creationId xmlns:a16="http://schemas.microsoft.com/office/drawing/2014/main" id="{C298B74C-98BC-4EEA-8A2A-8B18613958FF}"/>
              </a:ext>
            </a:extLst>
          </p:cNvPr>
          <p:cNvSpPr>
            <a:spLocks noGrp="1"/>
          </p:cNvSpPr>
          <p:nvPr>
            <p:ph idx="1"/>
          </p:nvPr>
        </p:nvSpPr>
        <p:spPr>
          <a:xfrm>
            <a:off x="4976031" y="963877"/>
            <a:ext cx="6377769" cy="4930246"/>
          </a:xfrm>
        </p:spPr>
        <p:txBody>
          <a:bodyPr anchor="ctr">
            <a:normAutofit/>
          </a:bodyPr>
          <a:lstStyle/>
          <a:p>
            <a:r>
              <a:rPr lang="nb-NO" sz="2400"/>
              <a:t>Hva skjer når økonomisk stønad ikke lenger er midlertidig?</a:t>
            </a:r>
          </a:p>
          <a:p>
            <a:r>
              <a:rPr lang="nb-NO" sz="2400"/>
              <a:t>Det å være langtidsmottaker av økonomisk stønad kan i seg selv være et moment i den konkrete og individuelle vurderingen</a:t>
            </a:r>
          </a:p>
        </p:txBody>
      </p:sp>
    </p:spTree>
    <p:extLst>
      <p:ext uri="{BB962C8B-B14F-4D97-AF65-F5344CB8AC3E}">
        <p14:creationId xmlns:p14="http://schemas.microsoft.com/office/powerpoint/2010/main" val="1629805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98803B95-866D-4A44-B384-F08E9427B9D1}"/>
              </a:ext>
            </a:extLst>
          </p:cNvPr>
          <p:cNvSpPr>
            <a:spLocks noGrp="1"/>
          </p:cNvSpPr>
          <p:nvPr>
            <p:ph type="title"/>
          </p:nvPr>
        </p:nvSpPr>
        <p:spPr>
          <a:xfrm>
            <a:off x="838200" y="963877"/>
            <a:ext cx="3494362" cy="4930246"/>
          </a:xfrm>
        </p:spPr>
        <p:txBody>
          <a:bodyPr>
            <a:normAutofit/>
          </a:bodyPr>
          <a:lstStyle/>
          <a:p>
            <a:pPr algn="r"/>
            <a:r>
              <a:rPr lang="nb-NO">
                <a:solidFill>
                  <a:schemeClr val="accent1"/>
                </a:solidFill>
              </a:rPr>
              <a:t>Områder med svikt</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Plassholder for innhold 2">
            <a:extLst>
              <a:ext uri="{FF2B5EF4-FFF2-40B4-BE49-F238E27FC236}">
                <a16:creationId xmlns:a16="http://schemas.microsoft.com/office/drawing/2014/main" id="{1DFC0003-0CBD-4A0A-BA43-6C88FC98F0EB}"/>
              </a:ext>
            </a:extLst>
          </p:cNvPr>
          <p:cNvSpPr>
            <a:spLocks noGrp="1"/>
          </p:cNvSpPr>
          <p:nvPr>
            <p:ph idx="1"/>
          </p:nvPr>
        </p:nvSpPr>
        <p:spPr>
          <a:xfrm>
            <a:off x="4976031" y="963877"/>
            <a:ext cx="6377769" cy="4930246"/>
          </a:xfrm>
        </p:spPr>
        <p:txBody>
          <a:bodyPr anchor="ctr">
            <a:normAutofit/>
          </a:bodyPr>
          <a:lstStyle/>
          <a:p>
            <a:r>
              <a:rPr lang="nb-NO" sz="2400"/>
              <a:t>Opplysning, råd og veiledning § 17</a:t>
            </a:r>
          </a:p>
          <a:p>
            <a:r>
              <a:rPr lang="nb-NO" sz="2400"/>
              <a:t>Brukermedvirkning</a:t>
            </a:r>
          </a:p>
          <a:p>
            <a:r>
              <a:rPr lang="nb-NO" sz="2400"/>
              <a:t>IP</a:t>
            </a:r>
          </a:p>
          <a:p>
            <a:r>
              <a:rPr lang="nb-NO" sz="2400"/>
              <a:t>Samarbeid for å koordinere tjenester</a:t>
            </a:r>
          </a:p>
          <a:p>
            <a:r>
              <a:rPr lang="nb-NO" sz="2400"/>
              <a:t>Internkontroll</a:t>
            </a:r>
          </a:p>
          <a:p>
            <a:endParaRPr lang="nb-NO" sz="2400"/>
          </a:p>
        </p:txBody>
      </p:sp>
    </p:spTree>
    <p:extLst>
      <p:ext uri="{BB962C8B-B14F-4D97-AF65-F5344CB8AC3E}">
        <p14:creationId xmlns:p14="http://schemas.microsoft.com/office/powerpoint/2010/main" val="2847817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 name="Rectangle 4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8" name="Picture 50">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tel 1">
            <a:extLst>
              <a:ext uri="{FF2B5EF4-FFF2-40B4-BE49-F238E27FC236}">
                <a16:creationId xmlns:a16="http://schemas.microsoft.com/office/drawing/2014/main" id="{580FE54D-7ABB-421C-875D-63D13E799802}"/>
              </a:ext>
            </a:extLst>
          </p:cNvPr>
          <p:cNvSpPr>
            <a:spLocks noGrp="1"/>
          </p:cNvSpPr>
          <p:nvPr>
            <p:ph type="title"/>
          </p:nvPr>
        </p:nvSpPr>
        <p:spPr>
          <a:xfrm>
            <a:off x="1179226" y="826680"/>
            <a:ext cx="9833548" cy="1325563"/>
          </a:xfrm>
        </p:spPr>
        <p:txBody>
          <a:bodyPr>
            <a:normAutofit/>
          </a:bodyPr>
          <a:lstStyle/>
          <a:p>
            <a:pPr algn="ctr"/>
            <a:r>
              <a:rPr lang="nb-NO" sz="4000">
                <a:solidFill>
                  <a:srgbClr val="FFFFFF"/>
                </a:solidFill>
              </a:rPr>
              <a:t>Har du innspill til gode grep for å heve kompetansen på de sosiale tjenestene?</a:t>
            </a:r>
          </a:p>
        </p:txBody>
      </p:sp>
      <p:sp>
        <p:nvSpPr>
          <p:cNvPr id="3" name="Plassholder for innhold 2">
            <a:extLst>
              <a:ext uri="{FF2B5EF4-FFF2-40B4-BE49-F238E27FC236}">
                <a16:creationId xmlns:a16="http://schemas.microsoft.com/office/drawing/2014/main" id="{41159A8B-A3C4-4200-AAB3-C3CD2EFFC571}"/>
              </a:ext>
            </a:extLst>
          </p:cNvPr>
          <p:cNvSpPr>
            <a:spLocks noGrp="1"/>
          </p:cNvSpPr>
          <p:nvPr>
            <p:ph idx="1"/>
          </p:nvPr>
        </p:nvSpPr>
        <p:spPr>
          <a:xfrm>
            <a:off x="1179226" y="3092970"/>
            <a:ext cx="9833548" cy="2693976"/>
          </a:xfrm>
        </p:spPr>
        <p:txBody>
          <a:bodyPr>
            <a:normAutofit/>
          </a:bodyPr>
          <a:lstStyle/>
          <a:p>
            <a:pPr marL="0" indent="0">
              <a:buNone/>
            </a:pPr>
            <a:endParaRPr lang="nb-NO" sz="2000">
              <a:solidFill>
                <a:srgbClr val="000000"/>
              </a:solidFill>
            </a:endParaRPr>
          </a:p>
          <a:p>
            <a:pPr marL="0" indent="0">
              <a:buNone/>
            </a:pPr>
            <a:endParaRPr lang="nb-NO" sz="2000">
              <a:solidFill>
                <a:srgbClr val="000000"/>
              </a:solidFill>
            </a:endParaRPr>
          </a:p>
          <a:p>
            <a:pPr marL="0" indent="0">
              <a:buNone/>
            </a:pPr>
            <a:r>
              <a:rPr lang="nb-NO" sz="2000">
                <a:solidFill>
                  <a:srgbClr val="000000"/>
                </a:solidFill>
              </a:rPr>
              <a:t>Ann.helen.valderhaug@nav.no </a:t>
            </a:r>
          </a:p>
          <a:p>
            <a:endParaRPr lang="nb-NO" sz="2000" dirty="0">
              <a:solidFill>
                <a:srgbClr val="000000"/>
              </a:solidFill>
            </a:endParaRPr>
          </a:p>
        </p:txBody>
      </p:sp>
    </p:spTree>
    <p:extLst>
      <p:ext uri="{BB962C8B-B14F-4D97-AF65-F5344CB8AC3E}">
        <p14:creationId xmlns:p14="http://schemas.microsoft.com/office/powerpoint/2010/main" val="3893536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 name="Rectangle 21">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98803B95-866D-4A44-B384-F08E9427B9D1}"/>
              </a:ext>
            </a:extLst>
          </p:cNvPr>
          <p:cNvSpPr>
            <a:spLocks noGrp="1"/>
          </p:cNvSpPr>
          <p:nvPr>
            <p:ph type="title"/>
          </p:nvPr>
        </p:nvSpPr>
        <p:spPr>
          <a:xfrm>
            <a:off x="7859437" y="957695"/>
            <a:ext cx="3494362" cy="4930246"/>
          </a:xfrm>
        </p:spPr>
        <p:txBody>
          <a:bodyPr>
            <a:normAutofit/>
          </a:bodyPr>
          <a:lstStyle/>
          <a:p>
            <a:pPr algn="r"/>
            <a:r>
              <a:rPr lang="nb-NO">
                <a:solidFill>
                  <a:schemeClr val="accent1"/>
                </a:solidFill>
              </a:rPr>
              <a:t>Anbefaling – ikke instruksjon</a:t>
            </a:r>
          </a:p>
        </p:txBody>
      </p:sp>
      <p:sp>
        <p:nvSpPr>
          <p:cNvPr id="3" name="Plassholder for innhold 2">
            <a:extLst>
              <a:ext uri="{FF2B5EF4-FFF2-40B4-BE49-F238E27FC236}">
                <a16:creationId xmlns:a16="http://schemas.microsoft.com/office/drawing/2014/main" id="{1DFC0003-0CBD-4A0A-BA43-6C88FC98F0EB}"/>
              </a:ext>
            </a:extLst>
          </p:cNvPr>
          <p:cNvSpPr>
            <a:spLocks noGrp="1"/>
          </p:cNvSpPr>
          <p:nvPr>
            <p:ph idx="1"/>
          </p:nvPr>
        </p:nvSpPr>
        <p:spPr>
          <a:xfrm>
            <a:off x="857266" y="963877"/>
            <a:ext cx="6377769" cy="4930246"/>
          </a:xfrm>
        </p:spPr>
        <p:txBody>
          <a:bodyPr anchor="ctr">
            <a:normAutofit/>
          </a:bodyPr>
          <a:lstStyle/>
          <a:p>
            <a:r>
              <a:rPr lang="nb-NO" sz="2400"/>
              <a:t>Arbeids- og velferdsdirektoratet er fagdirektorat for de sosiale tjenestene</a:t>
            </a:r>
          </a:p>
          <a:p>
            <a:r>
              <a:rPr lang="nb-NO" sz="2400"/>
              <a:t>Ingen instruksjonsmyndighet</a:t>
            </a:r>
          </a:p>
          <a:p>
            <a:r>
              <a:rPr lang="nb-NO" sz="2400"/>
              <a:t>Kommunene er autonome</a:t>
            </a:r>
          </a:p>
          <a:p>
            <a:endParaRPr lang="nb-NO" sz="2400"/>
          </a:p>
          <a:p>
            <a:pPr marL="0" indent="0">
              <a:buNone/>
            </a:pPr>
            <a:endParaRPr lang="nb-NO" sz="2400"/>
          </a:p>
        </p:txBody>
      </p:sp>
      <p:cxnSp>
        <p:nvCxnSpPr>
          <p:cNvPr id="55" name="Straight Connector 23">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48571" y="2209249"/>
            <a:ext cx="0" cy="2506648"/>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9477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4860832-27F3-4D30-9288-7521D249151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9" name="Freeform 5">
              <a:extLst>
                <a:ext uri="{FF2B5EF4-FFF2-40B4-BE49-F238E27FC236}">
                  <a16:creationId xmlns:a16="http://schemas.microsoft.com/office/drawing/2014/main" id="{6DAAD4DA-AA9F-4A4D-AD0B-0FB2286B3D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0" name="Freeform 6">
              <a:extLst>
                <a:ext uri="{FF2B5EF4-FFF2-40B4-BE49-F238E27FC236}">
                  <a16:creationId xmlns:a16="http://schemas.microsoft.com/office/drawing/2014/main" id="{A4F5EC98-FDFD-4158-9C16-CD770B1F2A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 name="Freeform 7">
              <a:extLst>
                <a:ext uri="{FF2B5EF4-FFF2-40B4-BE49-F238E27FC236}">
                  <a16:creationId xmlns:a16="http://schemas.microsoft.com/office/drawing/2014/main" id="{26D1C0DA-68C2-40A2-BCCA-D14FB5EF2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8">
              <a:extLst>
                <a:ext uri="{FF2B5EF4-FFF2-40B4-BE49-F238E27FC236}">
                  <a16:creationId xmlns:a16="http://schemas.microsoft.com/office/drawing/2014/main" id="{1B67FFD7-72F1-4435-9C33-DFFE87F9C8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3" name="Freeform 9">
              <a:extLst>
                <a:ext uri="{FF2B5EF4-FFF2-40B4-BE49-F238E27FC236}">
                  <a16:creationId xmlns:a16="http://schemas.microsoft.com/office/drawing/2014/main" id="{15CE66C6-629F-44D9-A0BC-D2F4E7AF5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10">
              <a:extLst>
                <a:ext uri="{FF2B5EF4-FFF2-40B4-BE49-F238E27FC236}">
                  <a16:creationId xmlns:a16="http://schemas.microsoft.com/office/drawing/2014/main" id="{FEAAAFC3-1B1C-4F1C-AC4E-ED0ACA4AEE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11">
              <a:extLst>
                <a:ext uri="{FF2B5EF4-FFF2-40B4-BE49-F238E27FC236}">
                  <a16:creationId xmlns:a16="http://schemas.microsoft.com/office/drawing/2014/main" id="{E2C81DA9-A0C9-4C54-A2F0-A3EC14F2B8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2">
              <a:extLst>
                <a:ext uri="{FF2B5EF4-FFF2-40B4-BE49-F238E27FC236}">
                  <a16:creationId xmlns:a16="http://schemas.microsoft.com/office/drawing/2014/main" id="{B7EA41DD-7957-42FB-BD48-E502F81F6C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3">
              <a:extLst>
                <a:ext uri="{FF2B5EF4-FFF2-40B4-BE49-F238E27FC236}">
                  <a16:creationId xmlns:a16="http://schemas.microsoft.com/office/drawing/2014/main" id="{E33D6F3E-9CCB-4053-B8C1-5260829C80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4">
              <a:extLst>
                <a:ext uri="{FF2B5EF4-FFF2-40B4-BE49-F238E27FC236}">
                  <a16:creationId xmlns:a16="http://schemas.microsoft.com/office/drawing/2014/main" id="{D533B393-4D8F-4FB8-AA9D-BA218F4435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5">
              <a:extLst>
                <a:ext uri="{FF2B5EF4-FFF2-40B4-BE49-F238E27FC236}">
                  <a16:creationId xmlns:a16="http://schemas.microsoft.com/office/drawing/2014/main" id="{433765B0-52BC-4442-BC45-8EDFBF5933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6">
              <a:extLst>
                <a:ext uri="{FF2B5EF4-FFF2-40B4-BE49-F238E27FC236}">
                  <a16:creationId xmlns:a16="http://schemas.microsoft.com/office/drawing/2014/main" id="{B911B231-DD22-4BC7-A325-2B68314818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7">
              <a:extLst>
                <a:ext uri="{FF2B5EF4-FFF2-40B4-BE49-F238E27FC236}">
                  <a16:creationId xmlns:a16="http://schemas.microsoft.com/office/drawing/2014/main" id="{800DA13B-507D-4901-AF60-F99485FC1B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8">
              <a:extLst>
                <a:ext uri="{FF2B5EF4-FFF2-40B4-BE49-F238E27FC236}">
                  <a16:creationId xmlns:a16="http://schemas.microsoft.com/office/drawing/2014/main" id="{DAB727E1-099C-4F62-9ED1-46CD895C64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9">
              <a:extLst>
                <a:ext uri="{FF2B5EF4-FFF2-40B4-BE49-F238E27FC236}">
                  <a16:creationId xmlns:a16="http://schemas.microsoft.com/office/drawing/2014/main" id="{4D1E585E-A63F-42DE-BF5F-B0B390B298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20">
              <a:extLst>
                <a:ext uri="{FF2B5EF4-FFF2-40B4-BE49-F238E27FC236}">
                  <a16:creationId xmlns:a16="http://schemas.microsoft.com/office/drawing/2014/main" id="{D8FCC810-4482-4E43-9102-2B87386E7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5" name="Freeform 21">
              <a:extLst>
                <a:ext uri="{FF2B5EF4-FFF2-40B4-BE49-F238E27FC236}">
                  <a16:creationId xmlns:a16="http://schemas.microsoft.com/office/drawing/2014/main" id="{EC977192-4383-4D76-8DB3-B93ADD7397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6" name="Freeform 22">
              <a:extLst>
                <a:ext uri="{FF2B5EF4-FFF2-40B4-BE49-F238E27FC236}">
                  <a16:creationId xmlns:a16="http://schemas.microsoft.com/office/drawing/2014/main" id="{09DCD44A-4779-4898-862E-A220810CA8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3">
              <a:extLst>
                <a:ext uri="{FF2B5EF4-FFF2-40B4-BE49-F238E27FC236}">
                  <a16:creationId xmlns:a16="http://schemas.microsoft.com/office/drawing/2014/main" id="{F7516DF1-08D6-4FF0-A1A1-95A260F1D4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4">
              <a:extLst>
                <a:ext uri="{FF2B5EF4-FFF2-40B4-BE49-F238E27FC236}">
                  <a16:creationId xmlns:a16="http://schemas.microsoft.com/office/drawing/2014/main" id="{F74092EA-F950-4DF2-8646-60F26E8115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5">
              <a:extLst>
                <a:ext uri="{FF2B5EF4-FFF2-40B4-BE49-F238E27FC236}">
                  <a16:creationId xmlns:a16="http://schemas.microsoft.com/office/drawing/2014/main" id="{09A3177B-1E64-4081-B8C6-3D7C8786D6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 name="Tittel 2"/>
          <p:cNvSpPr>
            <a:spLocks noGrp="1"/>
          </p:cNvSpPr>
          <p:nvPr>
            <p:ph type="title"/>
          </p:nvPr>
        </p:nvSpPr>
        <p:spPr>
          <a:xfrm>
            <a:off x="4069080" y="630936"/>
            <a:ext cx="6675120" cy="1353312"/>
          </a:xfrm>
        </p:spPr>
        <p:txBody>
          <a:bodyPr vert="horz" lIns="91440" tIns="45720" rIns="91440" bIns="45720" rtlCol="0" anchor="b">
            <a:normAutofit/>
          </a:bodyPr>
          <a:lstStyle/>
          <a:p>
            <a:r>
              <a:rPr lang="en-US" sz="4000" kern="1200">
                <a:solidFill>
                  <a:schemeClr val="tx1"/>
                </a:solidFill>
                <a:latin typeface="+mj-lt"/>
                <a:ea typeface="+mj-ea"/>
                <a:cs typeface="+mj-cs"/>
              </a:rPr>
              <a:t>Sosiale tjenester – strategiske grep </a:t>
            </a:r>
          </a:p>
        </p:txBody>
      </p:sp>
      <p:sp>
        <p:nvSpPr>
          <p:cNvPr id="2" name="Plassholder for innhold 1"/>
          <p:cNvSpPr>
            <a:spLocks noGrp="1"/>
          </p:cNvSpPr>
          <p:nvPr>
            <p:ph idx="1"/>
          </p:nvPr>
        </p:nvSpPr>
        <p:spPr>
          <a:xfrm>
            <a:off x="4069080" y="2157984"/>
            <a:ext cx="6675120" cy="3895344"/>
          </a:xfrm>
        </p:spPr>
        <p:txBody>
          <a:bodyPr vert="horz" lIns="91440" tIns="45720" rIns="91440" bIns="45720" rtlCol="0" anchor="ctr">
            <a:normAutofit/>
          </a:bodyPr>
          <a:lstStyle/>
          <a:p>
            <a:r>
              <a:rPr lang="en-US" sz="2200" b="1"/>
              <a:t>Arbeids- og velferdsdirektoratet har det nasjonale fag- og forvaltningsansvaret for de sosiale tjenestene</a:t>
            </a:r>
          </a:p>
          <a:p>
            <a:endParaRPr lang="en-US" sz="2200" b="1"/>
          </a:p>
          <a:p>
            <a:r>
              <a:rPr lang="en-US" sz="2200"/>
              <a:t>Styrket fagdirektoratsrolle med mer samordnede planprosesser og styringssignaler</a:t>
            </a:r>
          </a:p>
          <a:p>
            <a:r>
              <a:rPr lang="en-US" sz="2200"/>
              <a:t>Økt satsing på kompetanse i kommunene</a:t>
            </a:r>
          </a:p>
          <a:p>
            <a:r>
              <a:rPr lang="en-US" sz="2200"/>
              <a:t>Mer strategisk arbeid med FoU for å understøtte spredning av beste praksis</a:t>
            </a:r>
          </a:p>
          <a:p>
            <a:r>
              <a:rPr lang="en-US" sz="2200"/>
              <a:t>Økt satsing på digitalisering</a:t>
            </a:r>
          </a:p>
          <a:p>
            <a:endParaRPr lang="en-US" sz="2200"/>
          </a:p>
          <a:p>
            <a:endParaRPr lang="en-US" sz="2200"/>
          </a:p>
        </p:txBody>
      </p:sp>
    </p:spTree>
    <p:extLst>
      <p:ext uri="{BB962C8B-B14F-4D97-AF65-F5344CB8AC3E}">
        <p14:creationId xmlns:p14="http://schemas.microsoft.com/office/powerpoint/2010/main" val="1597603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lstStyle/>
          <a:p>
            <a:endParaRPr lang="nb-NO" dirty="0"/>
          </a:p>
          <a:p>
            <a:pPr marL="0" indent="0" algn="ctr">
              <a:buNone/>
            </a:pPr>
            <a:r>
              <a:rPr lang="nb-NO" b="1" dirty="0">
                <a:solidFill>
                  <a:schemeClr val="tx1"/>
                </a:solidFill>
              </a:rPr>
              <a:t>Å utvikle verktøy som kan støtte NAV-veileder i å gi gode sosiale tjenester i en hektisk arbeidshverdag </a:t>
            </a:r>
          </a:p>
          <a:p>
            <a:pPr marL="0" indent="0" algn="ctr">
              <a:buNone/>
            </a:pPr>
            <a:endParaRPr lang="nb-NO" b="1" dirty="0">
              <a:solidFill>
                <a:schemeClr val="tx1"/>
              </a:solidFill>
            </a:endParaRPr>
          </a:p>
          <a:p>
            <a:pPr marL="0" indent="0" algn="ctr">
              <a:buNone/>
            </a:pPr>
            <a:endParaRPr lang="nb-NO" b="1" dirty="0">
              <a:solidFill>
                <a:schemeClr val="tx1"/>
              </a:solidFill>
            </a:endParaRPr>
          </a:p>
        </p:txBody>
      </p:sp>
      <p:sp>
        <p:nvSpPr>
          <p:cNvPr id="3" name="Tittel 2"/>
          <p:cNvSpPr>
            <a:spLocks noGrp="1"/>
          </p:cNvSpPr>
          <p:nvPr>
            <p:ph type="title"/>
          </p:nvPr>
        </p:nvSpPr>
        <p:spPr/>
        <p:txBody>
          <a:bodyPr/>
          <a:lstStyle/>
          <a:p>
            <a:r>
              <a:rPr lang="nb-NO" dirty="0"/>
              <a:t>Økt satsing på kompetanse – hva er målet?</a:t>
            </a: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7701" y="3332990"/>
            <a:ext cx="4608512" cy="27348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4953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E50D7970-F98A-4C23-BEA6-878260D3B30E}"/>
              </a:ext>
            </a:extLst>
          </p:cNvPr>
          <p:cNvSpPr/>
          <p:nvPr/>
        </p:nvSpPr>
        <p:spPr>
          <a:xfrm>
            <a:off x="3048000" y="2551837"/>
            <a:ext cx="6096000" cy="1754326"/>
          </a:xfrm>
          <a:prstGeom prst="rect">
            <a:avLst/>
          </a:prstGeom>
        </p:spPr>
        <p:txBody>
          <a:bodyPr>
            <a:spAutoFit/>
          </a:bodyPr>
          <a:lstStyle/>
          <a:p>
            <a:r>
              <a:rPr lang="nb-NO" dirty="0"/>
              <a:t>«Jeg er utdannet innen helsefag, og hadde ingen erfaring med NAV før jeg begynte her. Jeg startet på en mandag. Da fikk jeg en liste over temaer og nettsider jeg burde lese meg opp på. Det brukte jeg mandagen og tirsdagen til. Onsdag fikk jeg tildelt 60 brukere med alle typer behov og ytelser. Etter det ble det </a:t>
            </a:r>
            <a:r>
              <a:rPr lang="nb-NO" dirty="0" err="1"/>
              <a:t>learning</a:t>
            </a:r>
            <a:r>
              <a:rPr lang="nb-NO" dirty="0"/>
              <a:t> by </a:t>
            </a:r>
            <a:r>
              <a:rPr lang="nb-NO" dirty="0" err="1"/>
              <a:t>doing</a:t>
            </a:r>
            <a:r>
              <a:rPr lang="nb-NO" dirty="0"/>
              <a:t>»       </a:t>
            </a:r>
          </a:p>
        </p:txBody>
      </p:sp>
    </p:spTree>
    <p:extLst>
      <p:ext uri="{BB962C8B-B14F-4D97-AF65-F5344CB8AC3E}">
        <p14:creationId xmlns:p14="http://schemas.microsoft.com/office/powerpoint/2010/main" val="3653814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16">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2CA2F32B-13B6-4A3D-90F9-A779493C028D}"/>
              </a:ext>
            </a:extLst>
          </p:cNvPr>
          <p:cNvSpPr>
            <a:spLocks noGrp="1"/>
          </p:cNvSpPr>
          <p:nvPr>
            <p:ph type="title"/>
          </p:nvPr>
        </p:nvSpPr>
        <p:spPr>
          <a:xfrm>
            <a:off x="6746628" y="1783959"/>
            <a:ext cx="4645250" cy="2889114"/>
          </a:xfrm>
        </p:spPr>
        <p:txBody>
          <a:bodyPr vert="horz" lIns="91440" tIns="45720" rIns="91440" bIns="45720" rtlCol="0" anchor="b">
            <a:normAutofit/>
          </a:bodyPr>
          <a:lstStyle/>
          <a:p>
            <a:r>
              <a:rPr lang="en-US" sz="6000" kern="1200">
                <a:solidFill>
                  <a:schemeClr val="bg1"/>
                </a:solidFill>
                <a:latin typeface="+mj-lt"/>
                <a:ea typeface="+mj-ea"/>
                <a:cs typeface="+mj-cs"/>
              </a:rPr>
              <a:t>Alle har behov for kompetanse</a:t>
            </a:r>
          </a:p>
        </p:txBody>
      </p:sp>
      <p:sp>
        <p:nvSpPr>
          <p:cNvPr id="32" name="Freeform: Shape 18">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Freeform: Shape 20">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lassholder for innhold 4" descr="Hjerne">
            <a:extLst>
              <a:ext uri="{FF2B5EF4-FFF2-40B4-BE49-F238E27FC236}">
                <a16:creationId xmlns:a16="http://schemas.microsoft.com/office/drawing/2014/main" id="{6E16024D-F35C-4ECD-9691-340FBC0E5A2E}"/>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19382" y="720993"/>
            <a:ext cx="4047843" cy="4047843"/>
          </a:xfrm>
          <a:prstGeom prst="rect">
            <a:avLst/>
          </a:prstGeom>
        </p:spPr>
      </p:pic>
    </p:spTree>
    <p:extLst>
      <p:ext uri="{BB962C8B-B14F-4D97-AF65-F5344CB8AC3E}">
        <p14:creationId xmlns:p14="http://schemas.microsoft.com/office/powerpoint/2010/main" val="2515293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a:xfrm>
            <a:off x="623393" y="1412776"/>
            <a:ext cx="5760641" cy="4859437"/>
          </a:xfrm>
        </p:spPr>
        <p:txBody>
          <a:bodyPr>
            <a:normAutofit/>
          </a:bodyPr>
          <a:lstStyle/>
          <a:p>
            <a:r>
              <a:rPr lang="nb-NO" sz="2000" dirty="0"/>
              <a:t>Utvikle verktøy</a:t>
            </a:r>
            <a:r>
              <a:rPr lang="nb-NO" sz="2000" b="1" dirty="0">
                <a:solidFill>
                  <a:schemeClr val="accent2">
                    <a:lumMod val="50000"/>
                  </a:schemeClr>
                </a:solidFill>
              </a:rPr>
              <a:t> </a:t>
            </a:r>
            <a:r>
              <a:rPr lang="nb-NO" sz="2000" dirty="0"/>
              <a:t>for å heve kompetansen på sosiale tjenester blant NAV-veiledere </a:t>
            </a:r>
          </a:p>
          <a:p>
            <a:pPr marL="0" indent="0">
              <a:buNone/>
            </a:pPr>
            <a:endParaRPr lang="nb-NO" sz="2000" dirty="0"/>
          </a:p>
          <a:p>
            <a:r>
              <a:rPr lang="nb-NO" sz="2000" dirty="0"/>
              <a:t>Verktøyene skal lages etter innspill fra og i samarbeid med utvalgte NAV-kontor og Fylkesmannsembeter </a:t>
            </a:r>
          </a:p>
          <a:p>
            <a:pPr marL="0" indent="0">
              <a:buNone/>
            </a:pPr>
            <a:endParaRPr lang="nb-NO" sz="2000" dirty="0"/>
          </a:p>
          <a:p>
            <a:r>
              <a:rPr lang="nb-NO" sz="2000" dirty="0"/>
              <a:t>Materiellet som utvikles skal være praktisk og lett å ta i bruk for veilederne</a:t>
            </a:r>
          </a:p>
          <a:p>
            <a:pPr marL="0" indent="0">
              <a:buNone/>
            </a:pPr>
            <a:endParaRPr lang="nb-NO" sz="2000" dirty="0"/>
          </a:p>
          <a:p>
            <a:r>
              <a:rPr lang="nb-NO" sz="2000" dirty="0"/>
              <a:t>Arbeids- og velferdsdirektoratet har ansvar for det faglige innholdet </a:t>
            </a:r>
          </a:p>
          <a:p>
            <a:pPr marL="0" indent="0">
              <a:buNone/>
            </a:pPr>
            <a:endParaRPr lang="nb-NO" sz="2000" dirty="0"/>
          </a:p>
        </p:txBody>
      </p:sp>
      <p:sp>
        <p:nvSpPr>
          <p:cNvPr id="3" name="Tittel 2"/>
          <p:cNvSpPr>
            <a:spLocks noGrp="1"/>
          </p:cNvSpPr>
          <p:nvPr>
            <p:ph type="title"/>
          </p:nvPr>
        </p:nvSpPr>
        <p:spPr/>
        <p:txBody>
          <a:bodyPr>
            <a:noAutofit/>
          </a:bodyPr>
          <a:lstStyle/>
          <a:p>
            <a:r>
              <a:rPr lang="nb-NO" sz="4000" dirty="0"/>
              <a:t>Satsing på økt kompetanse på sosiale tjenester - Mandat</a:t>
            </a:r>
          </a:p>
        </p:txBody>
      </p:sp>
      <p:pic>
        <p:nvPicPr>
          <p:cNvPr id="4" name="Plassholder for bilde 4"/>
          <p:cNvPicPr>
            <a:picLocks noChangeAspect="1"/>
          </p:cNvPicPr>
          <p:nvPr/>
        </p:nvPicPr>
        <p:blipFill>
          <a:blip r:embed="rId3" cstate="print">
            <a:extLst>
              <a:ext uri="{28A0092B-C50C-407E-A947-70E740481C1C}">
                <a14:useLocalDpi xmlns:a14="http://schemas.microsoft.com/office/drawing/2010/main" val="0"/>
              </a:ext>
            </a:extLst>
          </a:blip>
          <a:srcRect l="5357" r="5357"/>
          <a:stretch>
            <a:fillRect/>
          </a:stretch>
        </p:blipFill>
        <p:spPr bwMode="auto">
          <a:xfrm>
            <a:off x="7344139" y="1508787"/>
            <a:ext cx="2892471" cy="48593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5277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5D0B98CB-CA50-48A0-AC36-8E6DD3DED794}"/>
              </a:ext>
            </a:extLst>
          </p:cNvPr>
          <p:cNvSpPr>
            <a:spLocks noGrp="1"/>
          </p:cNvSpPr>
          <p:nvPr>
            <p:ph type="title"/>
          </p:nvPr>
        </p:nvSpPr>
        <p:spPr>
          <a:xfrm>
            <a:off x="838200" y="963877"/>
            <a:ext cx="3494362" cy="4930246"/>
          </a:xfrm>
        </p:spPr>
        <p:txBody>
          <a:bodyPr>
            <a:normAutofit/>
          </a:bodyPr>
          <a:lstStyle/>
          <a:p>
            <a:pPr algn="r"/>
            <a:r>
              <a:rPr lang="nb-NO">
                <a:solidFill>
                  <a:schemeClr val="accent1"/>
                </a:solidFill>
              </a:rPr>
              <a:t>Noen utfordringer</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Plassholder for innhold 2">
            <a:extLst>
              <a:ext uri="{FF2B5EF4-FFF2-40B4-BE49-F238E27FC236}">
                <a16:creationId xmlns:a16="http://schemas.microsoft.com/office/drawing/2014/main" id="{F4B45BF0-9512-4705-A8CE-188393A13061}"/>
              </a:ext>
            </a:extLst>
          </p:cNvPr>
          <p:cNvSpPr>
            <a:spLocks noGrp="1"/>
          </p:cNvSpPr>
          <p:nvPr>
            <p:ph idx="1"/>
          </p:nvPr>
        </p:nvSpPr>
        <p:spPr>
          <a:xfrm>
            <a:off x="4976031" y="963877"/>
            <a:ext cx="6377769" cy="4930246"/>
          </a:xfrm>
        </p:spPr>
        <p:txBody>
          <a:bodyPr anchor="ctr">
            <a:normAutofit/>
          </a:bodyPr>
          <a:lstStyle/>
          <a:p>
            <a:r>
              <a:rPr lang="nb-NO" sz="2400"/>
              <a:t>Kartlegging</a:t>
            </a:r>
          </a:p>
          <a:p>
            <a:r>
              <a:rPr lang="nb-NO" sz="2400"/>
              <a:t>Ansvarsområder</a:t>
            </a:r>
          </a:p>
          <a:p>
            <a:r>
              <a:rPr lang="nb-NO" sz="2400"/>
              <a:t>Usikkerhet rundt taushetsplikt</a:t>
            </a:r>
          </a:p>
          <a:p>
            <a:r>
              <a:rPr lang="nb-NO" sz="2400"/>
              <a:t>Føler seg utilstrekkelig</a:t>
            </a:r>
          </a:p>
        </p:txBody>
      </p:sp>
    </p:spTree>
    <p:extLst>
      <p:ext uri="{BB962C8B-B14F-4D97-AF65-F5344CB8AC3E}">
        <p14:creationId xmlns:p14="http://schemas.microsoft.com/office/powerpoint/2010/main" val="103232062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738F4901BB7F847977753E007198893" ma:contentTypeVersion="4" ma:contentTypeDescription="Create a new document." ma:contentTypeScope="" ma:versionID="f5ee178083b9d4052ba0e170bde64485">
  <xsd:schema xmlns:xsd="http://www.w3.org/2001/XMLSchema" xmlns:xs="http://www.w3.org/2001/XMLSchema" xmlns:p="http://schemas.microsoft.com/office/2006/metadata/properties" xmlns:ns3="cecddcd9-1139-45e6-81c7-497b9ff0aa3c" targetNamespace="http://schemas.microsoft.com/office/2006/metadata/properties" ma:root="true" ma:fieldsID="1a3adea018f437e66fa1623177eb7bf7" ns3:_="">
    <xsd:import namespace="cecddcd9-1139-45e6-81c7-497b9ff0aa3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cddcd9-1139-45e6-81c7-497b9ff0aa3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37DE63-F73B-4146-B437-9C8221850435}">
  <ds:schemaRefs>
    <ds:schemaRef ds:uri="http://schemas.microsoft.com/sharepoint/v3/contenttype/forms"/>
  </ds:schemaRefs>
</ds:datastoreItem>
</file>

<file path=customXml/itemProps2.xml><?xml version="1.0" encoding="utf-8"?>
<ds:datastoreItem xmlns:ds="http://schemas.openxmlformats.org/officeDocument/2006/customXml" ds:itemID="{136E40DA-9403-45EA-8269-B421EE2E1D12}">
  <ds:schemaRefs>
    <ds:schemaRef ds:uri="http://schemas.openxmlformats.org/package/2006/metadata/core-properties"/>
    <ds:schemaRef ds:uri="cecddcd9-1139-45e6-81c7-497b9ff0aa3c"/>
    <ds:schemaRef ds:uri="http://schemas.microsoft.com/office/infopath/2007/PartnerControls"/>
    <ds:schemaRef ds:uri="http://purl.org/dc/terms/"/>
    <ds:schemaRef ds:uri="http://schemas.microsoft.com/office/2006/metadata/properties"/>
    <ds:schemaRef ds:uri="http://schemas.microsoft.com/office/2006/documentManagement/type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A3CE3683-F381-48EC-9356-69B1C97D06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cddcd9-1139-45e6-81c7-497b9ff0aa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64</TotalTime>
  <Words>844</Words>
  <Application>Microsoft Office PowerPoint</Application>
  <PresentationFormat>Widescreen</PresentationFormat>
  <Paragraphs>122</Paragraphs>
  <Slides>20</Slides>
  <Notes>20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20</vt:i4>
      </vt:variant>
    </vt:vector>
  </HeadingPairs>
  <TitlesOfParts>
    <vt:vector size="24" baseType="lpstr">
      <vt:lpstr>Arial</vt:lpstr>
      <vt:lpstr>Calibri</vt:lpstr>
      <vt:lpstr>Calibri Light</vt:lpstr>
      <vt:lpstr>Office-tema</vt:lpstr>
      <vt:lpstr> Veien videre etter rop </vt:lpstr>
      <vt:lpstr>Områder med svikt</vt:lpstr>
      <vt:lpstr>Anbefaling – ikke instruksjon</vt:lpstr>
      <vt:lpstr>Sosiale tjenester – strategiske grep </vt:lpstr>
      <vt:lpstr>Økt satsing på kompetanse – hva er målet?</vt:lpstr>
      <vt:lpstr>PowerPoint-presentasjon</vt:lpstr>
      <vt:lpstr>Alle har behov for kompetanse</vt:lpstr>
      <vt:lpstr>Satsing på økt kompetanse på sosiale tjenester - Mandat</vt:lpstr>
      <vt:lpstr>Noen utfordringer</vt:lpstr>
      <vt:lpstr>Opplæring av kommunens personell</vt:lpstr>
      <vt:lpstr>PowerPoint-presentasjon</vt:lpstr>
      <vt:lpstr>Internkontroll</vt:lpstr>
      <vt:lpstr>Samhandling på tvers</vt:lpstr>
      <vt:lpstr>Positiv utvikling</vt:lpstr>
      <vt:lpstr>Fortsatt utfordringer på noen områder</vt:lpstr>
      <vt:lpstr>Bolig for velferd i foreløpig oppdrag til Fylkesmannen</vt:lpstr>
      <vt:lpstr>Tilskudd til utvikling av de sosiale tjenestene</vt:lpstr>
      <vt:lpstr>Mulige kompetansehevende tiltak kan omfatte:</vt:lpstr>
      <vt:lpstr>Hva er forsvarlig livsopphold?</vt:lpstr>
      <vt:lpstr>Har du innspill til gode grep for å heve kompetansen på de sosiale tjenestene?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Veien videre etter rop</dc:title>
  <dc:creator>Valderhaug, Ann Helen</dc:creator>
  <cp:lastModifiedBy>Hegvold, Ingrid Karin</cp:lastModifiedBy>
  <cp:revision>2</cp:revision>
  <cp:lastPrinted>2019-12-04T09:50:18Z</cp:lastPrinted>
  <dcterms:created xsi:type="dcterms:W3CDTF">2019-12-04T09:34:14Z</dcterms:created>
  <dcterms:modified xsi:type="dcterms:W3CDTF">2019-12-04T12:25:02Z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3491420-1ae2-4120-89e6-e6f668f067e2_Enabled">
    <vt:lpwstr>True</vt:lpwstr>
  </property>
  <property fmtid="{D5CDD505-2E9C-101B-9397-08002B2CF9AE}" pid="3" name="MSIP_Label_d3491420-1ae2-4120-89e6-e6f668f067e2_SiteId">
    <vt:lpwstr>62366534-1ec3-4962-8869-9b5535279d0b</vt:lpwstr>
  </property>
  <property fmtid="{D5CDD505-2E9C-101B-9397-08002B2CF9AE}" pid="4" name="MSIP_Label_d3491420-1ae2-4120-89e6-e6f668f067e2_Owner">
    <vt:lpwstr>Ann.Helen.Valderhaug@nav.no</vt:lpwstr>
  </property>
  <property fmtid="{D5CDD505-2E9C-101B-9397-08002B2CF9AE}" pid="5" name="MSIP_Label_d3491420-1ae2-4120-89e6-e6f668f067e2_SetDate">
    <vt:lpwstr>2019-12-04T10:38:14.8000631Z</vt:lpwstr>
  </property>
  <property fmtid="{D5CDD505-2E9C-101B-9397-08002B2CF9AE}" pid="6" name="MSIP_Label_d3491420-1ae2-4120-89e6-e6f668f067e2_Name">
    <vt:lpwstr>Intern</vt:lpwstr>
  </property>
  <property fmtid="{D5CDD505-2E9C-101B-9397-08002B2CF9AE}" pid="7" name="MSIP_Label_d3491420-1ae2-4120-89e6-e6f668f067e2_Application">
    <vt:lpwstr>Microsoft Azure Information Protection</vt:lpwstr>
  </property>
  <property fmtid="{D5CDD505-2E9C-101B-9397-08002B2CF9AE}" pid="8" name="MSIP_Label_d3491420-1ae2-4120-89e6-e6f668f067e2_ActionId">
    <vt:lpwstr>72c7a6a4-6e26-463e-ae25-d78de834692b</vt:lpwstr>
  </property>
  <property fmtid="{D5CDD505-2E9C-101B-9397-08002B2CF9AE}" pid="9" name="MSIP_Label_d3491420-1ae2-4120-89e6-e6f668f067e2_Extended_MSFT_Method">
    <vt:lpwstr>Automatic</vt:lpwstr>
  </property>
  <property fmtid="{D5CDD505-2E9C-101B-9397-08002B2CF9AE}" pid="10" name="Sensitivity">
    <vt:lpwstr>Intern</vt:lpwstr>
  </property>
</Properties>
</file>