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18"/>
  </p:notesMasterIdLst>
  <p:sldIdLst>
    <p:sldId id="260" r:id="rId5"/>
    <p:sldId id="266" r:id="rId6"/>
    <p:sldId id="269" r:id="rId7"/>
    <p:sldId id="262" r:id="rId8"/>
    <p:sldId id="264" r:id="rId9"/>
    <p:sldId id="270" r:id="rId10"/>
    <p:sldId id="265" r:id="rId11"/>
    <p:sldId id="263" r:id="rId12"/>
    <p:sldId id="397" r:id="rId13"/>
    <p:sldId id="267" r:id="rId14"/>
    <p:sldId id="261" r:id="rId15"/>
    <p:sldId id="396" r:id="rId16"/>
    <p:sldId id="259" r:id="rId17"/>
  </p:sldIdLst>
  <p:sldSz cx="12192000" cy="6858000"/>
  <p:notesSz cx="6858000" cy="9144000"/>
  <p:defaultText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ADBA"/>
    <a:srgbClr val="00244E"/>
    <a:srgbClr val="EFF0EF"/>
    <a:srgbClr val="000000"/>
    <a:srgbClr val="7A942F"/>
    <a:srgbClr val="DBEBE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 uri="{1BD7E111-0CB8-44D6-8891-C1BB2F81B7CC}">
      <p1710:readonlyRecommended xmlns:p1710="http://schemas.microsoft.com/office/powerpoint/2017/10/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E457B83-59E8-40F3-831A-C837C6D3BE48}" v="1" dt="2024-09-26T06:42:29.710"/>
  </p1510:revLst>
</p1510:revInfo>
</file>

<file path=ppt/tableStyles.xml><?xml version="1.0" encoding="utf-8"?>
<a:tblStyleLst xmlns:a="http://schemas.openxmlformats.org/drawingml/2006/main" def="{5C22544A-7EE6-4342-B048-85BDC9FD1C3A}">
  <a:tblStyle styleId="{5C22544A-7EE6-4342-B048-85BDC9FD1C3A}" styleName="Middels stil 2 – uthevin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989" autoAdjust="0"/>
    <p:restoredTop sz="75084" autoAdjust="0"/>
  </p:normalViewPr>
  <p:slideViewPr>
    <p:cSldViewPr snapToGrid="0">
      <p:cViewPr varScale="1">
        <p:scale>
          <a:sx n="108" d="100"/>
          <a:sy n="108" d="100"/>
        </p:scale>
        <p:origin x="144" y="348"/>
      </p:cViewPr>
      <p:guideLst/>
    </p:cSldViewPr>
  </p:slideViewPr>
  <p:outlineViewPr>
    <p:cViewPr>
      <p:scale>
        <a:sx n="33" d="100"/>
        <a:sy n="33" d="100"/>
      </p:scale>
      <p:origin x="0" y="0"/>
    </p:cViewPr>
  </p:outlineViewPr>
  <p:notesTextViewPr>
    <p:cViewPr>
      <p:scale>
        <a:sx n="3" d="2"/>
        <a:sy n="3" d="2"/>
      </p:scale>
      <p:origin x="0" y="0"/>
    </p:cViewPr>
  </p:notesTextViewPr>
  <p:sorterViewPr>
    <p:cViewPr varScale="1">
      <p:scale>
        <a:sx n="1" d="1"/>
        <a:sy n="1" d="1"/>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slide" Target="slides/slide11.xml"/><Relationship Id="rId23" Type="http://schemas.microsoft.com/office/2016/11/relationships/changesInfo" Target="changesInfos/changesInfo1.xml"/><Relationship Id="rId10" Type="http://schemas.openxmlformats.org/officeDocument/2006/relationships/slide" Target="slides/slide6.xml"/><Relationship Id="rId19"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Nergård, Lill-Hege" userId="10cc2119-77e9-4dd7-ad3b-3e917d68c93f" providerId="ADAL" clId="{2E457B83-59E8-40F3-831A-C837C6D3BE48}"/>
    <pc:docChg chg="custSel modSld">
      <pc:chgData name="Nergård, Lill-Hege" userId="10cc2119-77e9-4dd7-ad3b-3e917d68c93f" providerId="ADAL" clId="{2E457B83-59E8-40F3-831A-C837C6D3BE48}" dt="2024-09-26T06:54:04.270" v="1178" actId="1076"/>
      <pc:docMkLst>
        <pc:docMk/>
      </pc:docMkLst>
      <pc:sldChg chg="modSp mod">
        <pc:chgData name="Nergård, Lill-Hege" userId="10cc2119-77e9-4dd7-ad3b-3e917d68c93f" providerId="ADAL" clId="{2E457B83-59E8-40F3-831A-C837C6D3BE48}" dt="2024-09-26T06:54:04.270" v="1178" actId="1076"/>
        <pc:sldMkLst>
          <pc:docMk/>
          <pc:sldMk cId="867642951" sldId="397"/>
        </pc:sldMkLst>
        <pc:spChg chg="mod">
          <ac:chgData name="Nergård, Lill-Hege" userId="10cc2119-77e9-4dd7-ad3b-3e917d68c93f" providerId="ADAL" clId="{2E457B83-59E8-40F3-831A-C837C6D3BE48}" dt="2024-09-26T06:54:04.270" v="1178" actId="1076"/>
          <ac:spMkLst>
            <pc:docMk/>
            <pc:sldMk cId="867642951" sldId="397"/>
            <ac:spMk id="2" creationId="{E420DA7A-61D7-B6D3-3D99-D94214552A74}"/>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op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b-NO"/>
          </a:p>
        </p:txBody>
      </p:sp>
      <p:sp>
        <p:nvSpPr>
          <p:cNvPr id="3" name="Plassholder for dato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84B0CA8-D4C0-4EDF-983C-013F20071413}" type="datetimeFigureOut">
              <a:rPr lang="nb-NO" smtClean="0"/>
              <a:t>25.09.2024</a:t>
            </a:fld>
            <a:endParaRPr lang="nb-NO"/>
          </a:p>
        </p:txBody>
      </p:sp>
      <p:sp>
        <p:nvSpPr>
          <p:cNvPr id="4" name="Plassholder for lysbilde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b-NO"/>
          </a:p>
        </p:txBody>
      </p:sp>
      <p:sp>
        <p:nvSpPr>
          <p:cNvPr id="5" name="Plassholder for nota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p>
        </p:txBody>
      </p:sp>
      <p:sp>
        <p:nvSpPr>
          <p:cNvPr id="6" name="Plassholder for bunn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b-NO"/>
          </a:p>
        </p:txBody>
      </p:sp>
      <p:sp>
        <p:nvSpPr>
          <p:cNvPr id="7" name="Plassholder for lysbilde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7E4FB80-D5CD-4F8B-B310-9170DDB90797}" type="slidenum">
              <a:rPr lang="nb-NO" smtClean="0"/>
              <a:t>‹#›</a:t>
            </a:fld>
            <a:endParaRPr lang="nb-NO"/>
          </a:p>
        </p:txBody>
      </p:sp>
    </p:spTree>
    <p:extLst>
      <p:ext uri="{BB962C8B-B14F-4D97-AF65-F5344CB8AC3E}">
        <p14:creationId xmlns:p14="http://schemas.microsoft.com/office/powerpoint/2010/main" val="387528840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s://www.regjeringen.no/no/dokumenter/meld.-st.-9-20232024/id3027594/" TargetMode="External"/><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algn="l">
              <a:buFont typeface="+mj-lt"/>
              <a:buAutoNum type="arabicPeriod"/>
            </a:pPr>
            <a:r>
              <a:rPr lang="nb-NO" b="1" i="0" dirty="0">
                <a:solidFill>
                  <a:srgbClr val="212121"/>
                </a:solidFill>
                <a:effectLst/>
                <a:highlight>
                  <a:srgbClr val="FCFFFC"/>
                </a:highlight>
                <a:latin typeface="Work Sans" pitchFamily="2" charset="0"/>
              </a:rPr>
              <a:t>Levende lokalsamfunn</a:t>
            </a:r>
            <a:r>
              <a:rPr lang="nb-NO" b="0" i="0" dirty="0">
                <a:solidFill>
                  <a:srgbClr val="212121"/>
                </a:solidFill>
                <a:effectLst/>
                <a:highlight>
                  <a:srgbClr val="FCFFFC"/>
                </a:highlight>
                <a:latin typeface="Work Sans" pitchFamily="2" charset="0"/>
              </a:rPr>
              <a:t> – «</a:t>
            </a:r>
            <a:r>
              <a:rPr lang="nb-NO" b="0" i="1" dirty="0">
                <a:solidFill>
                  <a:srgbClr val="212121"/>
                </a:solidFill>
                <a:effectLst/>
                <a:highlight>
                  <a:srgbClr val="FCFFFC"/>
                </a:highlight>
                <a:latin typeface="Work Sans" pitchFamily="2" charset="0"/>
              </a:rPr>
              <a:t>Regjeringen vil bidra til levende og aldersvennlege lokalsamfunn som støtter opp under aktivitet, deltaking og møte mellom generasjoner. Tilgang til kulturopplevinger, naturområde og et godt fysisk og sosialt inkluderende nærmiljø er viktig i et levende lokalsamfunn.»</a:t>
            </a:r>
            <a:endParaRPr lang="nb-NO" b="0" i="0" dirty="0">
              <a:solidFill>
                <a:srgbClr val="212121"/>
              </a:solidFill>
              <a:effectLst/>
              <a:highlight>
                <a:srgbClr val="FCFFFC"/>
              </a:highlight>
              <a:latin typeface="Work Sans" pitchFamily="2" charset="0"/>
            </a:endParaRPr>
          </a:p>
          <a:p>
            <a:pPr algn="l">
              <a:buFont typeface="+mj-lt"/>
              <a:buAutoNum type="arabicPeriod"/>
            </a:pPr>
            <a:r>
              <a:rPr lang="nb-NO" b="1" i="0" dirty="0">
                <a:solidFill>
                  <a:srgbClr val="212121"/>
                </a:solidFill>
                <a:effectLst/>
                <a:highlight>
                  <a:srgbClr val="FCFFFC"/>
                </a:highlight>
                <a:latin typeface="Work Sans" pitchFamily="2" charset="0"/>
              </a:rPr>
              <a:t>Boligtilpasning og -planlegging</a:t>
            </a:r>
            <a:r>
              <a:rPr lang="nb-NO" b="0" i="0" dirty="0">
                <a:solidFill>
                  <a:srgbClr val="212121"/>
                </a:solidFill>
                <a:effectLst/>
                <a:highlight>
                  <a:srgbClr val="FCFFFC"/>
                </a:highlight>
                <a:latin typeface="Work Sans" pitchFamily="2" charset="0"/>
              </a:rPr>
              <a:t> – </a:t>
            </a:r>
            <a:r>
              <a:rPr lang="nb-NO" b="0" i="1" dirty="0">
                <a:solidFill>
                  <a:srgbClr val="212121"/>
                </a:solidFill>
                <a:effectLst/>
                <a:highlight>
                  <a:srgbClr val="FCFFFC"/>
                </a:highlight>
                <a:latin typeface="Work Sans" pitchFamily="2" charset="0"/>
              </a:rPr>
              <a:t>"Regjeringa vil føre en aktiv bostedspolitikk som skal bidra til å jevne ut sosiale og geografiske forskjeller i bostedsmarkeden. Å øke tilgjengeligheten i og rundt bosteder og øke andelen egnede bosteder er viktig for å nå målet om at flere eldre skal kunne bo trygt hjemme."</a:t>
            </a:r>
            <a:endParaRPr lang="nb-NO" b="0" i="0" dirty="0">
              <a:solidFill>
                <a:srgbClr val="212121"/>
              </a:solidFill>
              <a:effectLst/>
              <a:highlight>
                <a:srgbClr val="FCFFFC"/>
              </a:highlight>
              <a:latin typeface="Work Sans" pitchFamily="2" charset="0"/>
            </a:endParaRPr>
          </a:p>
          <a:p>
            <a:pPr algn="l">
              <a:buFont typeface="+mj-lt"/>
              <a:buAutoNum type="arabicPeriod"/>
            </a:pPr>
            <a:r>
              <a:rPr lang="nb-NO" b="1" i="0" dirty="0">
                <a:solidFill>
                  <a:srgbClr val="212121"/>
                </a:solidFill>
                <a:effectLst/>
                <a:highlight>
                  <a:srgbClr val="FCFFFC"/>
                </a:highlight>
                <a:latin typeface="Work Sans" pitchFamily="2" charset="0"/>
              </a:rPr>
              <a:t>Kompetente og myndiggjorte medarbeidere</a:t>
            </a:r>
            <a:r>
              <a:rPr lang="nb-NO" b="0" i="0" dirty="0">
                <a:solidFill>
                  <a:srgbClr val="212121"/>
                </a:solidFill>
                <a:effectLst/>
                <a:highlight>
                  <a:srgbClr val="FCFFFC"/>
                </a:highlight>
                <a:latin typeface="Work Sans" pitchFamily="2" charset="0"/>
              </a:rPr>
              <a:t> – </a:t>
            </a:r>
            <a:r>
              <a:rPr lang="nb-NO" b="0" i="1" dirty="0">
                <a:solidFill>
                  <a:srgbClr val="212121"/>
                </a:solidFill>
                <a:effectLst/>
                <a:highlight>
                  <a:srgbClr val="FCFFFC"/>
                </a:highlight>
                <a:latin typeface="Work Sans" pitchFamily="2" charset="0"/>
              </a:rPr>
              <a:t>«Regjeringa ønsker at tjenestene skal være trygge og av god kvalitet. Personellet er den viktigste ressursen for å gi trygge og gode helse- og omsorgstjenester til befolkningen."</a:t>
            </a:r>
            <a:endParaRPr lang="nb-NO" b="0" i="0" dirty="0">
              <a:solidFill>
                <a:srgbClr val="212121"/>
              </a:solidFill>
              <a:effectLst/>
              <a:highlight>
                <a:srgbClr val="FCFFFC"/>
              </a:highlight>
              <a:latin typeface="Work Sans" pitchFamily="2" charset="0"/>
            </a:endParaRPr>
          </a:p>
          <a:p>
            <a:pPr algn="l">
              <a:buFont typeface="+mj-lt"/>
              <a:buAutoNum type="arabicPeriod"/>
            </a:pPr>
            <a:r>
              <a:rPr lang="nb-NO" b="1" i="0" dirty="0">
                <a:solidFill>
                  <a:srgbClr val="212121"/>
                </a:solidFill>
                <a:effectLst/>
                <a:highlight>
                  <a:srgbClr val="FCFFFC"/>
                </a:highlight>
                <a:latin typeface="Work Sans" pitchFamily="2" charset="0"/>
              </a:rPr>
              <a:t>Trygghet for brukere og støtte til pårørende</a:t>
            </a:r>
            <a:r>
              <a:rPr lang="nb-NO" b="0" i="0" dirty="0">
                <a:solidFill>
                  <a:srgbClr val="212121"/>
                </a:solidFill>
                <a:effectLst/>
                <a:highlight>
                  <a:srgbClr val="FCFFFC"/>
                </a:highlight>
                <a:latin typeface="Work Sans" pitchFamily="2" charset="0"/>
              </a:rPr>
              <a:t> – </a:t>
            </a:r>
            <a:r>
              <a:rPr lang="nb-NO" b="0" i="1" dirty="0">
                <a:solidFill>
                  <a:srgbClr val="212121"/>
                </a:solidFill>
                <a:effectLst/>
                <a:highlight>
                  <a:srgbClr val="FCFFFC"/>
                </a:highlight>
                <a:latin typeface="Work Sans" pitchFamily="2" charset="0"/>
              </a:rPr>
              <a:t>"Regjeringa vil videreutvikle og styrke den felles helsetjeneste vår, slik at alle får en trygg alderdom. Særlig fokus på forebyggende og aktivitetsfremmende tjenester, kvalitet og kapasitet og støtte til pårørende.«</a:t>
            </a:r>
          </a:p>
          <a:p>
            <a:pPr algn="l">
              <a:buFont typeface="+mj-lt"/>
              <a:buNone/>
            </a:pPr>
            <a:endParaRPr lang="nb-NO" b="0" i="1" dirty="0">
              <a:solidFill>
                <a:srgbClr val="212121"/>
              </a:solidFill>
              <a:effectLst/>
              <a:highlight>
                <a:srgbClr val="FCFFFC"/>
              </a:highlight>
              <a:latin typeface="Work Sans" pitchFamily="2" charset="0"/>
            </a:endParaRPr>
          </a:p>
          <a:p>
            <a:pPr algn="l">
              <a:buFont typeface="+mj-lt"/>
              <a:buNone/>
            </a:pPr>
            <a:r>
              <a:rPr lang="nb-NO" b="0" i="1" dirty="0">
                <a:solidFill>
                  <a:srgbClr val="212121"/>
                </a:solidFill>
                <a:effectLst/>
                <a:highlight>
                  <a:srgbClr val="FCFFFC"/>
                </a:highlight>
                <a:latin typeface="Work Sans" pitchFamily="2" charset="0"/>
              </a:rPr>
              <a:t>Innsatsområder 3 og 4 følges opp gjennom Kompetanseløftet 2025 </a:t>
            </a:r>
          </a:p>
          <a:p>
            <a:pPr algn="l">
              <a:buFont typeface="+mj-lt"/>
              <a:buNone/>
            </a:pPr>
            <a:endParaRPr lang="nn-NO" b="0" i="0" dirty="0">
              <a:solidFill>
                <a:srgbClr val="212121"/>
              </a:solidFill>
              <a:effectLst/>
              <a:highlight>
                <a:srgbClr val="FCFFFC"/>
              </a:highlight>
              <a:latin typeface="Work Sans" pitchFamily="2" charset="0"/>
            </a:endParaRPr>
          </a:p>
          <a:p>
            <a:pPr algn="l">
              <a:buFont typeface="+mj-lt"/>
              <a:buNone/>
            </a:pPr>
            <a:r>
              <a:rPr lang="nn-NO" b="0" i="0" dirty="0">
                <a:solidFill>
                  <a:srgbClr val="212121"/>
                </a:solidFill>
                <a:effectLst/>
                <a:highlight>
                  <a:srgbClr val="FCFFFC"/>
                </a:highlight>
                <a:latin typeface="Work Sans" pitchFamily="2" charset="0"/>
              </a:rPr>
              <a:t>Oppfølging av </a:t>
            </a:r>
            <a:r>
              <a:rPr lang="nn-NO" b="0" i="0" dirty="0" err="1">
                <a:solidFill>
                  <a:srgbClr val="212121"/>
                </a:solidFill>
                <a:effectLst/>
                <a:highlight>
                  <a:srgbClr val="FCFFFC"/>
                </a:highlight>
                <a:latin typeface="Work Sans" pitchFamily="2" charset="0"/>
              </a:rPr>
              <a:t>stortingsmeldingen</a:t>
            </a:r>
            <a:r>
              <a:rPr lang="nn-NO" b="0" i="0" dirty="0">
                <a:solidFill>
                  <a:srgbClr val="212121"/>
                </a:solidFill>
                <a:effectLst/>
                <a:highlight>
                  <a:srgbClr val="FCFFFC"/>
                </a:highlight>
                <a:latin typeface="Work Sans" pitchFamily="2" charset="0"/>
              </a:rPr>
              <a:t> skal vært sett i </a:t>
            </a:r>
            <a:r>
              <a:rPr lang="nb-NO" b="0" i="0" noProof="0" dirty="0">
                <a:solidFill>
                  <a:srgbClr val="212121"/>
                </a:solidFill>
                <a:effectLst/>
                <a:highlight>
                  <a:srgbClr val="FCFFFC"/>
                </a:highlight>
                <a:latin typeface="Work Sans" pitchFamily="2" charset="0"/>
              </a:rPr>
              <a:t>sammenheng</a:t>
            </a:r>
            <a:r>
              <a:rPr lang="nn-NO" b="0" i="0" dirty="0">
                <a:solidFill>
                  <a:srgbClr val="212121"/>
                </a:solidFill>
                <a:effectLst/>
                <a:highlight>
                  <a:srgbClr val="FCFFFC"/>
                </a:highlight>
                <a:latin typeface="Work Sans" pitchFamily="2" charset="0"/>
              </a:rPr>
              <a:t> med andre nasjonale </a:t>
            </a:r>
            <a:r>
              <a:rPr lang="nn-NO" b="0" i="0" dirty="0" err="1">
                <a:solidFill>
                  <a:srgbClr val="212121"/>
                </a:solidFill>
                <a:effectLst/>
                <a:highlight>
                  <a:srgbClr val="FCFFFC"/>
                </a:highlight>
                <a:latin typeface="Work Sans" pitchFamily="2" charset="0"/>
              </a:rPr>
              <a:t>satsinger</a:t>
            </a:r>
            <a:r>
              <a:rPr lang="nn-NO" b="0" i="0" dirty="0">
                <a:solidFill>
                  <a:srgbClr val="212121"/>
                </a:solidFill>
                <a:effectLst/>
                <a:highlight>
                  <a:srgbClr val="FCFFFC"/>
                </a:highlight>
                <a:latin typeface="Work Sans" pitchFamily="2" charset="0"/>
              </a:rPr>
              <a:t>, både pågåande og nye. Det er </a:t>
            </a:r>
            <a:r>
              <a:rPr lang="nn-NO" b="0" i="0" dirty="0" err="1">
                <a:solidFill>
                  <a:srgbClr val="212121"/>
                </a:solidFill>
                <a:effectLst/>
                <a:highlight>
                  <a:srgbClr val="FCFFFC"/>
                </a:highlight>
                <a:latin typeface="Work Sans" pitchFamily="2" charset="0"/>
              </a:rPr>
              <a:t>særlig</a:t>
            </a:r>
            <a:r>
              <a:rPr lang="nn-NO" b="0" i="0" dirty="0">
                <a:solidFill>
                  <a:srgbClr val="212121"/>
                </a:solidFill>
                <a:effectLst/>
                <a:highlight>
                  <a:srgbClr val="FCFFFC"/>
                </a:highlight>
                <a:latin typeface="Work Sans" pitchFamily="2" charset="0"/>
              </a:rPr>
              <a:t> </a:t>
            </a:r>
            <a:r>
              <a:rPr lang="nn-NO" b="0" i="0" u="none" strike="noStrike" dirty="0" err="1">
                <a:solidFill>
                  <a:srgbClr val="212121"/>
                </a:solidFill>
                <a:effectLst/>
                <a:highlight>
                  <a:srgbClr val="FCFFFC"/>
                </a:highlight>
                <a:latin typeface="Work Sans" pitchFamily="2" charset="0"/>
              </a:rPr>
              <a:t>folkehelsemeldingen</a:t>
            </a:r>
            <a:r>
              <a:rPr lang="nn-NO" b="0" i="0" dirty="0">
                <a:solidFill>
                  <a:srgbClr val="212121"/>
                </a:solidFill>
                <a:effectLst/>
                <a:highlight>
                  <a:srgbClr val="FCFFFC"/>
                </a:highlight>
                <a:latin typeface="Work Sans" pitchFamily="2" charset="0"/>
              </a:rPr>
              <a:t>, </a:t>
            </a:r>
            <a:r>
              <a:rPr lang="nn-NO" b="0" i="0" u="none" strike="noStrike" dirty="0" err="1">
                <a:solidFill>
                  <a:srgbClr val="212121"/>
                </a:solidFill>
                <a:effectLst/>
                <a:highlight>
                  <a:srgbClr val="FCFFFC"/>
                </a:highlight>
                <a:latin typeface="Work Sans" pitchFamily="2" charset="0"/>
              </a:rPr>
              <a:t>beredskapsmeldingen</a:t>
            </a:r>
            <a:r>
              <a:rPr lang="nn-NO" b="0" i="0" dirty="0">
                <a:solidFill>
                  <a:srgbClr val="212121"/>
                </a:solidFill>
                <a:effectLst/>
                <a:highlight>
                  <a:srgbClr val="FCFFFC"/>
                </a:highlight>
                <a:latin typeface="Work Sans" pitchFamily="2" charset="0"/>
              </a:rPr>
              <a:t> og </a:t>
            </a:r>
            <a:r>
              <a:rPr lang="nn-NO" b="0" i="0" u="none" strike="noStrike" dirty="0">
                <a:solidFill>
                  <a:srgbClr val="212121"/>
                </a:solidFill>
                <a:effectLst/>
                <a:highlight>
                  <a:srgbClr val="FCFFFC"/>
                </a:highlight>
                <a:latin typeface="Work Sans" pitchFamily="2" charset="0"/>
                <a:hlinkClick r:id="rId3"/>
              </a:rPr>
              <a:t>Nasjonal helse- og samhandlingsplan</a:t>
            </a:r>
            <a:r>
              <a:rPr lang="nn-NO" b="0" i="0" dirty="0">
                <a:solidFill>
                  <a:srgbClr val="212121"/>
                </a:solidFill>
                <a:effectLst/>
                <a:highlight>
                  <a:srgbClr val="FCFFFC"/>
                </a:highlight>
                <a:latin typeface="Work Sans" pitchFamily="2" charset="0"/>
              </a:rPr>
              <a:t> vil være fundamentet for arbeidet med andre </a:t>
            </a:r>
            <a:r>
              <a:rPr lang="nn-NO" b="0" i="0" dirty="0" err="1">
                <a:solidFill>
                  <a:srgbClr val="212121"/>
                </a:solidFill>
                <a:effectLst/>
                <a:highlight>
                  <a:srgbClr val="FCFFFC"/>
                </a:highlight>
                <a:latin typeface="Work Sans" pitchFamily="2" charset="0"/>
              </a:rPr>
              <a:t>satsinger</a:t>
            </a:r>
            <a:r>
              <a:rPr lang="nn-NO" b="0" i="0" dirty="0">
                <a:solidFill>
                  <a:srgbClr val="212121"/>
                </a:solidFill>
                <a:effectLst/>
                <a:highlight>
                  <a:srgbClr val="FCFFFC"/>
                </a:highlight>
                <a:latin typeface="Work Sans" pitchFamily="2" charset="0"/>
              </a:rPr>
              <a:t>.</a:t>
            </a:r>
            <a:endParaRPr lang="nb-NO" b="0" i="0" dirty="0">
              <a:solidFill>
                <a:srgbClr val="212121"/>
              </a:solidFill>
              <a:effectLst/>
              <a:highlight>
                <a:srgbClr val="FCFFFC"/>
              </a:highlight>
              <a:latin typeface="Work Sans" pitchFamily="2" charset="0"/>
            </a:endParaRPr>
          </a:p>
          <a:p>
            <a:endParaRPr lang="nb-NO" dirty="0"/>
          </a:p>
        </p:txBody>
      </p:sp>
      <p:sp>
        <p:nvSpPr>
          <p:cNvPr id="4" name="Plassholder for lysbildenummer 3"/>
          <p:cNvSpPr>
            <a:spLocks noGrp="1"/>
          </p:cNvSpPr>
          <p:nvPr>
            <p:ph type="sldNum" sz="quarter" idx="5"/>
          </p:nvPr>
        </p:nvSpPr>
        <p:spPr/>
        <p:txBody>
          <a:bodyPr/>
          <a:lstStyle/>
          <a:p>
            <a:fld id="{07E4FB80-D5CD-4F8B-B310-9170DDB90797}" type="slidenum">
              <a:rPr lang="nb-NO" smtClean="0"/>
              <a:t>2</a:t>
            </a:fld>
            <a:endParaRPr lang="nb-NO"/>
          </a:p>
        </p:txBody>
      </p:sp>
    </p:spTree>
    <p:extLst>
      <p:ext uri="{BB962C8B-B14F-4D97-AF65-F5344CB8AC3E}">
        <p14:creationId xmlns:p14="http://schemas.microsoft.com/office/powerpoint/2010/main" val="333428094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dirty="0"/>
          </a:p>
        </p:txBody>
      </p:sp>
      <p:sp>
        <p:nvSpPr>
          <p:cNvPr id="4" name="Plassholder for lysbildenummer 3"/>
          <p:cNvSpPr>
            <a:spLocks noGrp="1"/>
          </p:cNvSpPr>
          <p:nvPr>
            <p:ph type="sldNum" sz="quarter" idx="5"/>
          </p:nvPr>
        </p:nvSpPr>
        <p:spPr/>
        <p:txBody>
          <a:bodyPr/>
          <a:lstStyle/>
          <a:p>
            <a:fld id="{07E4FB80-D5CD-4F8B-B310-9170DDB90797}" type="slidenum">
              <a:rPr lang="nb-NO" smtClean="0"/>
              <a:t>4</a:t>
            </a:fld>
            <a:endParaRPr lang="nb-NO"/>
          </a:p>
        </p:txBody>
      </p:sp>
    </p:spTree>
    <p:extLst>
      <p:ext uri="{BB962C8B-B14F-4D97-AF65-F5344CB8AC3E}">
        <p14:creationId xmlns:p14="http://schemas.microsoft.com/office/powerpoint/2010/main" val="243677935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sz="1800" i="1" dirty="0">
                <a:effectLst/>
                <a:latin typeface="Aptos" panose="020B0004020202020204" pitchFamily="34" charset="0"/>
                <a:ea typeface="Aptos" panose="020B0004020202020204" pitchFamily="34" charset="0"/>
                <a:cs typeface="Aptos" panose="020B0004020202020204" pitchFamily="34" charset="0"/>
              </a:rPr>
              <a:t>Arbeidet med å rigge det regionale (utadrettede) samarbeidet om Bo trygt hjemme-reformen pågår, i dialog med Helsedirektoratet. Vi vil videreføre gode erfaringer fra samarbeid i Leve hele livet-reformen, men også ta med noen nye partnere, bl.a. Husbanken. </a:t>
            </a:r>
          </a:p>
          <a:p>
            <a:endParaRPr lang="nb-NO" sz="1800" i="1" dirty="0">
              <a:effectLst/>
              <a:latin typeface="Aptos" panose="020B0004020202020204" pitchFamily="34" charset="0"/>
              <a:ea typeface="Aptos" panose="020B0004020202020204" pitchFamily="34" charset="0"/>
              <a:cs typeface="Aptos" panose="020B0004020202020204" pitchFamily="34" charset="0"/>
            </a:endParaRPr>
          </a:p>
          <a:p>
            <a:r>
              <a:rPr lang="nb-NO" sz="1800" i="1" dirty="0">
                <a:effectLst/>
                <a:latin typeface="Aptos" panose="020B0004020202020204" pitchFamily="34" charset="0"/>
              </a:rPr>
              <a:t>Må passe på at gruppen ikke blir for stor </a:t>
            </a:r>
            <a:endParaRPr lang="nb-NO" dirty="0"/>
          </a:p>
        </p:txBody>
      </p:sp>
      <p:sp>
        <p:nvSpPr>
          <p:cNvPr id="4" name="Plassholder for lysbildenummer 3"/>
          <p:cNvSpPr>
            <a:spLocks noGrp="1"/>
          </p:cNvSpPr>
          <p:nvPr>
            <p:ph type="sldNum" sz="quarter" idx="5"/>
          </p:nvPr>
        </p:nvSpPr>
        <p:spPr/>
        <p:txBody>
          <a:bodyPr/>
          <a:lstStyle/>
          <a:p>
            <a:fld id="{07E4FB80-D5CD-4F8B-B310-9170DDB90797}" type="slidenum">
              <a:rPr lang="nb-NO" smtClean="0"/>
              <a:t>5</a:t>
            </a:fld>
            <a:endParaRPr lang="nb-NO"/>
          </a:p>
        </p:txBody>
      </p:sp>
    </p:spTree>
    <p:extLst>
      <p:ext uri="{BB962C8B-B14F-4D97-AF65-F5344CB8AC3E}">
        <p14:creationId xmlns:p14="http://schemas.microsoft.com/office/powerpoint/2010/main" val="350603960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b="0" i="0" dirty="0">
              <a:solidFill>
                <a:srgbClr val="000000"/>
              </a:solidFill>
              <a:effectLst/>
              <a:latin typeface="Arial" panose="020B0604020202020204" pitchFamily="34" charset="0"/>
            </a:endParaRPr>
          </a:p>
          <a:p>
            <a:r>
              <a:rPr lang="nb-NO" dirty="0"/>
              <a:t>Planer er et viktig redskap for å styre samfunnsutviklingen. Gjennom planarbeidet setter kommunestyret de lokale utfordringene på dagsordenen og vurderer hva som kan og bør gjøres for å løse de. Det kan for eksempel handle om å gi føringer for prioriteringer innenfor samferdsel, nye boligområder, oppvekstsvilkår, </a:t>
            </a:r>
            <a:r>
              <a:rPr lang="nb-NO" b="1" i="1" dirty="0"/>
              <a:t>kvalitet i omsorgstjenestene </a:t>
            </a:r>
            <a:r>
              <a:rPr lang="nb-NO" dirty="0"/>
              <a:t>og kulturtilbud.</a:t>
            </a:r>
          </a:p>
          <a:p>
            <a:endParaRPr lang="nb-NO" dirty="0"/>
          </a:p>
          <a:p>
            <a:endParaRPr lang="nb-NO" dirty="0"/>
          </a:p>
          <a:p>
            <a:endParaRPr lang="nb-NO" dirty="0"/>
          </a:p>
        </p:txBody>
      </p:sp>
      <p:sp>
        <p:nvSpPr>
          <p:cNvPr id="4" name="Plassholder for lysbildenummer 3"/>
          <p:cNvSpPr>
            <a:spLocks noGrp="1"/>
          </p:cNvSpPr>
          <p:nvPr>
            <p:ph type="sldNum" sz="quarter" idx="5"/>
          </p:nvPr>
        </p:nvSpPr>
        <p:spPr/>
        <p:txBody>
          <a:bodyPr/>
          <a:lstStyle/>
          <a:p>
            <a:fld id="{07E4FB80-D5CD-4F8B-B310-9170DDB90797}" type="slidenum">
              <a:rPr lang="nb-NO" smtClean="0"/>
              <a:t>8</a:t>
            </a:fld>
            <a:endParaRPr lang="nb-NO"/>
          </a:p>
        </p:txBody>
      </p:sp>
    </p:spTree>
    <p:extLst>
      <p:ext uri="{BB962C8B-B14F-4D97-AF65-F5344CB8AC3E}">
        <p14:creationId xmlns:p14="http://schemas.microsoft.com/office/powerpoint/2010/main" val="64073325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dirty="0"/>
          </a:p>
        </p:txBody>
      </p:sp>
      <p:sp>
        <p:nvSpPr>
          <p:cNvPr id="4" name="Plassholder for lysbildenummer 3"/>
          <p:cNvSpPr>
            <a:spLocks noGrp="1"/>
          </p:cNvSpPr>
          <p:nvPr>
            <p:ph type="sldNum" sz="quarter" idx="5"/>
          </p:nvPr>
        </p:nvSpPr>
        <p:spPr/>
        <p:txBody>
          <a:bodyPr/>
          <a:lstStyle/>
          <a:p>
            <a:fld id="{07E4FB80-D5CD-4F8B-B310-9170DDB90797}" type="slidenum">
              <a:rPr lang="nb-NO" smtClean="0"/>
              <a:t>9</a:t>
            </a:fld>
            <a:endParaRPr lang="nb-NO"/>
          </a:p>
        </p:txBody>
      </p:sp>
    </p:spTree>
    <p:extLst>
      <p:ext uri="{BB962C8B-B14F-4D97-AF65-F5344CB8AC3E}">
        <p14:creationId xmlns:p14="http://schemas.microsoft.com/office/powerpoint/2010/main" val="26119422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a:p>
        </p:txBody>
      </p:sp>
      <p:sp>
        <p:nvSpPr>
          <p:cNvPr id="4" name="Plassholder for lysbildenummer 3"/>
          <p:cNvSpPr>
            <a:spLocks noGrp="1"/>
          </p:cNvSpPr>
          <p:nvPr>
            <p:ph type="sldNum" sz="quarter" idx="5"/>
          </p:nvPr>
        </p:nvSpPr>
        <p:spPr/>
        <p:txBody>
          <a:bodyPr/>
          <a:lstStyle/>
          <a:p>
            <a:fld id="{07E4FB80-D5CD-4F8B-B310-9170DDB90797}" type="slidenum">
              <a:rPr lang="nb-NO" smtClean="0"/>
              <a:t>12</a:t>
            </a:fld>
            <a:endParaRPr lang="nb-NO"/>
          </a:p>
        </p:txBody>
      </p:sp>
    </p:spTree>
    <p:extLst>
      <p:ext uri="{BB962C8B-B14F-4D97-AF65-F5344CB8AC3E}">
        <p14:creationId xmlns:p14="http://schemas.microsoft.com/office/powerpoint/2010/main" val="288710709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jp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jpg"/><Relationship Id="rId1" Type="http://schemas.openxmlformats.org/officeDocument/2006/relationships/slideMaster" Target="../slideMasters/slideMaster1.xml"/><Relationship Id="rId5" Type="http://schemas.openxmlformats.org/officeDocument/2006/relationships/image" Target="../media/image2.png"/><Relationship Id="rId4" Type="http://schemas.openxmlformats.org/officeDocument/2006/relationships/image" Target="../media/image20.png"/></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21.jp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5.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6.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6.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7.pn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7.png"/><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8.png"/><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8.png"/><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8.png"/><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31.png"/><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32.png"/><Relationship Id="rId1" Type="http://schemas.openxmlformats.org/officeDocument/2006/relationships/slideMaster" Target="../slideMasters/slideMaster1.xml"/><Relationship Id="rId5" Type="http://schemas.openxmlformats.org/officeDocument/2006/relationships/image" Target="../media/image34.png"/><Relationship Id="rId4" Type="http://schemas.openxmlformats.org/officeDocument/2006/relationships/image" Target="../media/image33.png"/></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21.jpg"/><Relationship Id="rId1" Type="http://schemas.openxmlformats.org/officeDocument/2006/relationships/slideMaster" Target="../slideMasters/slideMaster1.xml"/><Relationship Id="rId6" Type="http://schemas.openxmlformats.org/officeDocument/2006/relationships/image" Target="../media/image34.png"/><Relationship Id="rId5" Type="http://schemas.openxmlformats.org/officeDocument/2006/relationships/image" Target="../media/image33.png"/><Relationship Id="rId4" Type="http://schemas.openxmlformats.org/officeDocument/2006/relationships/image" Target="../media/image30.png"/></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jpg"/><Relationship Id="rId1" Type="http://schemas.openxmlformats.org/officeDocument/2006/relationships/slideMaster" Target="../slideMasters/slideMaster1.xml"/><Relationship Id="rId6" Type="http://schemas.openxmlformats.org/officeDocument/2006/relationships/image" Target="../media/image34.png"/><Relationship Id="rId5" Type="http://schemas.openxmlformats.org/officeDocument/2006/relationships/image" Target="../media/image33.png"/><Relationship Id="rId4" Type="http://schemas.openxmlformats.org/officeDocument/2006/relationships/image" Target="../media/image30.png"/></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jpg"/><Relationship Id="rId1" Type="http://schemas.openxmlformats.org/officeDocument/2006/relationships/slideMaster" Target="../slideMasters/slideMaster1.xml"/><Relationship Id="rId5" Type="http://schemas.openxmlformats.org/officeDocument/2006/relationships/image" Target="../media/image8.png"/><Relationship Id="rId4" Type="http://schemas.openxmlformats.org/officeDocument/2006/relationships/image" Target="../media/image7.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g"/><Relationship Id="rId1" Type="http://schemas.openxmlformats.org/officeDocument/2006/relationships/slideMaster" Target="../slideMasters/slideMaster1.xml"/><Relationship Id="rId5" Type="http://schemas.openxmlformats.org/officeDocument/2006/relationships/image" Target="../media/image2.png"/><Relationship Id="rId4" Type="http://schemas.openxmlformats.org/officeDocument/2006/relationships/image" Target="../media/image13.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jp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FORSIDE (mønster 9)">
    <p:bg>
      <p:bgPr>
        <a:solidFill>
          <a:schemeClr val="bg1"/>
        </a:solidFill>
        <a:effectLst/>
      </p:bgPr>
    </p:bg>
    <p:spTree>
      <p:nvGrpSpPr>
        <p:cNvPr id="1" name=""/>
        <p:cNvGrpSpPr/>
        <p:nvPr/>
      </p:nvGrpSpPr>
      <p:grpSpPr>
        <a:xfrm>
          <a:off x="0" y="0"/>
          <a:ext cx="0" cy="0"/>
          <a:chOff x="0" y="0"/>
          <a:chExt cx="0" cy="0"/>
        </a:xfrm>
      </p:grpSpPr>
      <p:sp>
        <p:nvSpPr>
          <p:cNvPr id="9" name="Rektangel 8">
            <a:extLst>
              <a:ext uri="{FF2B5EF4-FFF2-40B4-BE49-F238E27FC236}">
                <a16:creationId xmlns:a16="http://schemas.microsoft.com/office/drawing/2014/main" id="{138C16EE-710F-4022-B0C5-EA9C5CDBBD65}"/>
              </a:ext>
            </a:extLst>
          </p:cNvPr>
          <p:cNvSpPr/>
          <p:nvPr userDrawn="1"/>
        </p:nvSpPr>
        <p:spPr>
          <a:xfrm>
            <a:off x="0" y="0"/>
            <a:ext cx="12192000" cy="5220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pic>
        <p:nvPicPr>
          <p:cNvPr id="15" name="Bilde 14">
            <a:extLst>
              <a:ext uri="{FF2B5EF4-FFF2-40B4-BE49-F238E27FC236}">
                <a16:creationId xmlns:a16="http://schemas.microsoft.com/office/drawing/2014/main" id="{8360EE4D-DFF5-4E20-B16B-DE5A691E1F12}"/>
              </a:ext>
            </a:extLst>
          </p:cNvPr>
          <p:cNvPicPr>
            <a:picLocks noChangeAspect="1"/>
          </p:cNvPicPr>
          <p:nvPr userDrawn="1"/>
        </p:nvPicPr>
        <p:blipFill rotWithShape="1">
          <a:blip r:embed="rId2" cstate="screen">
            <a:extLst>
              <a:ext uri="{28A0092B-C50C-407E-A947-70E740481C1C}">
                <a14:useLocalDpi xmlns:a14="http://schemas.microsoft.com/office/drawing/2010/main" val="0"/>
              </a:ext>
            </a:extLst>
          </a:blip>
          <a:srcRect l="-2" t="-865" r="30147"/>
          <a:stretch/>
        </p:blipFill>
        <p:spPr>
          <a:xfrm>
            <a:off x="8815283" y="2114373"/>
            <a:ext cx="3376717" cy="4064272"/>
          </a:xfrm>
          <a:prstGeom prst="rect">
            <a:avLst/>
          </a:prstGeom>
        </p:spPr>
      </p:pic>
      <p:sp>
        <p:nvSpPr>
          <p:cNvPr id="19" name="Plassholder for dato 3">
            <a:extLst>
              <a:ext uri="{FF2B5EF4-FFF2-40B4-BE49-F238E27FC236}">
                <a16:creationId xmlns:a16="http://schemas.microsoft.com/office/drawing/2014/main" id="{801C13F1-45C0-4244-B9C6-4EFBC66F6D0C}"/>
              </a:ext>
            </a:extLst>
          </p:cNvPr>
          <p:cNvSpPr>
            <a:spLocks noGrp="1"/>
          </p:cNvSpPr>
          <p:nvPr>
            <p:ph type="dt" sz="half" idx="2"/>
          </p:nvPr>
        </p:nvSpPr>
        <p:spPr>
          <a:xfrm>
            <a:off x="10171134" y="6261302"/>
            <a:ext cx="1715102" cy="235270"/>
          </a:xfrm>
          <a:prstGeom prst="rect">
            <a:avLst/>
          </a:prstGeom>
        </p:spPr>
        <p:txBody>
          <a:bodyPr vert="horz" lIns="91440" tIns="45720" rIns="91440" bIns="45720" rtlCol="0" anchor="ctr">
            <a:noAutofit/>
          </a:bodyPr>
          <a:lstStyle>
            <a:lvl1pPr algn="r">
              <a:defRPr sz="1200">
                <a:solidFill>
                  <a:schemeClr val="tx1"/>
                </a:solidFill>
                <a:latin typeface="+mn-lt"/>
              </a:defRPr>
            </a:lvl1pPr>
          </a:lstStyle>
          <a:p>
            <a:fld id="{20CAE16B-463B-4D9A-B532-D4D0B4862104}" type="datetime1">
              <a:rPr lang="nb-NO" smtClean="0"/>
              <a:pPr/>
              <a:t>25.09.2024</a:t>
            </a:fld>
            <a:endParaRPr lang="nb-NO" dirty="0"/>
          </a:p>
        </p:txBody>
      </p:sp>
      <p:sp>
        <p:nvSpPr>
          <p:cNvPr id="5" name="Plassholder for tekst 4">
            <a:extLst>
              <a:ext uri="{FF2B5EF4-FFF2-40B4-BE49-F238E27FC236}">
                <a16:creationId xmlns:a16="http://schemas.microsoft.com/office/drawing/2014/main" id="{EA6A4735-2CFC-41E4-A5FE-C807F8501578}"/>
              </a:ext>
            </a:extLst>
          </p:cNvPr>
          <p:cNvSpPr>
            <a:spLocks noGrp="1"/>
          </p:cNvSpPr>
          <p:nvPr>
            <p:ph type="body" sz="quarter" idx="10" hasCustomPrompt="1"/>
          </p:nvPr>
        </p:nvSpPr>
        <p:spPr>
          <a:xfrm>
            <a:off x="937593" y="958645"/>
            <a:ext cx="8258026" cy="2576997"/>
          </a:xfrm>
          <a:prstGeom prst="rect">
            <a:avLst/>
          </a:prstGeom>
          <a:effectLst>
            <a:outerShdw blurRad="50800" dist="38100" dir="2700000" algn="tl" rotWithShape="0">
              <a:prstClr val="black">
                <a:alpha val="39000"/>
              </a:prstClr>
            </a:outerShdw>
          </a:effectLst>
        </p:spPr>
        <p:txBody>
          <a:bodyPr anchor="b"/>
          <a:lstStyle>
            <a:lvl1pPr marL="0" indent="0">
              <a:buNone/>
              <a:defRPr sz="540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r>
              <a:rPr lang="nb-NO" dirty="0"/>
              <a:t>Overskrift (pkt. 54) på </a:t>
            </a:r>
            <a:r>
              <a:rPr lang="nb-NO" dirty="0" err="1"/>
              <a:t>forsidemal</a:t>
            </a:r>
            <a:r>
              <a:rPr lang="nb-NO" dirty="0"/>
              <a:t> uten bilde</a:t>
            </a:r>
          </a:p>
        </p:txBody>
      </p:sp>
      <p:sp>
        <p:nvSpPr>
          <p:cNvPr id="7" name="Plassholder for tekst 6">
            <a:extLst>
              <a:ext uri="{FF2B5EF4-FFF2-40B4-BE49-F238E27FC236}">
                <a16:creationId xmlns:a16="http://schemas.microsoft.com/office/drawing/2014/main" id="{A9FF001B-633E-41C9-B008-C3077FC68369}"/>
              </a:ext>
            </a:extLst>
          </p:cNvPr>
          <p:cNvSpPr>
            <a:spLocks noGrp="1"/>
          </p:cNvSpPr>
          <p:nvPr>
            <p:ph type="body" sz="quarter" idx="11" hasCustomPrompt="1"/>
          </p:nvPr>
        </p:nvSpPr>
        <p:spPr>
          <a:xfrm>
            <a:off x="967088" y="3952086"/>
            <a:ext cx="5136285" cy="1036667"/>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400">
                <a:solidFill>
                  <a:schemeClr val="accent1"/>
                </a:solidFill>
                <a:latin typeface="+mn-lt"/>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nb-NO" dirty="0"/>
              <a:t>Her kan du skrive navn og avdeling, eller du kan spesifisere hva presentasjonen dreier seg om.</a:t>
            </a:r>
          </a:p>
        </p:txBody>
      </p:sp>
      <p:pic>
        <p:nvPicPr>
          <p:cNvPr id="11" name="Bilde 10" descr="Et bilde som inneholder natthimmel&#10;&#10;Automatisk generert beskrivelse">
            <a:extLst>
              <a:ext uri="{FF2B5EF4-FFF2-40B4-BE49-F238E27FC236}">
                <a16:creationId xmlns:a16="http://schemas.microsoft.com/office/drawing/2014/main" id="{79A54D75-E3E5-449D-A077-7CBB70E42EC5}"/>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5146090"/>
            <a:ext cx="4457035" cy="1350482"/>
          </a:xfrm>
          <a:prstGeom prst="rect">
            <a:avLst/>
          </a:prstGeom>
        </p:spPr>
      </p:pic>
    </p:spTree>
    <p:extLst>
      <p:ext uri="{BB962C8B-B14F-4D97-AF65-F5344CB8AC3E}">
        <p14:creationId xmlns:p14="http://schemas.microsoft.com/office/powerpoint/2010/main" val="24988011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FORSIDE tema 4 (mønster 9)">
    <p:spTree>
      <p:nvGrpSpPr>
        <p:cNvPr id="1" name=""/>
        <p:cNvGrpSpPr/>
        <p:nvPr/>
      </p:nvGrpSpPr>
      <p:grpSpPr>
        <a:xfrm>
          <a:off x="0" y="0"/>
          <a:ext cx="0" cy="0"/>
          <a:chOff x="0" y="0"/>
          <a:chExt cx="0" cy="0"/>
        </a:xfrm>
      </p:grpSpPr>
      <p:pic>
        <p:nvPicPr>
          <p:cNvPr id="8" name="Bilde 7">
            <a:extLst>
              <a:ext uri="{FF2B5EF4-FFF2-40B4-BE49-F238E27FC236}">
                <a16:creationId xmlns:a16="http://schemas.microsoft.com/office/drawing/2014/main" id="{45CBD4F4-68BE-4F47-8B5C-36CCA3F4D262}"/>
              </a:ext>
            </a:extLst>
          </p:cNvPr>
          <p:cNvPicPr>
            <a:picLocks noChangeAspect="1"/>
          </p:cNvPicPr>
          <p:nvPr userDrawn="1"/>
        </p:nvPicPr>
        <p:blipFill rotWithShape="1">
          <a:blip r:embed="rId2">
            <a:alphaModFix amt="70000"/>
            <a:extLst>
              <a:ext uri="{28A0092B-C50C-407E-A947-70E740481C1C}">
                <a14:useLocalDpi xmlns:a14="http://schemas.microsoft.com/office/drawing/2010/main" val="0"/>
              </a:ext>
            </a:extLst>
          </a:blip>
          <a:srcRect l="5671" t="16392" r="10958" b="238"/>
          <a:stretch/>
        </p:blipFill>
        <p:spPr>
          <a:xfrm>
            <a:off x="0" y="0"/>
            <a:ext cx="12192000" cy="5224272"/>
          </a:xfrm>
          <a:prstGeom prst="rect">
            <a:avLst/>
          </a:prstGeom>
        </p:spPr>
      </p:pic>
      <p:sp>
        <p:nvSpPr>
          <p:cNvPr id="10" name="Tittel 1">
            <a:extLst>
              <a:ext uri="{FF2B5EF4-FFF2-40B4-BE49-F238E27FC236}">
                <a16:creationId xmlns:a16="http://schemas.microsoft.com/office/drawing/2014/main" id="{2EC5FF78-1CDE-4938-BB25-88A17EF65562}"/>
              </a:ext>
            </a:extLst>
          </p:cNvPr>
          <p:cNvSpPr>
            <a:spLocks noGrp="1"/>
          </p:cNvSpPr>
          <p:nvPr>
            <p:ph type="ctrTitle" hasCustomPrompt="1"/>
          </p:nvPr>
        </p:nvSpPr>
        <p:spPr>
          <a:xfrm>
            <a:off x="901858" y="1268413"/>
            <a:ext cx="9829799" cy="2387600"/>
          </a:xfrm>
          <a:prstGeom prst="rect">
            <a:avLst/>
          </a:prstGeom>
          <a:effectLst>
            <a:outerShdw blurRad="50800" dist="25400" dir="2700000" algn="tl" rotWithShape="0">
              <a:schemeClr val="tx1">
                <a:alpha val="40000"/>
              </a:schemeClr>
            </a:outerShdw>
          </a:effectLst>
        </p:spPr>
        <p:txBody>
          <a:bodyPr anchor="b"/>
          <a:lstStyle>
            <a:lvl1pPr algn="l">
              <a:defRPr sz="5400">
                <a:solidFill>
                  <a:schemeClr val="tx1"/>
                </a:solidFill>
                <a:latin typeface="+mn-lt"/>
              </a:defRPr>
            </a:lvl1pPr>
          </a:lstStyle>
          <a:p>
            <a:r>
              <a:rPr lang="nb-NO" dirty="0"/>
              <a:t>Overskrift (pkt. 54) på </a:t>
            </a:r>
            <a:r>
              <a:rPr lang="nb-NO" dirty="0" err="1"/>
              <a:t>forsidemal</a:t>
            </a:r>
            <a:r>
              <a:rPr lang="nb-NO" dirty="0"/>
              <a:t> med tema</a:t>
            </a:r>
          </a:p>
        </p:txBody>
      </p:sp>
      <p:sp>
        <p:nvSpPr>
          <p:cNvPr id="15" name="Plassholder for dato 3">
            <a:extLst>
              <a:ext uri="{FF2B5EF4-FFF2-40B4-BE49-F238E27FC236}">
                <a16:creationId xmlns:a16="http://schemas.microsoft.com/office/drawing/2014/main" id="{590A0205-A7E7-4285-AB08-6527F7C86790}"/>
              </a:ext>
            </a:extLst>
          </p:cNvPr>
          <p:cNvSpPr>
            <a:spLocks noGrp="1"/>
          </p:cNvSpPr>
          <p:nvPr>
            <p:ph type="dt" sz="half" idx="2"/>
          </p:nvPr>
        </p:nvSpPr>
        <p:spPr>
          <a:xfrm>
            <a:off x="10390340" y="6261302"/>
            <a:ext cx="1495896" cy="231383"/>
          </a:xfrm>
          <a:prstGeom prst="rect">
            <a:avLst/>
          </a:prstGeom>
        </p:spPr>
        <p:txBody>
          <a:bodyPr vert="horz" lIns="91440" tIns="45720" rIns="91440" bIns="45720" rtlCol="0" anchor="ctr">
            <a:noAutofit/>
          </a:bodyPr>
          <a:lstStyle>
            <a:lvl1pPr algn="r">
              <a:defRPr sz="1200">
                <a:solidFill>
                  <a:schemeClr val="tx1"/>
                </a:solidFill>
                <a:latin typeface="+mn-lt"/>
              </a:defRPr>
            </a:lvl1pPr>
          </a:lstStyle>
          <a:p>
            <a:fld id="{20CAE16B-463B-4D9A-B532-D4D0B4862104}" type="datetime1">
              <a:rPr lang="nb-NO" smtClean="0"/>
              <a:pPr/>
              <a:t>25.09.2024</a:t>
            </a:fld>
            <a:endParaRPr lang="nb-NO"/>
          </a:p>
        </p:txBody>
      </p:sp>
      <p:pic>
        <p:nvPicPr>
          <p:cNvPr id="17" name="Bilde 16">
            <a:extLst>
              <a:ext uri="{FF2B5EF4-FFF2-40B4-BE49-F238E27FC236}">
                <a16:creationId xmlns:a16="http://schemas.microsoft.com/office/drawing/2014/main" id="{37F3AC3D-4348-45E2-AF34-988B0BB80F33}"/>
              </a:ext>
            </a:extLst>
          </p:cNvPr>
          <p:cNvPicPr>
            <a:picLocks noChangeAspect="1"/>
          </p:cNvPicPr>
          <p:nvPr userDrawn="1"/>
        </p:nvPicPr>
        <p:blipFill rotWithShape="1">
          <a:blip r:embed="rId3" cstate="screen">
            <a:extLst>
              <a:ext uri="{28A0092B-C50C-407E-A947-70E740481C1C}">
                <a14:useLocalDpi xmlns:a14="http://schemas.microsoft.com/office/drawing/2010/main" val="0"/>
              </a:ext>
            </a:extLst>
          </a:blip>
          <a:srcRect l="-768" t="-1267" r="30420" b="-49"/>
          <a:stretch/>
        </p:blipFill>
        <p:spPr>
          <a:xfrm>
            <a:off x="8533990" y="1756439"/>
            <a:ext cx="3658010" cy="4391290"/>
          </a:xfrm>
          <a:prstGeom prst="rect">
            <a:avLst/>
          </a:prstGeom>
        </p:spPr>
      </p:pic>
      <p:sp>
        <p:nvSpPr>
          <p:cNvPr id="9" name="Plassholder for tekst 6">
            <a:extLst>
              <a:ext uri="{FF2B5EF4-FFF2-40B4-BE49-F238E27FC236}">
                <a16:creationId xmlns:a16="http://schemas.microsoft.com/office/drawing/2014/main" id="{8BEBCF7A-C37A-4B02-B277-083E4CB6ADA6}"/>
              </a:ext>
            </a:extLst>
          </p:cNvPr>
          <p:cNvSpPr>
            <a:spLocks noGrp="1"/>
          </p:cNvSpPr>
          <p:nvPr>
            <p:ph type="body" sz="quarter" idx="11" hasCustomPrompt="1"/>
          </p:nvPr>
        </p:nvSpPr>
        <p:spPr>
          <a:xfrm>
            <a:off x="967089" y="3952084"/>
            <a:ext cx="4941876" cy="1036667"/>
          </a:xfrm>
          <a:prstGeom prst="rect">
            <a:avLst/>
          </a:prstGeom>
          <a:effectLst>
            <a:outerShdw blurRad="50800" dist="38100" dir="2700000" algn="tl" rotWithShape="0">
              <a:prstClr val="black">
                <a:alpha val="24000"/>
              </a:prstClr>
            </a:outerShdw>
          </a:effectLst>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400">
                <a:solidFill>
                  <a:schemeClr val="tx1"/>
                </a:solidFill>
                <a:latin typeface="+mn-lt"/>
                <a:ea typeface="Open Sans SemiBold" panose="020B0706030804020204" pitchFamily="34" charset="0"/>
                <a:cs typeface="Open Sans SemiBold" panose="020B0706030804020204" pitchFamily="34" charset="0"/>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nb-NO" dirty="0"/>
              <a:t>Her kan du skrive navn og avdeling, eller du kan spesifisere hva presentasjonen dreier seg om.</a:t>
            </a:r>
          </a:p>
        </p:txBody>
      </p:sp>
      <p:pic>
        <p:nvPicPr>
          <p:cNvPr id="11" name="Bilde 10">
            <a:extLst>
              <a:ext uri="{FF2B5EF4-FFF2-40B4-BE49-F238E27FC236}">
                <a16:creationId xmlns:a16="http://schemas.microsoft.com/office/drawing/2014/main" id="{69A16E3E-B1C0-4317-AF87-A1CA372BC735}"/>
              </a:ext>
            </a:extLst>
          </p:cNvPr>
          <p:cNvPicPr>
            <a:picLocks noChangeAspect="1"/>
          </p:cNvPicPr>
          <p:nvPr userDrawn="1"/>
        </p:nvPicPr>
        <p:blipFill>
          <a:blip r:embed="rId4">
            <a:extLst>
              <a:ext uri="{28A0092B-C50C-407E-A947-70E740481C1C}">
                <a14:useLocalDpi xmlns:a14="http://schemas.microsoft.com/office/drawing/2010/main" val="0"/>
              </a:ext>
            </a:extLst>
          </a:blip>
          <a:srcRect/>
          <a:stretch/>
        </p:blipFill>
        <p:spPr>
          <a:xfrm>
            <a:off x="9426" y="5147740"/>
            <a:ext cx="4438761" cy="1344945"/>
          </a:xfrm>
          <a:prstGeom prst="rect">
            <a:avLst/>
          </a:prstGeom>
        </p:spPr>
      </p:pic>
    </p:spTree>
    <p:extLst>
      <p:ext uri="{BB962C8B-B14F-4D97-AF65-F5344CB8AC3E}">
        <p14:creationId xmlns:p14="http://schemas.microsoft.com/office/powerpoint/2010/main" val="66320885"/>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FORSIDE tema 5 (mønster 9)">
    <p:spTree>
      <p:nvGrpSpPr>
        <p:cNvPr id="1" name=""/>
        <p:cNvGrpSpPr/>
        <p:nvPr/>
      </p:nvGrpSpPr>
      <p:grpSpPr>
        <a:xfrm>
          <a:off x="0" y="0"/>
          <a:ext cx="0" cy="0"/>
          <a:chOff x="0" y="0"/>
          <a:chExt cx="0" cy="0"/>
        </a:xfrm>
      </p:grpSpPr>
      <p:pic>
        <p:nvPicPr>
          <p:cNvPr id="6" name="Bilde 5">
            <a:extLst>
              <a:ext uri="{FF2B5EF4-FFF2-40B4-BE49-F238E27FC236}">
                <a16:creationId xmlns:a16="http://schemas.microsoft.com/office/drawing/2014/main" id="{892B71E0-3195-409D-A18E-AA9BE35C9862}"/>
              </a:ext>
            </a:extLst>
          </p:cNvPr>
          <p:cNvPicPr>
            <a:picLocks noChangeAspect="1"/>
          </p:cNvPicPr>
          <p:nvPr userDrawn="1"/>
        </p:nvPicPr>
        <p:blipFill>
          <a:blip r:embed="rId2">
            <a:alphaModFix/>
            <a:extLst>
              <a:ext uri="{28A0092B-C50C-407E-A947-70E740481C1C}">
                <a14:useLocalDpi xmlns:a14="http://schemas.microsoft.com/office/drawing/2010/main" val="0"/>
              </a:ext>
            </a:extLst>
          </a:blip>
          <a:stretch>
            <a:fillRect/>
          </a:stretch>
        </p:blipFill>
        <p:spPr>
          <a:xfrm>
            <a:off x="0" y="-4273"/>
            <a:ext cx="12192000" cy="5224272"/>
          </a:xfrm>
          <a:prstGeom prst="rect">
            <a:avLst/>
          </a:prstGeom>
        </p:spPr>
      </p:pic>
      <p:sp>
        <p:nvSpPr>
          <p:cNvPr id="10" name="Tittel 1">
            <a:extLst>
              <a:ext uri="{FF2B5EF4-FFF2-40B4-BE49-F238E27FC236}">
                <a16:creationId xmlns:a16="http://schemas.microsoft.com/office/drawing/2014/main" id="{2EC5FF78-1CDE-4938-BB25-88A17EF65562}"/>
              </a:ext>
            </a:extLst>
          </p:cNvPr>
          <p:cNvSpPr>
            <a:spLocks noGrp="1"/>
          </p:cNvSpPr>
          <p:nvPr>
            <p:ph type="ctrTitle" hasCustomPrompt="1"/>
          </p:nvPr>
        </p:nvSpPr>
        <p:spPr>
          <a:xfrm>
            <a:off x="908051" y="1262063"/>
            <a:ext cx="8879957" cy="2387600"/>
          </a:xfrm>
          <a:prstGeom prst="rect">
            <a:avLst/>
          </a:prstGeom>
          <a:effectLst>
            <a:outerShdw blurRad="50800" dist="38100" dir="2700000" algn="tl" rotWithShape="0">
              <a:schemeClr val="tx1">
                <a:alpha val="31000"/>
              </a:schemeClr>
            </a:outerShdw>
          </a:effectLst>
        </p:spPr>
        <p:txBody>
          <a:bodyPr anchor="b"/>
          <a:lstStyle>
            <a:lvl1pPr algn="l">
              <a:defRPr sz="5400">
                <a:solidFill>
                  <a:schemeClr val="bg1"/>
                </a:solidFill>
                <a:latin typeface="+mn-lt"/>
              </a:defRPr>
            </a:lvl1pPr>
          </a:lstStyle>
          <a:p>
            <a:r>
              <a:rPr lang="nb-NO" dirty="0"/>
              <a:t>Overskrift (pkt. 54) på </a:t>
            </a:r>
            <a:r>
              <a:rPr lang="nb-NO" dirty="0" err="1"/>
              <a:t>forsidemal</a:t>
            </a:r>
            <a:r>
              <a:rPr lang="nb-NO" dirty="0"/>
              <a:t> med tema</a:t>
            </a:r>
          </a:p>
        </p:txBody>
      </p:sp>
      <p:sp>
        <p:nvSpPr>
          <p:cNvPr id="14" name="Plassholder for dato 3">
            <a:extLst>
              <a:ext uri="{FF2B5EF4-FFF2-40B4-BE49-F238E27FC236}">
                <a16:creationId xmlns:a16="http://schemas.microsoft.com/office/drawing/2014/main" id="{841C5F2E-501F-4EEE-A829-7888FDD94259}"/>
              </a:ext>
            </a:extLst>
          </p:cNvPr>
          <p:cNvSpPr>
            <a:spLocks noGrp="1"/>
          </p:cNvSpPr>
          <p:nvPr>
            <p:ph type="dt" sz="half" idx="2"/>
          </p:nvPr>
        </p:nvSpPr>
        <p:spPr>
          <a:xfrm>
            <a:off x="10515600" y="6261302"/>
            <a:ext cx="1370635" cy="235270"/>
          </a:xfrm>
          <a:prstGeom prst="rect">
            <a:avLst/>
          </a:prstGeom>
        </p:spPr>
        <p:txBody>
          <a:bodyPr vert="horz" lIns="91440" tIns="45720" rIns="91440" bIns="45720" rtlCol="0" anchor="ctr">
            <a:noAutofit/>
          </a:bodyPr>
          <a:lstStyle>
            <a:lvl1pPr algn="r">
              <a:defRPr sz="1200">
                <a:solidFill>
                  <a:schemeClr val="tx1"/>
                </a:solidFill>
                <a:latin typeface="+mn-lt"/>
              </a:defRPr>
            </a:lvl1pPr>
          </a:lstStyle>
          <a:p>
            <a:fld id="{20CAE16B-463B-4D9A-B532-D4D0B4862104}" type="datetime1">
              <a:rPr lang="nb-NO" smtClean="0"/>
              <a:pPr/>
              <a:t>25.09.2024</a:t>
            </a:fld>
            <a:endParaRPr lang="nb-NO"/>
          </a:p>
        </p:txBody>
      </p:sp>
      <p:sp>
        <p:nvSpPr>
          <p:cNvPr id="19" name="Plassholder for tekst 18">
            <a:extLst>
              <a:ext uri="{FF2B5EF4-FFF2-40B4-BE49-F238E27FC236}">
                <a16:creationId xmlns:a16="http://schemas.microsoft.com/office/drawing/2014/main" id="{4C19D712-A025-44A6-A74A-F43D4938E848}"/>
              </a:ext>
            </a:extLst>
          </p:cNvPr>
          <p:cNvSpPr>
            <a:spLocks noGrp="1"/>
          </p:cNvSpPr>
          <p:nvPr>
            <p:ph type="body" sz="quarter" idx="10" hasCustomPrompt="1"/>
          </p:nvPr>
        </p:nvSpPr>
        <p:spPr>
          <a:xfrm>
            <a:off x="960152" y="3785856"/>
            <a:ext cx="5917726" cy="736600"/>
          </a:xfrm>
          <a:prstGeom prst="rect">
            <a:avLst/>
          </a:prstGeom>
          <a:effectLst>
            <a:outerShdw blurRad="50800" dist="25400" dir="2700000" algn="tl" rotWithShape="0">
              <a:prstClr val="black">
                <a:alpha val="60000"/>
              </a:prstClr>
            </a:outerShdw>
          </a:effectLst>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800">
                <a:solidFill>
                  <a:schemeClr val="tx2"/>
                </a:solidFill>
                <a:latin typeface="+mn-lt"/>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nb-NO" dirty="0"/>
              <a:t>Her kan du skrive navn og avdeling, eller du kan spesifisere hva presentasjonen dreier seg om.</a:t>
            </a:r>
          </a:p>
        </p:txBody>
      </p:sp>
      <p:pic>
        <p:nvPicPr>
          <p:cNvPr id="16" name="Bilde 15">
            <a:extLst>
              <a:ext uri="{FF2B5EF4-FFF2-40B4-BE49-F238E27FC236}">
                <a16:creationId xmlns:a16="http://schemas.microsoft.com/office/drawing/2014/main" id="{A10D81D9-ADB9-4780-85D3-DBEC90A4487B}"/>
              </a:ext>
            </a:extLst>
          </p:cNvPr>
          <p:cNvPicPr>
            <a:picLocks noChangeAspect="1"/>
          </p:cNvPicPr>
          <p:nvPr userDrawn="1"/>
        </p:nvPicPr>
        <p:blipFill rotWithShape="1">
          <a:blip r:embed="rId3" cstate="screen">
            <a:extLst>
              <a:ext uri="{28A0092B-C50C-407E-A947-70E740481C1C}">
                <a14:useLocalDpi xmlns:a14="http://schemas.microsoft.com/office/drawing/2010/main" val="0"/>
              </a:ext>
            </a:extLst>
          </a:blip>
          <a:srcRect l="1" t="79068" r="35197"/>
          <a:stretch/>
        </p:blipFill>
        <p:spPr>
          <a:xfrm>
            <a:off x="8584869" y="5219998"/>
            <a:ext cx="3607132" cy="971241"/>
          </a:xfrm>
          <a:prstGeom prst="rect">
            <a:avLst/>
          </a:prstGeom>
        </p:spPr>
      </p:pic>
      <p:pic>
        <p:nvPicPr>
          <p:cNvPr id="17" name="Bilde 16">
            <a:extLst>
              <a:ext uri="{FF2B5EF4-FFF2-40B4-BE49-F238E27FC236}">
                <a16:creationId xmlns:a16="http://schemas.microsoft.com/office/drawing/2014/main" id="{B5D2A224-6E74-4642-853A-756A735E92B2}"/>
              </a:ext>
            </a:extLst>
          </p:cNvPr>
          <p:cNvPicPr>
            <a:picLocks noChangeAspect="1"/>
          </p:cNvPicPr>
          <p:nvPr userDrawn="1"/>
        </p:nvPicPr>
        <p:blipFill rotWithShape="1">
          <a:blip r:embed="rId4" cstate="screen">
            <a:extLst>
              <a:ext uri="{28A0092B-C50C-407E-A947-70E740481C1C}">
                <a14:useLocalDpi xmlns:a14="http://schemas.microsoft.com/office/drawing/2010/main" val="0"/>
              </a:ext>
            </a:extLst>
          </a:blip>
          <a:srcRect t="-2988" r="35176" b="21182"/>
          <a:stretch/>
        </p:blipFill>
        <p:spPr>
          <a:xfrm>
            <a:off x="8584868" y="1425553"/>
            <a:ext cx="3607132" cy="3794446"/>
          </a:xfrm>
          <a:prstGeom prst="rect">
            <a:avLst/>
          </a:prstGeom>
        </p:spPr>
      </p:pic>
      <p:pic>
        <p:nvPicPr>
          <p:cNvPr id="15" name="Bilde 14">
            <a:extLst>
              <a:ext uri="{FF2B5EF4-FFF2-40B4-BE49-F238E27FC236}">
                <a16:creationId xmlns:a16="http://schemas.microsoft.com/office/drawing/2014/main" id="{8E850E14-BFA9-4A98-AD90-DB3F15C6B2DD}"/>
              </a:ext>
            </a:extLst>
          </p:cNvPr>
          <p:cNvPicPr>
            <a:picLocks noChangeAspect="1"/>
          </p:cNvPicPr>
          <p:nvPr userDrawn="1"/>
        </p:nvPicPr>
        <p:blipFill>
          <a:blip r:embed="rId5">
            <a:extLst>
              <a:ext uri="{28A0092B-C50C-407E-A947-70E740481C1C}">
                <a14:useLocalDpi xmlns:a14="http://schemas.microsoft.com/office/drawing/2010/main" val="0"/>
              </a:ext>
            </a:extLst>
          </a:blip>
          <a:srcRect/>
          <a:stretch/>
        </p:blipFill>
        <p:spPr>
          <a:xfrm>
            <a:off x="-1" y="5144573"/>
            <a:ext cx="4460905" cy="1341762"/>
          </a:xfrm>
          <a:prstGeom prst="rect">
            <a:avLst/>
          </a:prstGeom>
        </p:spPr>
      </p:pic>
    </p:spTree>
    <p:extLst>
      <p:ext uri="{BB962C8B-B14F-4D97-AF65-F5344CB8AC3E}">
        <p14:creationId xmlns:p14="http://schemas.microsoft.com/office/powerpoint/2010/main" val="2116190064"/>
      </p:ext>
    </p:extLst>
  </p:cSld>
  <p:clrMapOvr>
    <a:masterClrMapping/>
  </p:clrMapOvr>
  <p:extLst>
    <p:ext uri="{DCECCB84-F9BA-43D5-87BE-67443E8EF086}">
      <p15:sldGuideLst xmlns:p15="http://schemas.microsoft.com/office/powerpoint/2012/main">
        <p15:guide id="1" orient="horz" pos="2568">
          <p15:clr>
            <a:srgbClr val="FBAE40"/>
          </p15:clr>
        </p15:guide>
        <p15:guide id="2" pos="3840">
          <p15:clr>
            <a:srgbClr val="FBAE40"/>
          </p15:clr>
        </p15:guide>
        <p15:guide id="3" orient="horz" pos="2260">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FORSIDE tema 6 (mønster 9)">
    <p:spTree>
      <p:nvGrpSpPr>
        <p:cNvPr id="1" name=""/>
        <p:cNvGrpSpPr/>
        <p:nvPr/>
      </p:nvGrpSpPr>
      <p:grpSpPr>
        <a:xfrm>
          <a:off x="0" y="0"/>
          <a:ext cx="0" cy="0"/>
          <a:chOff x="0" y="0"/>
          <a:chExt cx="0" cy="0"/>
        </a:xfrm>
      </p:grpSpPr>
      <p:pic>
        <p:nvPicPr>
          <p:cNvPr id="3" name="Bilde 2">
            <a:extLst>
              <a:ext uri="{FF2B5EF4-FFF2-40B4-BE49-F238E27FC236}">
                <a16:creationId xmlns:a16="http://schemas.microsoft.com/office/drawing/2014/main" id="{A3765B4E-3106-41EA-A18E-A3270126060F}"/>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r="16574" b="16574"/>
          <a:stretch/>
        </p:blipFill>
        <p:spPr>
          <a:xfrm>
            <a:off x="1" y="0"/>
            <a:ext cx="12190431" cy="5223600"/>
          </a:xfrm>
          <a:prstGeom prst="rect">
            <a:avLst/>
          </a:prstGeom>
        </p:spPr>
      </p:pic>
      <p:sp>
        <p:nvSpPr>
          <p:cNvPr id="14" name="Plassholder for dato 3">
            <a:extLst>
              <a:ext uri="{FF2B5EF4-FFF2-40B4-BE49-F238E27FC236}">
                <a16:creationId xmlns:a16="http://schemas.microsoft.com/office/drawing/2014/main" id="{33D174B6-1EBA-466D-97BE-3846B29CE14E}"/>
              </a:ext>
            </a:extLst>
          </p:cNvPr>
          <p:cNvSpPr>
            <a:spLocks noGrp="1"/>
          </p:cNvSpPr>
          <p:nvPr>
            <p:ph type="dt" sz="half" idx="2"/>
          </p:nvPr>
        </p:nvSpPr>
        <p:spPr>
          <a:xfrm>
            <a:off x="10271342" y="6261302"/>
            <a:ext cx="1614893" cy="235270"/>
          </a:xfrm>
          <a:prstGeom prst="rect">
            <a:avLst/>
          </a:prstGeom>
        </p:spPr>
        <p:txBody>
          <a:bodyPr vert="horz" lIns="91440" tIns="45720" rIns="91440" bIns="45720" rtlCol="0" anchor="ctr">
            <a:noAutofit/>
          </a:bodyPr>
          <a:lstStyle>
            <a:lvl1pPr algn="r">
              <a:defRPr sz="1200">
                <a:solidFill>
                  <a:schemeClr val="tx1"/>
                </a:solidFill>
                <a:latin typeface="+mn-lt"/>
              </a:defRPr>
            </a:lvl1pPr>
          </a:lstStyle>
          <a:p>
            <a:fld id="{20CAE16B-463B-4D9A-B532-D4D0B4862104}" type="datetime1">
              <a:rPr lang="nb-NO" smtClean="0"/>
              <a:pPr/>
              <a:t>25.09.2024</a:t>
            </a:fld>
            <a:endParaRPr lang="nb-NO" dirty="0"/>
          </a:p>
        </p:txBody>
      </p:sp>
      <p:sp>
        <p:nvSpPr>
          <p:cNvPr id="15" name="Tittel 1">
            <a:extLst>
              <a:ext uri="{FF2B5EF4-FFF2-40B4-BE49-F238E27FC236}">
                <a16:creationId xmlns:a16="http://schemas.microsoft.com/office/drawing/2014/main" id="{011C58C2-963B-4C52-B492-24CC06CE541C}"/>
              </a:ext>
            </a:extLst>
          </p:cNvPr>
          <p:cNvSpPr>
            <a:spLocks noGrp="1"/>
          </p:cNvSpPr>
          <p:nvPr>
            <p:ph type="ctrTitle" hasCustomPrompt="1"/>
          </p:nvPr>
        </p:nvSpPr>
        <p:spPr>
          <a:xfrm>
            <a:off x="901702" y="1393938"/>
            <a:ext cx="6225491" cy="2387600"/>
          </a:xfrm>
          <a:prstGeom prst="rect">
            <a:avLst/>
          </a:prstGeom>
          <a:effectLst>
            <a:outerShdw blurRad="50800" dist="38100" dir="2700000" algn="tl" rotWithShape="0">
              <a:schemeClr val="tx1">
                <a:alpha val="40000"/>
              </a:schemeClr>
            </a:outerShdw>
          </a:effectLst>
        </p:spPr>
        <p:txBody>
          <a:bodyPr anchor="b"/>
          <a:lstStyle>
            <a:lvl1pPr algn="l">
              <a:defRPr sz="4800">
                <a:solidFill>
                  <a:schemeClr val="bg1"/>
                </a:solidFill>
                <a:latin typeface="+mn-lt"/>
              </a:defRPr>
            </a:lvl1pPr>
          </a:lstStyle>
          <a:p>
            <a:r>
              <a:rPr lang="nb-NO" dirty="0"/>
              <a:t>Overskrift (pkt. 48)</a:t>
            </a:r>
            <a:br>
              <a:rPr lang="nb-NO" dirty="0"/>
            </a:br>
            <a:r>
              <a:rPr lang="nb-NO" dirty="0"/>
              <a:t>på </a:t>
            </a:r>
            <a:r>
              <a:rPr lang="nb-NO" dirty="0" err="1"/>
              <a:t>forsidemal</a:t>
            </a:r>
            <a:endParaRPr lang="nb-NO" dirty="0"/>
          </a:p>
        </p:txBody>
      </p:sp>
      <p:sp>
        <p:nvSpPr>
          <p:cNvPr id="16" name="Plassholder for tekst 6">
            <a:extLst>
              <a:ext uri="{FF2B5EF4-FFF2-40B4-BE49-F238E27FC236}">
                <a16:creationId xmlns:a16="http://schemas.microsoft.com/office/drawing/2014/main" id="{A169B907-B5EA-4317-903B-A917EDBD2BE1}"/>
              </a:ext>
            </a:extLst>
          </p:cNvPr>
          <p:cNvSpPr>
            <a:spLocks noGrp="1"/>
          </p:cNvSpPr>
          <p:nvPr>
            <p:ph type="body" sz="quarter" idx="11" hasCustomPrompt="1"/>
          </p:nvPr>
        </p:nvSpPr>
        <p:spPr>
          <a:xfrm>
            <a:off x="967088" y="3901244"/>
            <a:ext cx="6390641" cy="1036667"/>
          </a:xfrm>
          <a:prstGeom prst="rect">
            <a:avLst/>
          </a:prstGeom>
          <a:effectLst>
            <a:outerShdw blurRad="50800" dist="38100" dir="2700000" algn="tl" rotWithShape="0">
              <a:prstClr val="black">
                <a:alpha val="26000"/>
              </a:prstClr>
            </a:outerShdw>
          </a:effectLst>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400">
                <a:solidFill>
                  <a:schemeClr val="bg1"/>
                </a:solidFill>
                <a:latin typeface="+mn-lt"/>
                <a:ea typeface="Open Sans SemiBold" panose="020B0706030804020204" pitchFamily="34" charset="0"/>
                <a:cs typeface="Open Sans SemiBold" panose="020B0706030804020204" pitchFamily="34" charset="0"/>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nb-NO" dirty="0"/>
              <a:t>Her kan du skrive navn og avdeling, eller du kan spesifisere hva presentasjonen dreier seg om.</a:t>
            </a:r>
          </a:p>
        </p:txBody>
      </p:sp>
      <p:sp>
        <p:nvSpPr>
          <p:cNvPr id="12" name="TekstSylinder 11">
            <a:extLst>
              <a:ext uri="{FF2B5EF4-FFF2-40B4-BE49-F238E27FC236}">
                <a16:creationId xmlns:a16="http://schemas.microsoft.com/office/drawing/2014/main" id="{09D0D6D3-AD51-4F50-84A0-079A6987086C}"/>
              </a:ext>
            </a:extLst>
          </p:cNvPr>
          <p:cNvSpPr txBox="1"/>
          <p:nvPr userDrawn="1"/>
        </p:nvSpPr>
        <p:spPr>
          <a:xfrm>
            <a:off x="10906646" y="5106746"/>
            <a:ext cx="979589" cy="116854"/>
          </a:xfrm>
          <a:prstGeom prst="rect">
            <a:avLst/>
          </a:prstGeom>
          <a:noFill/>
        </p:spPr>
        <p:txBody>
          <a:bodyPr wrap="none" lIns="0" tIns="0" rIns="0" rtlCol="0" anchor="ctr" anchorCtr="0">
            <a:noAutofit/>
          </a:bodyPr>
          <a:lstStyle/>
          <a:p>
            <a:r>
              <a:rPr lang="nb-NO" sz="700" dirty="0">
                <a:solidFill>
                  <a:schemeClr val="tx1"/>
                </a:solidFill>
                <a:latin typeface="Open Sans SemiBold" panose="020B0706030804020204" pitchFamily="34" charset="0"/>
                <a:ea typeface="Open Sans SemiBold" panose="020B0706030804020204" pitchFamily="34" charset="0"/>
                <a:cs typeface="Open Sans SemiBold" panose="020B0706030804020204" pitchFamily="34" charset="0"/>
              </a:rPr>
              <a:t>Foto: </a:t>
            </a:r>
            <a:r>
              <a:rPr lang="nb-NO" sz="700" dirty="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rPr>
              <a:t>Anders Aasheim</a:t>
            </a:r>
          </a:p>
        </p:txBody>
      </p:sp>
      <p:pic>
        <p:nvPicPr>
          <p:cNvPr id="18" name="Bilde 17">
            <a:extLst>
              <a:ext uri="{FF2B5EF4-FFF2-40B4-BE49-F238E27FC236}">
                <a16:creationId xmlns:a16="http://schemas.microsoft.com/office/drawing/2014/main" id="{1CAE4857-7C07-4B51-9933-2EF29E35B705}"/>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1" y="5132384"/>
            <a:ext cx="4469450" cy="1364188"/>
          </a:xfrm>
          <a:prstGeom prst="rect">
            <a:avLst/>
          </a:prstGeom>
        </p:spPr>
      </p:pic>
    </p:spTree>
    <p:extLst>
      <p:ext uri="{BB962C8B-B14F-4D97-AF65-F5344CB8AC3E}">
        <p14:creationId xmlns:p14="http://schemas.microsoft.com/office/powerpoint/2010/main" val="3217096887"/>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tel og innhold 1">
    <p:bg>
      <p:bgPr>
        <a:solidFill>
          <a:schemeClr val="bg1"/>
        </a:solidFill>
        <a:effectLst/>
      </p:bgPr>
    </p:bg>
    <p:spTree>
      <p:nvGrpSpPr>
        <p:cNvPr id="1" name=""/>
        <p:cNvGrpSpPr/>
        <p:nvPr/>
      </p:nvGrpSpPr>
      <p:grpSpPr>
        <a:xfrm>
          <a:off x="0" y="0"/>
          <a:ext cx="0" cy="0"/>
          <a:chOff x="0" y="0"/>
          <a:chExt cx="0" cy="0"/>
        </a:xfrm>
      </p:grpSpPr>
      <p:sp>
        <p:nvSpPr>
          <p:cNvPr id="38" name="Plassholder for tekst 37">
            <a:extLst>
              <a:ext uri="{FF2B5EF4-FFF2-40B4-BE49-F238E27FC236}">
                <a16:creationId xmlns:a16="http://schemas.microsoft.com/office/drawing/2014/main" id="{64124C66-4136-4FC7-A6B5-B7D77C6ED11D}"/>
              </a:ext>
            </a:extLst>
          </p:cNvPr>
          <p:cNvSpPr>
            <a:spLocks noGrp="1"/>
          </p:cNvSpPr>
          <p:nvPr>
            <p:ph type="body" sz="quarter" idx="11" hasCustomPrompt="1"/>
          </p:nvPr>
        </p:nvSpPr>
        <p:spPr>
          <a:xfrm>
            <a:off x="1057541" y="2164988"/>
            <a:ext cx="4889693" cy="4144259"/>
          </a:xfrm>
          <a:prstGeom prst="rect">
            <a:avLst/>
          </a:prstGeom>
        </p:spPr>
        <p:txBody>
          <a:bodyPr/>
          <a:lstStyle>
            <a:lvl1pPr marL="0" marR="0" indent="0" algn="l" defTabSz="914400" rtl="0" eaLnBrk="1" fontAlgn="auto" latinLnBrk="0" hangingPunct="1">
              <a:lnSpc>
                <a:spcPct val="100000"/>
              </a:lnSpc>
              <a:spcBef>
                <a:spcPts val="1000"/>
              </a:spcBef>
              <a:spcAft>
                <a:spcPts val="0"/>
              </a:spcAft>
              <a:buClrTx/>
              <a:buSzTx/>
              <a:buFontTx/>
              <a:buNone/>
              <a:tabLst/>
              <a:defRPr sz="2400">
                <a:solidFill>
                  <a:schemeClr val="tx1"/>
                </a:solidFill>
              </a:defRPr>
            </a:lvl1pPr>
            <a:lvl2pPr>
              <a:lnSpc>
                <a:spcPct val="100000"/>
              </a:lnSpc>
              <a:defRPr>
                <a:solidFill>
                  <a:schemeClr val="tx1"/>
                </a:solidFill>
              </a:defRPr>
            </a:lvl2pPr>
            <a:lvl3pPr>
              <a:lnSpc>
                <a:spcPct val="100000"/>
              </a:lnSpc>
              <a:defRPr>
                <a:solidFill>
                  <a:schemeClr val="tx1"/>
                </a:solidFill>
              </a:defRPr>
            </a:lvl3pPr>
            <a:lvl4pPr>
              <a:lnSpc>
                <a:spcPct val="100000"/>
              </a:lnSpc>
              <a:defRPr>
                <a:solidFill>
                  <a:schemeClr val="tx1"/>
                </a:solidFill>
              </a:defRPr>
            </a:lvl4pPr>
            <a:lvl5pPr>
              <a:lnSpc>
                <a:spcPct val="100000"/>
              </a:lnSpc>
              <a:defRPr>
                <a:solidFill>
                  <a:schemeClr val="tx1"/>
                </a:solidFill>
              </a:defRPr>
            </a:lvl5pPr>
          </a:lstStyle>
          <a:p>
            <a:pPr marL="228600" marR="0" lvl="0" indent="-228600" algn="l" defTabSz="914400" rtl="0" eaLnBrk="1" fontAlgn="auto" latinLnBrk="0" hangingPunct="1">
              <a:lnSpc>
                <a:spcPct val="100000"/>
              </a:lnSpc>
              <a:spcBef>
                <a:spcPts val="1000"/>
              </a:spcBef>
              <a:spcAft>
                <a:spcPts val="0"/>
              </a:spcAft>
              <a:buClrTx/>
              <a:buSzTx/>
              <a:buFont typeface="Arial" panose="020B0604020202020204" pitchFamily="34" charset="0"/>
              <a:buChar char="•"/>
              <a:tabLst/>
              <a:defRPr/>
            </a:pPr>
            <a:r>
              <a:rPr lang="nb-NO" dirty="0"/>
              <a:t>Skriv i stikkordsform, ikke i setninger.</a:t>
            </a:r>
            <a:br>
              <a:rPr lang="nb-NO" dirty="0"/>
            </a:br>
            <a:r>
              <a:rPr lang="nb-NO" dirty="0"/>
              <a:t>Publikum bør slippe å lese alt som blir sagt.</a:t>
            </a:r>
          </a:p>
        </p:txBody>
      </p:sp>
      <p:sp>
        <p:nvSpPr>
          <p:cNvPr id="39" name="Plassholder for tekst 37">
            <a:extLst>
              <a:ext uri="{FF2B5EF4-FFF2-40B4-BE49-F238E27FC236}">
                <a16:creationId xmlns:a16="http://schemas.microsoft.com/office/drawing/2014/main" id="{2F115D20-C136-40E3-BA4F-92B43A3D7075}"/>
              </a:ext>
            </a:extLst>
          </p:cNvPr>
          <p:cNvSpPr>
            <a:spLocks noGrp="1"/>
          </p:cNvSpPr>
          <p:nvPr>
            <p:ph type="body" sz="quarter" idx="12" hasCustomPrompt="1"/>
          </p:nvPr>
        </p:nvSpPr>
        <p:spPr>
          <a:xfrm>
            <a:off x="6244768" y="2158799"/>
            <a:ext cx="4881551" cy="4144259"/>
          </a:xfrm>
          <a:prstGeom prst="rect">
            <a:avLst/>
          </a:prstGeom>
        </p:spPr>
        <p:txBody>
          <a:bodyPr/>
          <a:lstStyle>
            <a:lvl1pPr marL="342900" indent="-342900">
              <a:lnSpc>
                <a:spcPct val="100000"/>
              </a:lnSpc>
              <a:buFont typeface="Arial" panose="020B0604020202020204" pitchFamily="34" charset="0"/>
              <a:buChar char="•"/>
              <a:defRPr sz="2400"/>
            </a:lvl1pPr>
            <a:lvl2pPr marL="457200" indent="0">
              <a:lnSpc>
                <a:spcPct val="100000"/>
              </a:lnSpc>
              <a:buNone/>
              <a:defRPr/>
            </a:lvl2pPr>
            <a:lvl3pPr>
              <a:lnSpc>
                <a:spcPct val="100000"/>
              </a:lnSpc>
              <a:defRPr/>
            </a:lvl3pPr>
            <a:lvl4pPr>
              <a:lnSpc>
                <a:spcPct val="100000"/>
              </a:lnSpc>
              <a:defRPr/>
            </a:lvl4pPr>
            <a:lvl5pPr>
              <a:lnSpc>
                <a:spcPct val="100000"/>
              </a:lnSpc>
              <a:defRPr/>
            </a:lvl5pPr>
          </a:lstStyle>
          <a:p>
            <a:pPr lvl="0"/>
            <a:r>
              <a:rPr lang="nb-NO" dirty="0"/>
              <a:t>Mye tekst vil gjøre at publikum bruker mer tid på å lese, og mindre til på å lytte.</a:t>
            </a:r>
          </a:p>
        </p:txBody>
      </p:sp>
      <p:sp>
        <p:nvSpPr>
          <p:cNvPr id="6" name="Plassholder for tittel 1">
            <a:extLst>
              <a:ext uri="{FF2B5EF4-FFF2-40B4-BE49-F238E27FC236}">
                <a16:creationId xmlns:a16="http://schemas.microsoft.com/office/drawing/2014/main" id="{AD94DBB0-AC01-486F-9645-C50E40CF467E}"/>
              </a:ext>
            </a:extLst>
          </p:cNvPr>
          <p:cNvSpPr>
            <a:spLocks noGrp="1"/>
          </p:cNvSpPr>
          <p:nvPr>
            <p:ph type="title" hasCustomPrompt="1"/>
          </p:nvPr>
        </p:nvSpPr>
        <p:spPr>
          <a:xfrm>
            <a:off x="1055688" y="873125"/>
            <a:ext cx="10080625" cy="1077209"/>
          </a:xfrm>
          <a:prstGeom prst="rect">
            <a:avLst/>
          </a:prstGeom>
          <a:effectLst/>
        </p:spPr>
        <p:txBody>
          <a:bodyPr vert="horz" lIns="91440" tIns="45720" rIns="91440" bIns="45720" rtlCol="0" anchor="b">
            <a:noAutofit/>
          </a:bodyPr>
          <a:lstStyle>
            <a:lvl1pPr>
              <a:lnSpc>
                <a:spcPct val="100000"/>
              </a:lnSpc>
              <a:defRPr sz="4400">
                <a:solidFill>
                  <a:schemeClr val="tx1"/>
                </a:solidFill>
              </a:defRPr>
            </a:lvl1pPr>
          </a:lstStyle>
          <a:p>
            <a:r>
              <a:rPr lang="nb-NO" dirty="0"/>
              <a:t>Overskrift (44) på maks en linje</a:t>
            </a:r>
          </a:p>
        </p:txBody>
      </p:sp>
      <p:sp>
        <p:nvSpPr>
          <p:cNvPr id="15" name="Plassholder for lysbildenummer 5">
            <a:extLst>
              <a:ext uri="{FF2B5EF4-FFF2-40B4-BE49-F238E27FC236}">
                <a16:creationId xmlns:a16="http://schemas.microsoft.com/office/drawing/2014/main" id="{8BB81CE8-4FDA-4E87-BF9F-E402616C5556}"/>
              </a:ext>
            </a:extLst>
          </p:cNvPr>
          <p:cNvSpPr txBox="1">
            <a:spLocks/>
          </p:cNvSpPr>
          <p:nvPr userDrawn="1"/>
        </p:nvSpPr>
        <p:spPr>
          <a:xfrm>
            <a:off x="11540562" y="6510425"/>
            <a:ext cx="497451" cy="235270"/>
          </a:xfrm>
          <a:prstGeom prst="rect">
            <a:avLst/>
          </a:prstGeom>
        </p:spPr>
        <p:txBody>
          <a:bodyPr vert="horz" lIns="91440" tIns="45720" rIns="91440" bIns="45720" rtlCol="0" anchor="ctr"/>
          <a:lstStyle>
            <a:defPPr>
              <a:defRPr lang="nb-NO"/>
            </a:defPPr>
            <a:lvl1pPr marL="0" algn="r" defTabSz="914400" rtl="0" eaLnBrk="1" latinLnBrk="0" hangingPunct="1">
              <a:defRPr sz="1200" kern="1200">
                <a:solidFill>
                  <a:srgbClr val="00ADBA"/>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4CB9F341-8A61-4DDE-9697-FC23600E837F}" type="slidenum">
              <a:rPr lang="nb-NO" sz="900" smtClean="0">
                <a:solidFill>
                  <a:schemeClr val="tx1"/>
                </a:solidFill>
                <a:latin typeface="+mn-lt"/>
              </a:rPr>
              <a:pPr algn="r"/>
              <a:t>‹#›</a:t>
            </a:fld>
            <a:endParaRPr lang="nb-NO" sz="900">
              <a:solidFill>
                <a:schemeClr val="tx1"/>
              </a:solidFill>
              <a:latin typeface="+mn-lt"/>
            </a:endParaRPr>
          </a:p>
        </p:txBody>
      </p:sp>
      <p:sp>
        <p:nvSpPr>
          <p:cNvPr id="10" name="TekstSylinder 9">
            <a:extLst>
              <a:ext uri="{FF2B5EF4-FFF2-40B4-BE49-F238E27FC236}">
                <a16:creationId xmlns:a16="http://schemas.microsoft.com/office/drawing/2014/main" id="{4F464157-D61E-4BC0-A730-8F2B47E9BE36}"/>
              </a:ext>
            </a:extLst>
          </p:cNvPr>
          <p:cNvSpPr txBox="1"/>
          <p:nvPr userDrawn="1"/>
        </p:nvSpPr>
        <p:spPr>
          <a:xfrm>
            <a:off x="9918700" y="6531150"/>
            <a:ext cx="1898649" cy="200055"/>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nb-NO" altLang="nb-NO" sz="700" b="0" i="0" u="none" strike="noStrike" kern="1200" cap="none" normalizeH="0" baseline="0" dirty="0">
                <a:ln>
                  <a:noFill/>
                </a:ln>
                <a:solidFill>
                  <a:schemeClr val="accent3"/>
                </a:solidFill>
                <a:effectLst/>
                <a:latin typeface="+mn-lt"/>
                <a:ea typeface="+mn-ea"/>
                <a:cs typeface="Arial" panose="020B0604020202020204" pitchFamily="34" charset="0"/>
              </a:rPr>
              <a:t>© </a:t>
            </a:r>
            <a:r>
              <a:rPr kumimoji="0" lang="nb-NO" altLang="nb-NO" sz="700" b="0" i="0" u="none" strike="noStrike" cap="none" normalizeH="0" baseline="0" dirty="0">
                <a:ln>
                  <a:noFill/>
                </a:ln>
                <a:solidFill>
                  <a:schemeClr val="accent3"/>
                </a:solidFill>
                <a:effectLst/>
                <a:latin typeface="+mj-lt"/>
                <a:cs typeface="Arial" panose="020B0604020202020204" pitchFamily="34" charset="0"/>
              </a:rPr>
              <a:t>Statsforvalteren i Troms og Finnmark</a:t>
            </a:r>
          </a:p>
        </p:txBody>
      </p:sp>
      <p:pic>
        <p:nvPicPr>
          <p:cNvPr id="3" name="Bilde 2">
            <a:extLst>
              <a:ext uri="{FF2B5EF4-FFF2-40B4-BE49-F238E27FC236}">
                <a16:creationId xmlns:a16="http://schemas.microsoft.com/office/drawing/2014/main" id="{0C0D72C6-BA62-4A34-B2AA-75A1C6B8624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280884" y="374087"/>
            <a:ext cx="508409" cy="499038"/>
          </a:xfrm>
          <a:prstGeom prst="rect">
            <a:avLst/>
          </a:prstGeom>
        </p:spPr>
      </p:pic>
    </p:spTree>
    <p:extLst>
      <p:ext uri="{BB962C8B-B14F-4D97-AF65-F5344CB8AC3E}">
        <p14:creationId xmlns:p14="http://schemas.microsoft.com/office/powerpoint/2010/main" val="2127724298"/>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pos="529" userDrawn="1">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tel og innhold 2">
    <p:bg>
      <p:bgPr>
        <a:solidFill>
          <a:schemeClr val="bg1"/>
        </a:solidFill>
        <a:effectLst/>
      </p:bgPr>
    </p:bg>
    <p:spTree>
      <p:nvGrpSpPr>
        <p:cNvPr id="1" name=""/>
        <p:cNvGrpSpPr/>
        <p:nvPr/>
      </p:nvGrpSpPr>
      <p:grpSpPr>
        <a:xfrm>
          <a:off x="0" y="0"/>
          <a:ext cx="0" cy="0"/>
          <a:chOff x="0" y="0"/>
          <a:chExt cx="0" cy="0"/>
        </a:xfrm>
      </p:grpSpPr>
      <p:sp>
        <p:nvSpPr>
          <p:cNvPr id="38" name="Plassholder for tekst 37">
            <a:extLst>
              <a:ext uri="{FF2B5EF4-FFF2-40B4-BE49-F238E27FC236}">
                <a16:creationId xmlns:a16="http://schemas.microsoft.com/office/drawing/2014/main" id="{64124C66-4136-4FC7-A6B5-B7D77C6ED11D}"/>
              </a:ext>
            </a:extLst>
          </p:cNvPr>
          <p:cNvSpPr>
            <a:spLocks noGrp="1"/>
          </p:cNvSpPr>
          <p:nvPr>
            <p:ph type="body" sz="quarter" idx="11" hasCustomPrompt="1"/>
          </p:nvPr>
        </p:nvSpPr>
        <p:spPr>
          <a:xfrm>
            <a:off x="1057541" y="2381865"/>
            <a:ext cx="10078772" cy="3927382"/>
          </a:xfrm>
          <a:prstGeom prst="rect">
            <a:avLst/>
          </a:prstGeom>
        </p:spPr>
        <p:txBody>
          <a:bodyPr/>
          <a:lstStyle>
            <a:lvl1pPr marL="228600" marR="0" indent="-228600" algn="l" defTabSz="914400" rtl="0" eaLnBrk="1" fontAlgn="auto" latinLnBrk="0" hangingPunct="1">
              <a:lnSpc>
                <a:spcPct val="100000"/>
              </a:lnSpc>
              <a:spcBef>
                <a:spcPts val="1000"/>
              </a:spcBef>
              <a:spcAft>
                <a:spcPts val="0"/>
              </a:spcAft>
              <a:buClrTx/>
              <a:buSzTx/>
              <a:buFont typeface="Arial" panose="020B0604020202020204" pitchFamily="34" charset="0"/>
              <a:buChar char="•"/>
              <a:tabLst/>
              <a:defRPr sz="2400">
                <a:solidFill>
                  <a:schemeClr val="tx1"/>
                </a:solidFill>
              </a:defRPr>
            </a:lvl1pPr>
            <a:lvl2pPr>
              <a:lnSpc>
                <a:spcPct val="100000"/>
              </a:lnSpc>
              <a:defRPr>
                <a:solidFill>
                  <a:schemeClr val="tx1"/>
                </a:solidFill>
              </a:defRPr>
            </a:lvl2pPr>
            <a:lvl3pPr>
              <a:lnSpc>
                <a:spcPct val="100000"/>
              </a:lnSpc>
              <a:defRPr>
                <a:solidFill>
                  <a:schemeClr val="tx1"/>
                </a:solidFill>
              </a:defRPr>
            </a:lvl3pPr>
            <a:lvl4pPr>
              <a:lnSpc>
                <a:spcPct val="100000"/>
              </a:lnSpc>
              <a:defRPr>
                <a:solidFill>
                  <a:schemeClr val="tx1"/>
                </a:solidFill>
              </a:defRPr>
            </a:lvl4pPr>
            <a:lvl5pPr>
              <a:lnSpc>
                <a:spcPct val="100000"/>
              </a:lnSpc>
              <a:defRPr>
                <a:solidFill>
                  <a:schemeClr val="tx1"/>
                </a:solidFill>
              </a:defRPr>
            </a:lvl5pPr>
          </a:lstStyle>
          <a:p>
            <a:pPr marL="228600" marR="0" lvl="0" indent="-228600" algn="l" defTabSz="914400" rtl="0" eaLnBrk="1" fontAlgn="auto" latinLnBrk="0" hangingPunct="1">
              <a:lnSpc>
                <a:spcPct val="100000"/>
              </a:lnSpc>
              <a:spcBef>
                <a:spcPts val="1000"/>
              </a:spcBef>
              <a:spcAft>
                <a:spcPts val="0"/>
              </a:spcAft>
              <a:buClrTx/>
              <a:buSzTx/>
              <a:buFont typeface="Arial" panose="020B0604020202020204" pitchFamily="34" charset="0"/>
              <a:buChar char="•"/>
              <a:tabLst/>
              <a:defRPr/>
            </a:pPr>
            <a:r>
              <a:rPr lang="nb-NO" dirty="0"/>
              <a:t>Skriv i stikkordsform, ikke i setninger.</a:t>
            </a:r>
            <a:br>
              <a:rPr lang="nb-NO" dirty="0"/>
            </a:br>
            <a:r>
              <a:rPr lang="nb-NO" dirty="0"/>
              <a:t>Publikum bør slippe å lese alt som blir sagt.</a:t>
            </a:r>
          </a:p>
          <a:p>
            <a:pPr marL="228600" marR="0" lvl="0" indent="-228600" algn="l" defTabSz="914400" rtl="0" eaLnBrk="1" fontAlgn="auto" latinLnBrk="0" hangingPunct="1">
              <a:lnSpc>
                <a:spcPct val="100000"/>
              </a:lnSpc>
              <a:spcBef>
                <a:spcPts val="1000"/>
              </a:spcBef>
              <a:spcAft>
                <a:spcPts val="0"/>
              </a:spcAft>
              <a:buClrTx/>
              <a:buSzTx/>
              <a:buFont typeface="Arial" panose="020B0604020202020204" pitchFamily="34" charset="0"/>
              <a:buChar char="•"/>
              <a:tabLst/>
              <a:defRPr/>
            </a:pPr>
            <a:r>
              <a:rPr lang="nb-NO" dirty="0"/>
              <a:t>Mye tekst vil gjøre at publikum bruker mer tid på å lese, og mindre til på å lytte.</a:t>
            </a:r>
          </a:p>
          <a:p>
            <a:pPr marL="228600" marR="0" lvl="0" indent="-228600" algn="l" defTabSz="914400" rtl="0" eaLnBrk="1" fontAlgn="auto" latinLnBrk="0" hangingPunct="1">
              <a:lnSpc>
                <a:spcPct val="100000"/>
              </a:lnSpc>
              <a:spcBef>
                <a:spcPts val="1000"/>
              </a:spcBef>
              <a:spcAft>
                <a:spcPts val="0"/>
              </a:spcAft>
              <a:buClrTx/>
              <a:buSzTx/>
              <a:buFont typeface="Arial" panose="020B0604020202020204" pitchFamily="34" charset="0"/>
              <a:buChar char="•"/>
              <a:tabLst/>
              <a:defRPr/>
            </a:pPr>
            <a:endParaRPr lang="nb-NO" dirty="0"/>
          </a:p>
        </p:txBody>
      </p:sp>
      <p:sp>
        <p:nvSpPr>
          <p:cNvPr id="6" name="Plassholder for tittel 1">
            <a:extLst>
              <a:ext uri="{FF2B5EF4-FFF2-40B4-BE49-F238E27FC236}">
                <a16:creationId xmlns:a16="http://schemas.microsoft.com/office/drawing/2014/main" id="{AD94DBB0-AC01-486F-9645-C50E40CF467E}"/>
              </a:ext>
            </a:extLst>
          </p:cNvPr>
          <p:cNvSpPr>
            <a:spLocks noGrp="1"/>
          </p:cNvSpPr>
          <p:nvPr>
            <p:ph type="title" hasCustomPrompt="1"/>
          </p:nvPr>
        </p:nvSpPr>
        <p:spPr>
          <a:xfrm>
            <a:off x="1055688" y="873125"/>
            <a:ext cx="10080625" cy="1287514"/>
          </a:xfrm>
          <a:prstGeom prst="rect">
            <a:avLst/>
          </a:prstGeom>
          <a:effectLst/>
        </p:spPr>
        <p:txBody>
          <a:bodyPr vert="horz" lIns="91440" tIns="45720" rIns="91440" bIns="45720" rtlCol="0" anchor="b">
            <a:noAutofit/>
          </a:bodyPr>
          <a:lstStyle>
            <a:lvl1pPr>
              <a:lnSpc>
                <a:spcPct val="100000"/>
              </a:lnSpc>
              <a:defRPr sz="4400">
                <a:solidFill>
                  <a:schemeClr val="tx1"/>
                </a:solidFill>
              </a:defRPr>
            </a:lvl1pPr>
          </a:lstStyle>
          <a:p>
            <a:r>
              <a:rPr lang="nb-NO" dirty="0"/>
              <a:t>Overskrift (44) på maks en linje</a:t>
            </a:r>
          </a:p>
        </p:txBody>
      </p:sp>
      <p:sp>
        <p:nvSpPr>
          <p:cNvPr id="15" name="Plassholder for lysbildenummer 5">
            <a:extLst>
              <a:ext uri="{FF2B5EF4-FFF2-40B4-BE49-F238E27FC236}">
                <a16:creationId xmlns:a16="http://schemas.microsoft.com/office/drawing/2014/main" id="{8BB81CE8-4FDA-4E87-BF9F-E402616C5556}"/>
              </a:ext>
            </a:extLst>
          </p:cNvPr>
          <p:cNvSpPr txBox="1">
            <a:spLocks/>
          </p:cNvSpPr>
          <p:nvPr userDrawn="1"/>
        </p:nvSpPr>
        <p:spPr>
          <a:xfrm>
            <a:off x="11540562" y="6510425"/>
            <a:ext cx="497451" cy="235270"/>
          </a:xfrm>
          <a:prstGeom prst="rect">
            <a:avLst/>
          </a:prstGeom>
        </p:spPr>
        <p:txBody>
          <a:bodyPr vert="horz" lIns="91440" tIns="45720" rIns="91440" bIns="45720" rtlCol="0" anchor="ctr"/>
          <a:lstStyle>
            <a:defPPr>
              <a:defRPr lang="nb-NO"/>
            </a:defPPr>
            <a:lvl1pPr marL="0" algn="r" defTabSz="914400" rtl="0" eaLnBrk="1" latinLnBrk="0" hangingPunct="1">
              <a:defRPr sz="1200" kern="1200">
                <a:solidFill>
                  <a:srgbClr val="00ADBA"/>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4CB9F341-8A61-4DDE-9697-FC23600E837F}" type="slidenum">
              <a:rPr lang="nb-NO" sz="900" smtClean="0">
                <a:solidFill>
                  <a:schemeClr val="tx1"/>
                </a:solidFill>
                <a:latin typeface="+mn-lt"/>
              </a:rPr>
              <a:pPr algn="r"/>
              <a:t>‹#›</a:t>
            </a:fld>
            <a:endParaRPr lang="nb-NO" sz="900">
              <a:solidFill>
                <a:schemeClr val="tx1"/>
              </a:solidFill>
              <a:latin typeface="+mn-lt"/>
            </a:endParaRPr>
          </a:p>
        </p:txBody>
      </p:sp>
      <p:sp>
        <p:nvSpPr>
          <p:cNvPr id="10" name="TekstSylinder 9">
            <a:extLst>
              <a:ext uri="{FF2B5EF4-FFF2-40B4-BE49-F238E27FC236}">
                <a16:creationId xmlns:a16="http://schemas.microsoft.com/office/drawing/2014/main" id="{4F464157-D61E-4BC0-A730-8F2B47E9BE36}"/>
              </a:ext>
            </a:extLst>
          </p:cNvPr>
          <p:cNvSpPr txBox="1"/>
          <p:nvPr userDrawn="1"/>
        </p:nvSpPr>
        <p:spPr>
          <a:xfrm>
            <a:off x="9918700" y="6531150"/>
            <a:ext cx="1898649" cy="200055"/>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nb-NO" altLang="nb-NO" sz="700" b="0" i="0" u="none" strike="noStrike" kern="1200" cap="none" normalizeH="0" baseline="0" dirty="0">
                <a:ln>
                  <a:noFill/>
                </a:ln>
                <a:solidFill>
                  <a:schemeClr val="accent3"/>
                </a:solidFill>
                <a:effectLst/>
                <a:latin typeface="+mn-lt"/>
                <a:ea typeface="+mn-ea"/>
                <a:cs typeface="Arial" panose="020B0604020202020204" pitchFamily="34" charset="0"/>
              </a:rPr>
              <a:t>© </a:t>
            </a:r>
            <a:r>
              <a:rPr kumimoji="0" lang="nb-NO" altLang="nb-NO" sz="700" b="0" i="0" u="none" strike="noStrike" cap="none" normalizeH="0" baseline="0" dirty="0">
                <a:ln>
                  <a:noFill/>
                </a:ln>
                <a:solidFill>
                  <a:schemeClr val="accent3"/>
                </a:solidFill>
                <a:effectLst/>
                <a:latin typeface="+mj-lt"/>
                <a:cs typeface="Arial" panose="020B0604020202020204" pitchFamily="34" charset="0"/>
              </a:rPr>
              <a:t>Statsforvalteren i Troms og Finnmark</a:t>
            </a:r>
          </a:p>
        </p:txBody>
      </p:sp>
      <p:pic>
        <p:nvPicPr>
          <p:cNvPr id="3" name="Bilde 2">
            <a:extLst>
              <a:ext uri="{FF2B5EF4-FFF2-40B4-BE49-F238E27FC236}">
                <a16:creationId xmlns:a16="http://schemas.microsoft.com/office/drawing/2014/main" id="{0C0D72C6-BA62-4A34-B2AA-75A1C6B8624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280884" y="374087"/>
            <a:ext cx="508409" cy="499038"/>
          </a:xfrm>
          <a:prstGeom prst="rect">
            <a:avLst/>
          </a:prstGeom>
        </p:spPr>
      </p:pic>
    </p:spTree>
    <p:extLst>
      <p:ext uri="{BB962C8B-B14F-4D97-AF65-F5344CB8AC3E}">
        <p14:creationId xmlns:p14="http://schemas.microsoft.com/office/powerpoint/2010/main" val="2598623656"/>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pos="529">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tel og innhold 3">
    <p:bg>
      <p:bgPr>
        <a:solidFill>
          <a:schemeClr val="bg1"/>
        </a:solidFill>
        <a:effectLst/>
      </p:bgPr>
    </p:bg>
    <p:spTree>
      <p:nvGrpSpPr>
        <p:cNvPr id="1" name=""/>
        <p:cNvGrpSpPr/>
        <p:nvPr/>
      </p:nvGrpSpPr>
      <p:grpSpPr>
        <a:xfrm>
          <a:off x="0" y="0"/>
          <a:ext cx="0" cy="0"/>
          <a:chOff x="0" y="0"/>
          <a:chExt cx="0" cy="0"/>
        </a:xfrm>
      </p:grpSpPr>
      <p:sp>
        <p:nvSpPr>
          <p:cNvPr id="10" name="Rektangel 9">
            <a:extLst>
              <a:ext uri="{FF2B5EF4-FFF2-40B4-BE49-F238E27FC236}">
                <a16:creationId xmlns:a16="http://schemas.microsoft.com/office/drawing/2014/main" id="{B7A5C0EF-D6AE-4DC0-9C4A-98CACCE3F362}"/>
              </a:ext>
            </a:extLst>
          </p:cNvPr>
          <p:cNvSpPr/>
          <p:nvPr userDrawn="1"/>
        </p:nvSpPr>
        <p:spPr>
          <a:xfrm>
            <a:off x="0" y="-101600"/>
            <a:ext cx="12192000" cy="211567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6" name="Plassholder for tittel 1">
            <a:extLst>
              <a:ext uri="{FF2B5EF4-FFF2-40B4-BE49-F238E27FC236}">
                <a16:creationId xmlns:a16="http://schemas.microsoft.com/office/drawing/2014/main" id="{AD94DBB0-AC01-486F-9645-C50E40CF467E}"/>
              </a:ext>
            </a:extLst>
          </p:cNvPr>
          <p:cNvSpPr>
            <a:spLocks noGrp="1"/>
          </p:cNvSpPr>
          <p:nvPr>
            <p:ph type="title" hasCustomPrompt="1"/>
          </p:nvPr>
        </p:nvSpPr>
        <p:spPr>
          <a:xfrm>
            <a:off x="1055688" y="873125"/>
            <a:ext cx="10080625" cy="1077209"/>
          </a:xfrm>
          <a:prstGeom prst="rect">
            <a:avLst/>
          </a:prstGeom>
          <a:effectLst>
            <a:outerShdw blurRad="25400" dist="38100" dir="2700000" algn="tl" rotWithShape="0">
              <a:prstClr val="black">
                <a:alpha val="7000"/>
              </a:prstClr>
            </a:outerShdw>
          </a:effectLst>
        </p:spPr>
        <p:txBody>
          <a:bodyPr vert="horz" lIns="91440" tIns="45720" rIns="91440" bIns="45720" rtlCol="0" anchor="b">
            <a:noAutofit/>
          </a:bodyPr>
          <a:lstStyle>
            <a:lvl1pPr>
              <a:lnSpc>
                <a:spcPct val="100000"/>
              </a:lnSpc>
              <a:defRPr sz="4400">
                <a:solidFill>
                  <a:schemeClr val="bg1"/>
                </a:solidFill>
                <a:latin typeface="+mn-lt"/>
                <a:ea typeface="Open Sans SemiBold" panose="020B0706030804020204" pitchFamily="34" charset="0"/>
                <a:cs typeface="Open Sans SemiBold" panose="020B0706030804020204" pitchFamily="34" charset="0"/>
              </a:defRPr>
            </a:lvl1pPr>
          </a:lstStyle>
          <a:p>
            <a:r>
              <a:rPr lang="nb-NO" dirty="0"/>
              <a:t>Overskrift (pkt. 44) på maks en linje</a:t>
            </a:r>
          </a:p>
        </p:txBody>
      </p:sp>
      <p:sp>
        <p:nvSpPr>
          <p:cNvPr id="17" name="Plassholder for lysbildenummer 5">
            <a:extLst>
              <a:ext uri="{FF2B5EF4-FFF2-40B4-BE49-F238E27FC236}">
                <a16:creationId xmlns:a16="http://schemas.microsoft.com/office/drawing/2014/main" id="{0E22CC3F-B1E4-439E-AD2C-365EB63BD0D5}"/>
              </a:ext>
            </a:extLst>
          </p:cNvPr>
          <p:cNvSpPr txBox="1">
            <a:spLocks/>
          </p:cNvSpPr>
          <p:nvPr userDrawn="1"/>
        </p:nvSpPr>
        <p:spPr>
          <a:xfrm>
            <a:off x="11540562" y="6510425"/>
            <a:ext cx="497451" cy="235270"/>
          </a:xfrm>
          <a:prstGeom prst="rect">
            <a:avLst/>
          </a:prstGeom>
        </p:spPr>
        <p:txBody>
          <a:bodyPr vert="horz" lIns="91440" tIns="45720" rIns="91440" bIns="45720" rtlCol="0" anchor="ctr"/>
          <a:lstStyle>
            <a:defPPr>
              <a:defRPr lang="nb-NO"/>
            </a:defPPr>
            <a:lvl1pPr marL="0" algn="r" defTabSz="914400" rtl="0" eaLnBrk="1" latinLnBrk="0" hangingPunct="1">
              <a:defRPr sz="1200" kern="1200">
                <a:solidFill>
                  <a:srgbClr val="00ADBA"/>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4CB9F341-8A61-4DDE-9697-FC23600E837F}" type="slidenum">
              <a:rPr lang="nb-NO" sz="900" smtClean="0">
                <a:solidFill>
                  <a:schemeClr val="tx1"/>
                </a:solidFill>
                <a:latin typeface="+mn-lt"/>
              </a:rPr>
              <a:pPr algn="r"/>
              <a:t>‹#›</a:t>
            </a:fld>
            <a:endParaRPr lang="nb-NO" sz="900">
              <a:solidFill>
                <a:schemeClr val="tx1"/>
              </a:solidFill>
              <a:latin typeface="+mn-lt"/>
            </a:endParaRPr>
          </a:p>
        </p:txBody>
      </p:sp>
      <p:sp>
        <p:nvSpPr>
          <p:cNvPr id="18" name="TekstSylinder 17">
            <a:extLst>
              <a:ext uri="{FF2B5EF4-FFF2-40B4-BE49-F238E27FC236}">
                <a16:creationId xmlns:a16="http://schemas.microsoft.com/office/drawing/2014/main" id="{A313FA3F-7BA2-4A81-9EC3-B718AACCD38C}"/>
              </a:ext>
            </a:extLst>
          </p:cNvPr>
          <p:cNvSpPr txBox="1"/>
          <p:nvPr userDrawn="1"/>
        </p:nvSpPr>
        <p:spPr>
          <a:xfrm>
            <a:off x="9918700" y="6531150"/>
            <a:ext cx="1898649" cy="200055"/>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nb-NO" altLang="nb-NO" sz="700" b="0" i="0" u="none" strike="noStrike" kern="1200" cap="none" normalizeH="0" baseline="0" dirty="0">
                <a:ln>
                  <a:noFill/>
                </a:ln>
                <a:solidFill>
                  <a:schemeClr val="accent3"/>
                </a:solidFill>
                <a:effectLst/>
                <a:latin typeface="+mn-lt"/>
                <a:ea typeface="+mn-ea"/>
                <a:cs typeface="Arial" panose="020B0604020202020204" pitchFamily="34" charset="0"/>
              </a:rPr>
              <a:t>© </a:t>
            </a:r>
            <a:r>
              <a:rPr kumimoji="0" lang="nb-NO" altLang="nb-NO" sz="700" b="0" i="0" u="none" strike="noStrike" cap="none" normalizeH="0" baseline="0" dirty="0">
                <a:ln>
                  <a:noFill/>
                </a:ln>
                <a:solidFill>
                  <a:schemeClr val="accent3"/>
                </a:solidFill>
                <a:effectLst/>
                <a:latin typeface="+mj-lt"/>
                <a:cs typeface="Arial" panose="020B0604020202020204" pitchFamily="34" charset="0"/>
              </a:rPr>
              <a:t>Statsforvalteren i Troms og Finnmark</a:t>
            </a:r>
          </a:p>
        </p:txBody>
      </p:sp>
      <p:sp>
        <p:nvSpPr>
          <p:cNvPr id="9" name="Plassholder for tekst 37">
            <a:extLst>
              <a:ext uri="{FF2B5EF4-FFF2-40B4-BE49-F238E27FC236}">
                <a16:creationId xmlns:a16="http://schemas.microsoft.com/office/drawing/2014/main" id="{579AAE86-25D6-4547-B61E-07621E680542}"/>
              </a:ext>
            </a:extLst>
          </p:cNvPr>
          <p:cNvSpPr>
            <a:spLocks noGrp="1"/>
          </p:cNvSpPr>
          <p:nvPr>
            <p:ph type="body" sz="quarter" idx="11" hasCustomPrompt="1"/>
          </p:nvPr>
        </p:nvSpPr>
        <p:spPr>
          <a:xfrm>
            <a:off x="1057541" y="2164988"/>
            <a:ext cx="4889693" cy="4144259"/>
          </a:xfrm>
          <a:prstGeom prst="rect">
            <a:avLst/>
          </a:prstGeom>
        </p:spPr>
        <p:txBody>
          <a:bodyPr/>
          <a:lstStyle>
            <a:lvl1pPr marL="0" marR="0" indent="0" algn="l" defTabSz="914400" rtl="0" eaLnBrk="1" fontAlgn="auto" latinLnBrk="0" hangingPunct="1">
              <a:lnSpc>
                <a:spcPct val="100000"/>
              </a:lnSpc>
              <a:spcBef>
                <a:spcPts val="1000"/>
              </a:spcBef>
              <a:spcAft>
                <a:spcPts val="0"/>
              </a:spcAft>
              <a:buClrTx/>
              <a:buSzTx/>
              <a:buFontTx/>
              <a:buNone/>
              <a:tabLst/>
              <a:defRPr sz="2400">
                <a:solidFill>
                  <a:schemeClr val="tx1"/>
                </a:solidFill>
              </a:defRPr>
            </a:lvl1pPr>
            <a:lvl2pPr>
              <a:lnSpc>
                <a:spcPct val="100000"/>
              </a:lnSpc>
              <a:defRPr>
                <a:solidFill>
                  <a:schemeClr val="tx1"/>
                </a:solidFill>
              </a:defRPr>
            </a:lvl2pPr>
            <a:lvl3pPr>
              <a:lnSpc>
                <a:spcPct val="100000"/>
              </a:lnSpc>
              <a:defRPr>
                <a:solidFill>
                  <a:schemeClr val="tx1"/>
                </a:solidFill>
              </a:defRPr>
            </a:lvl3pPr>
            <a:lvl4pPr>
              <a:lnSpc>
                <a:spcPct val="100000"/>
              </a:lnSpc>
              <a:defRPr>
                <a:solidFill>
                  <a:schemeClr val="tx1"/>
                </a:solidFill>
              </a:defRPr>
            </a:lvl4pPr>
            <a:lvl5pPr>
              <a:lnSpc>
                <a:spcPct val="100000"/>
              </a:lnSpc>
              <a:defRPr>
                <a:solidFill>
                  <a:schemeClr val="tx1"/>
                </a:solidFill>
              </a:defRPr>
            </a:lvl5pPr>
          </a:lstStyle>
          <a:p>
            <a:pPr marL="228600" marR="0" lvl="0" indent="-228600" algn="l" defTabSz="914400" rtl="0" eaLnBrk="1" fontAlgn="auto" latinLnBrk="0" hangingPunct="1">
              <a:lnSpc>
                <a:spcPct val="100000"/>
              </a:lnSpc>
              <a:spcBef>
                <a:spcPts val="1000"/>
              </a:spcBef>
              <a:spcAft>
                <a:spcPts val="0"/>
              </a:spcAft>
              <a:buClrTx/>
              <a:buSzTx/>
              <a:buFont typeface="Arial" panose="020B0604020202020204" pitchFamily="34" charset="0"/>
              <a:buChar char="•"/>
              <a:tabLst/>
              <a:defRPr/>
            </a:pPr>
            <a:r>
              <a:rPr lang="nb-NO" dirty="0"/>
              <a:t>Skriv i stikkordsform, ikke i setninger.</a:t>
            </a:r>
            <a:br>
              <a:rPr lang="nb-NO" dirty="0"/>
            </a:br>
            <a:r>
              <a:rPr lang="nb-NO" dirty="0"/>
              <a:t>Publikum bør slippe å lese alt som blir sagt.</a:t>
            </a:r>
          </a:p>
        </p:txBody>
      </p:sp>
      <p:sp>
        <p:nvSpPr>
          <p:cNvPr id="12" name="Plassholder for tekst 37">
            <a:extLst>
              <a:ext uri="{FF2B5EF4-FFF2-40B4-BE49-F238E27FC236}">
                <a16:creationId xmlns:a16="http://schemas.microsoft.com/office/drawing/2014/main" id="{EE53005B-2098-4CDA-B68C-FAC23E6EDF7A}"/>
              </a:ext>
            </a:extLst>
          </p:cNvPr>
          <p:cNvSpPr>
            <a:spLocks noGrp="1"/>
          </p:cNvSpPr>
          <p:nvPr>
            <p:ph type="body" sz="quarter" idx="12" hasCustomPrompt="1"/>
          </p:nvPr>
        </p:nvSpPr>
        <p:spPr>
          <a:xfrm>
            <a:off x="6244768" y="2158799"/>
            <a:ext cx="4881551" cy="4144259"/>
          </a:xfrm>
          <a:prstGeom prst="rect">
            <a:avLst/>
          </a:prstGeom>
        </p:spPr>
        <p:txBody>
          <a:bodyPr/>
          <a:lstStyle>
            <a:lvl1pPr marL="342900" indent="-342900">
              <a:lnSpc>
                <a:spcPct val="100000"/>
              </a:lnSpc>
              <a:buFont typeface="Arial" panose="020B0604020202020204" pitchFamily="34" charset="0"/>
              <a:buChar char="•"/>
              <a:defRPr sz="2400"/>
            </a:lvl1pPr>
            <a:lvl2pPr marL="457200" indent="0">
              <a:lnSpc>
                <a:spcPct val="100000"/>
              </a:lnSpc>
              <a:buNone/>
              <a:defRPr/>
            </a:lvl2pPr>
            <a:lvl3pPr>
              <a:lnSpc>
                <a:spcPct val="100000"/>
              </a:lnSpc>
              <a:defRPr/>
            </a:lvl3pPr>
            <a:lvl4pPr>
              <a:lnSpc>
                <a:spcPct val="100000"/>
              </a:lnSpc>
              <a:defRPr/>
            </a:lvl4pPr>
            <a:lvl5pPr>
              <a:lnSpc>
                <a:spcPct val="100000"/>
              </a:lnSpc>
              <a:defRPr/>
            </a:lvl5pPr>
          </a:lstStyle>
          <a:p>
            <a:pPr lvl="0"/>
            <a:r>
              <a:rPr lang="nb-NO" dirty="0"/>
              <a:t>Mye tekst vil gjøre at publikum bruker mer tid på å lese, og mindre til på å lytte.</a:t>
            </a:r>
          </a:p>
        </p:txBody>
      </p:sp>
      <p:pic>
        <p:nvPicPr>
          <p:cNvPr id="3" name="Bilde 2">
            <a:extLst>
              <a:ext uri="{FF2B5EF4-FFF2-40B4-BE49-F238E27FC236}">
                <a16:creationId xmlns:a16="http://schemas.microsoft.com/office/drawing/2014/main" id="{146E3D18-B3A6-4ABF-92D3-234B19B8113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279188" y="372849"/>
            <a:ext cx="504825" cy="504825"/>
          </a:xfrm>
          <a:prstGeom prst="rect">
            <a:avLst/>
          </a:prstGeom>
        </p:spPr>
      </p:pic>
    </p:spTree>
    <p:extLst>
      <p:ext uri="{BB962C8B-B14F-4D97-AF65-F5344CB8AC3E}">
        <p14:creationId xmlns:p14="http://schemas.microsoft.com/office/powerpoint/2010/main" val="1161279887"/>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pos="529">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tel og innhold 4">
    <p:bg>
      <p:bgPr>
        <a:solidFill>
          <a:srgbClr val="00244E"/>
        </a:solidFill>
        <a:effectLst/>
      </p:bgPr>
    </p:bg>
    <p:spTree>
      <p:nvGrpSpPr>
        <p:cNvPr id="1" name=""/>
        <p:cNvGrpSpPr/>
        <p:nvPr/>
      </p:nvGrpSpPr>
      <p:grpSpPr>
        <a:xfrm>
          <a:off x="0" y="0"/>
          <a:ext cx="0" cy="0"/>
          <a:chOff x="0" y="0"/>
          <a:chExt cx="0" cy="0"/>
        </a:xfrm>
      </p:grpSpPr>
      <p:sp>
        <p:nvSpPr>
          <p:cNvPr id="12" name="Plassholder for lysbildenummer 5">
            <a:extLst>
              <a:ext uri="{FF2B5EF4-FFF2-40B4-BE49-F238E27FC236}">
                <a16:creationId xmlns:a16="http://schemas.microsoft.com/office/drawing/2014/main" id="{90A1533D-7ABC-4411-A97E-1A111AB129BB}"/>
              </a:ext>
            </a:extLst>
          </p:cNvPr>
          <p:cNvSpPr txBox="1">
            <a:spLocks/>
          </p:cNvSpPr>
          <p:nvPr userDrawn="1"/>
        </p:nvSpPr>
        <p:spPr>
          <a:xfrm>
            <a:off x="11540562" y="6510425"/>
            <a:ext cx="497451" cy="235270"/>
          </a:xfrm>
          <a:prstGeom prst="rect">
            <a:avLst/>
          </a:prstGeom>
        </p:spPr>
        <p:txBody>
          <a:bodyPr vert="horz" lIns="91440" tIns="45720" rIns="91440" bIns="45720" rtlCol="0" anchor="ctr"/>
          <a:lstStyle>
            <a:defPPr>
              <a:defRPr lang="nb-NO"/>
            </a:defPPr>
            <a:lvl1pPr marL="0" algn="r" defTabSz="914400" rtl="0" eaLnBrk="1" latinLnBrk="0" hangingPunct="1">
              <a:defRPr sz="1200" kern="1200">
                <a:solidFill>
                  <a:srgbClr val="00ADBA"/>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4CB9F341-8A61-4DDE-9697-FC23600E837F}" type="slidenum">
              <a:rPr lang="nb-NO" sz="900" smtClean="0">
                <a:solidFill>
                  <a:schemeClr val="tx1"/>
                </a:solidFill>
                <a:latin typeface="+mn-lt"/>
              </a:rPr>
              <a:pPr algn="r"/>
              <a:t>‹#›</a:t>
            </a:fld>
            <a:endParaRPr lang="nb-NO" sz="900">
              <a:solidFill>
                <a:schemeClr val="tx1"/>
              </a:solidFill>
              <a:latin typeface="+mn-lt"/>
            </a:endParaRPr>
          </a:p>
        </p:txBody>
      </p:sp>
      <p:sp>
        <p:nvSpPr>
          <p:cNvPr id="17" name="TekstSylinder 16">
            <a:extLst>
              <a:ext uri="{FF2B5EF4-FFF2-40B4-BE49-F238E27FC236}">
                <a16:creationId xmlns:a16="http://schemas.microsoft.com/office/drawing/2014/main" id="{DB8AFD54-07BE-4940-BC0C-0C738D31EA7D}"/>
              </a:ext>
            </a:extLst>
          </p:cNvPr>
          <p:cNvSpPr txBox="1"/>
          <p:nvPr userDrawn="1"/>
        </p:nvSpPr>
        <p:spPr>
          <a:xfrm>
            <a:off x="9918700" y="6531150"/>
            <a:ext cx="1898649" cy="200055"/>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nb-NO" altLang="nb-NO" sz="700" b="0" i="0" u="none" strike="noStrike" kern="1200" cap="none" normalizeH="0" baseline="0" dirty="0">
                <a:ln>
                  <a:noFill/>
                </a:ln>
                <a:solidFill>
                  <a:schemeClr val="accent3"/>
                </a:solidFill>
                <a:effectLst/>
                <a:latin typeface="+mn-lt"/>
                <a:ea typeface="+mn-ea"/>
                <a:cs typeface="Arial" panose="020B0604020202020204" pitchFamily="34" charset="0"/>
              </a:rPr>
              <a:t>© </a:t>
            </a:r>
            <a:r>
              <a:rPr kumimoji="0" lang="nb-NO" altLang="nb-NO" sz="700" b="0" i="0" u="none" strike="noStrike" cap="none" normalizeH="0" baseline="0" dirty="0">
                <a:ln>
                  <a:noFill/>
                </a:ln>
                <a:solidFill>
                  <a:schemeClr val="accent3"/>
                </a:solidFill>
                <a:effectLst/>
                <a:latin typeface="+mj-lt"/>
                <a:cs typeface="Arial" panose="020B0604020202020204" pitchFamily="34" charset="0"/>
              </a:rPr>
              <a:t>Statsforvalteren i Troms og Finnmark</a:t>
            </a:r>
          </a:p>
        </p:txBody>
      </p:sp>
      <p:pic>
        <p:nvPicPr>
          <p:cNvPr id="6" name="Bilde 5">
            <a:extLst>
              <a:ext uri="{FF2B5EF4-FFF2-40B4-BE49-F238E27FC236}">
                <a16:creationId xmlns:a16="http://schemas.microsoft.com/office/drawing/2014/main" id="{5946AF8A-2363-40D2-B33B-D3F3ACE37394}"/>
              </a:ext>
            </a:extLst>
          </p:cNvPr>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11282867" y="381948"/>
            <a:ext cx="497451" cy="488282"/>
          </a:xfrm>
          <a:prstGeom prst="rect">
            <a:avLst/>
          </a:prstGeom>
        </p:spPr>
      </p:pic>
      <p:sp>
        <p:nvSpPr>
          <p:cNvPr id="7" name="Plassholder for tittel 1">
            <a:extLst>
              <a:ext uri="{FF2B5EF4-FFF2-40B4-BE49-F238E27FC236}">
                <a16:creationId xmlns:a16="http://schemas.microsoft.com/office/drawing/2014/main" id="{F84CB948-BBDB-423A-87C2-9C99F0590A34}"/>
              </a:ext>
            </a:extLst>
          </p:cNvPr>
          <p:cNvSpPr>
            <a:spLocks noGrp="1"/>
          </p:cNvSpPr>
          <p:nvPr>
            <p:ph type="title" hasCustomPrompt="1"/>
          </p:nvPr>
        </p:nvSpPr>
        <p:spPr>
          <a:xfrm>
            <a:off x="1055688" y="873125"/>
            <a:ext cx="10080625" cy="1241425"/>
          </a:xfrm>
          <a:prstGeom prst="rect">
            <a:avLst/>
          </a:prstGeom>
          <a:effectLst/>
        </p:spPr>
        <p:txBody>
          <a:bodyPr vert="horz" lIns="91440" tIns="45720" rIns="91440" bIns="45720" rtlCol="0" anchor="b">
            <a:noAutofit/>
          </a:bodyPr>
          <a:lstStyle>
            <a:lvl1pPr>
              <a:lnSpc>
                <a:spcPct val="100000"/>
              </a:lnSpc>
              <a:defRPr sz="4400">
                <a:solidFill>
                  <a:schemeClr val="bg1"/>
                </a:solidFill>
              </a:defRPr>
            </a:lvl1pPr>
          </a:lstStyle>
          <a:p>
            <a:r>
              <a:rPr lang="nb-NO" dirty="0"/>
              <a:t>Overskrift (44) på maks en linje</a:t>
            </a:r>
          </a:p>
        </p:txBody>
      </p:sp>
      <p:sp>
        <p:nvSpPr>
          <p:cNvPr id="11" name="Plassholder for tekst 10">
            <a:extLst>
              <a:ext uri="{FF2B5EF4-FFF2-40B4-BE49-F238E27FC236}">
                <a16:creationId xmlns:a16="http://schemas.microsoft.com/office/drawing/2014/main" id="{EBC83C3D-279D-4943-9096-22F4835BB967}"/>
              </a:ext>
            </a:extLst>
          </p:cNvPr>
          <p:cNvSpPr>
            <a:spLocks noGrp="1"/>
          </p:cNvSpPr>
          <p:nvPr>
            <p:ph type="body" sz="quarter" idx="10" hasCustomPrompt="1"/>
          </p:nvPr>
        </p:nvSpPr>
        <p:spPr>
          <a:xfrm>
            <a:off x="1055688" y="2339742"/>
            <a:ext cx="10080625" cy="3966215"/>
          </a:xfrm>
          <a:prstGeom prst="rect">
            <a:avLst/>
          </a:prstGeom>
        </p:spPr>
        <p:txBody>
          <a:bodyPr/>
          <a:lstStyle>
            <a:lvl1pPr marL="342900" marR="0" indent="-3429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sz="2400">
                <a:solidFill>
                  <a:schemeClr val="bg1"/>
                </a:solidFill>
              </a:defRPr>
            </a:lvl1pPr>
          </a:lstStyle>
          <a:p>
            <a:pPr marL="342900" marR="0" lvl="0" indent="-342900" algn="l" defTabSz="914400" rtl="0" eaLnBrk="1" fontAlgn="auto" latinLnBrk="0" hangingPunct="1">
              <a:lnSpc>
                <a:spcPct val="90000"/>
              </a:lnSpc>
              <a:spcBef>
                <a:spcPts val="1000"/>
              </a:spcBef>
              <a:spcAft>
                <a:spcPts val="0"/>
              </a:spcAft>
              <a:buClrTx/>
              <a:buSzTx/>
              <a:tabLst/>
              <a:defRPr/>
            </a:pPr>
            <a:r>
              <a:rPr lang="nb-NO" dirty="0"/>
              <a:t>Innhold (24). Ikke skriv for mye! Det tar oppmerksomheten fra deg og budskapet ditt</a:t>
            </a:r>
          </a:p>
          <a:p>
            <a:pPr lvl="0"/>
            <a:endParaRPr lang="nb-NO" dirty="0"/>
          </a:p>
        </p:txBody>
      </p:sp>
    </p:spTree>
    <p:extLst>
      <p:ext uri="{BB962C8B-B14F-4D97-AF65-F5344CB8AC3E}">
        <p14:creationId xmlns:p14="http://schemas.microsoft.com/office/powerpoint/2010/main" val="4137201629"/>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pos="529">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tel og innhold 5">
    <p:bg>
      <p:bgPr>
        <a:solidFill>
          <a:srgbClr val="EFF0EF"/>
        </a:solidFill>
        <a:effectLst/>
      </p:bgPr>
    </p:bg>
    <p:spTree>
      <p:nvGrpSpPr>
        <p:cNvPr id="1" name=""/>
        <p:cNvGrpSpPr/>
        <p:nvPr/>
      </p:nvGrpSpPr>
      <p:grpSpPr>
        <a:xfrm>
          <a:off x="0" y="0"/>
          <a:ext cx="0" cy="0"/>
          <a:chOff x="0" y="0"/>
          <a:chExt cx="0" cy="0"/>
        </a:xfrm>
      </p:grpSpPr>
      <p:sp>
        <p:nvSpPr>
          <p:cNvPr id="12" name="Plassholder for lysbildenummer 5">
            <a:extLst>
              <a:ext uri="{FF2B5EF4-FFF2-40B4-BE49-F238E27FC236}">
                <a16:creationId xmlns:a16="http://schemas.microsoft.com/office/drawing/2014/main" id="{90A1533D-7ABC-4411-A97E-1A111AB129BB}"/>
              </a:ext>
            </a:extLst>
          </p:cNvPr>
          <p:cNvSpPr txBox="1">
            <a:spLocks/>
          </p:cNvSpPr>
          <p:nvPr userDrawn="1"/>
        </p:nvSpPr>
        <p:spPr>
          <a:xfrm>
            <a:off x="11540562" y="6510425"/>
            <a:ext cx="497451" cy="235270"/>
          </a:xfrm>
          <a:prstGeom prst="rect">
            <a:avLst/>
          </a:prstGeom>
        </p:spPr>
        <p:txBody>
          <a:bodyPr vert="horz" lIns="91440" tIns="45720" rIns="91440" bIns="45720" rtlCol="0" anchor="ctr"/>
          <a:lstStyle>
            <a:defPPr>
              <a:defRPr lang="nb-NO"/>
            </a:defPPr>
            <a:lvl1pPr marL="0" algn="r" defTabSz="914400" rtl="0" eaLnBrk="1" latinLnBrk="0" hangingPunct="1">
              <a:defRPr sz="1200" kern="1200">
                <a:solidFill>
                  <a:srgbClr val="00ADBA"/>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4CB9F341-8A61-4DDE-9697-FC23600E837F}" type="slidenum">
              <a:rPr lang="nb-NO" sz="900" smtClean="0">
                <a:solidFill>
                  <a:schemeClr val="tx1"/>
                </a:solidFill>
                <a:latin typeface="+mn-lt"/>
              </a:rPr>
              <a:pPr algn="r"/>
              <a:t>‹#›</a:t>
            </a:fld>
            <a:endParaRPr lang="nb-NO" sz="900">
              <a:solidFill>
                <a:schemeClr val="tx1"/>
              </a:solidFill>
              <a:latin typeface="+mn-lt"/>
            </a:endParaRPr>
          </a:p>
        </p:txBody>
      </p:sp>
      <p:sp>
        <p:nvSpPr>
          <p:cNvPr id="17" name="TekstSylinder 16">
            <a:extLst>
              <a:ext uri="{FF2B5EF4-FFF2-40B4-BE49-F238E27FC236}">
                <a16:creationId xmlns:a16="http://schemas.microsoft.com/office/drawing/2014/main" id="{DB8AFD54-07BE-4940-BC0C-0C738D31EA7D}"/>
              </a:ext>
            </a:extLst>
          </p:cNvPr>
          <p:cNvSpPr txBox="1"/>
          <p:nvPr userDrawn="1"/>
        </p:nvSpPr>
        <p:spPr>
          <a:xfrm>
            <a:off x="9918700" y="6531150"/>
            <a:ext cx="1898649" cy="200055"/>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nb-NO" altLang="nb-NO" sz="700" b="0" i="0" u="none" strike="noStrike" kern="1200" cap="none" normalizeH="0" baseline="0" dirty="0">
                <a:ln>
                  <a:noFill/>
                </a:ln>
                <a:solidFill>
                  <a:schemeClr val="accent3"/>
                </a:solidFill>
                <a:effectLst/>
                <a:latin typeface="+mn-lt"/>
                <a:ea typeface="+mn-ea"/>
                <a:cs typeface="Arial" panose="020B0604020202020204" pitchFamily="34" charset="0"/>
              </a:rPr>
              <a:t>© </a:t>
            </a:r>
            <a:r>
              <a:rPr kumimoji="0" lang="nb-NO" altLang="nb-NO" sz="700" b="0" i="0" u="none" strike="noStrike" cap="none" normalizeH="0" baseline="0" dirty="0">
                <a:ln>
                  <a:noFill/>
                </a:ln>
                <a:solidFill>
                  <a:schemeClr val="accent3"/>
                </a:solidFill>
                <a:effectLst/>
                <a:latin typeface="+mj-lt"/>
                <a:cs typeface="Arial" panose="020B0604020202020204" pitchFamily="34" charset="0"/>
              </a:rPr>
              <a:t>Statsforvalteren i Troms og Finnmark</a:t>
            </a:r>
          </a:p>
        </p:txBody>
      </p:sp>
      <p:pic>
        <p:nvPicPr>
          <p:cNvPr id="20" name="Bilde 19" descr="Et bilde som inneholder sitter&#10;&#10;Automatisk generert beskrivelse">
            <a:extLst>
              <a:ext uri="{FF2B5EF4-FFF2-40B4-BE49-F238E27FC236}">
                <a16:creationId xmlns:a16="http://schemas.microsoft.com/office/drawing/2014/main" id="{C670D3EB-56B3-4283-9424-EA856B0B300C}"/>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2373" r="18509"/>
          <a:stretch/>
        </p:blipFill>
        <p:spPr>
          <a:xfrm>
            <a:off x="0" y="51150"/>
            <a:ext cx="12192000" cy="6480000"/>
          </a:xfrm>
          <a:prstGeom prst="rect">
            <a:avLst/>
          </a:prstGeom>
        </p:spPr>
      </p:pic>
      <p:pic>
        <p:nvPicPr>
          <p:cNvPr id="6" name="Bilde 5">
            <a:extLst>
              <a:ext uri="{FF2B5EF4-FFF2-40B4-BE49-F238E27FC236}">
                <a16:creationId xmlns:a16="http://schemas.microsoft.com/office/drawing/2014/main" id="{5946AF8A-2363-40D2-B33B-D3F3ACE37394}"/>
              </a:ext>
            </a:extLst>
          </p:cNvPr>
          <p:cNvPicPr>
            <a:picLocks noChangeAspect="1"/>
          </p:cNvPicPr>
          <p:nvPr userDrawn="1"/>
        </p:nvPicPr>
        <p:blipFill>
          <a:blip r:embed="rId3" cstate="screen">
            <a:extLst>
              <a:ext uri="{28A0092B-C50C-407E-A947-70E740481C1C}">
                <a14:useLocalDpi xmlns:a14="http://schemas.microsoft.com/office/drawing/2010/main" val="0"/>
              </a:ext>
            </a:extLst>
          </a:blip>
          <a:stretch>
            <a:fillRect/>
          </a:stretch>
        </p:blipFill>
        <p:spPr>
          <a:xfrm>
            <a:off x="11282867" y="381948"/>
            <a:ext cx="497451" cy="488282"/>
          </a:xfrm>
          <a:prstGeom prst="rect">
            <a:avLst/>
          </a:prstGeom>
        </p:spPr>
      </p:pic>
      <p:sp>
        <p:nvSpPr>
          <p:cNvPr id="7" name="Plassholder for tittel 1">
            <a:extLst>
              <a:ext uri="{FF2B5EF4-FFF2-40B4-BE49-F238E27FC236}">
                <a16:creationId xmlns:a16="http://schemas.microsoft.com/office/drawing/2014/main" id="{F84CB948-BBDB-423A-87C2-9C99F0590A34}"/>
              </a:ext>
            </a:extLst>
          </p:cNvPr>
          <p:cNvSpPr>
            <a:spLocks noGrp="1"/>
          </p:cNvSpPr>
          <p:nvPr>
            <p:ph type="title" hasCustomPrompt="1"/>
          </p:nvPr>
        </p:nvSpPr>
        <p:spPr>
          <a:xfrm>
            <a:off x="1055688" y="873125"/>
            <a:ext cx="10080625" cy="1241425"/>
          </a:xfrm>
          <a:prstGeom prst="rect">
            <a:avLst/>
          </a:prstGeom>
          <a:effectLst/>
        </p:spPr>
        <p:txBody>
          <a:bodyPr vert="horz" lIns="91440" tIns="45720" rIns="91440" bIns="45720" rtlCol="0" anchor="b">
            <a:noAutofit/>
          </a:bodyPr>
          <a:lstStyle>
            <a:lvl1pPr>
              <a:lnSpc>
                <a:spcPct val="100000"/>
              </a:lnSpc>
              <a:defRPr sz="4400">
                <a:solidFill>
                  <a:schemeClr val="tx1"/>
                </a:solidFill>
              </a:defRPr>
            </a:lvl1pPr>
          </a:lstStyle>
          <a:p>
            <a:r>
              <a:rPr lang="nb-NO" dirty="0"/>
              <a:t>Overskrift (44) på maks en linje</a:t>
            </a:r>
          </a:p>
        </p:txBody>
      </p:sp>
      <p:sp>
        <p:nvSpPr>
          <p:cNvPr id="11" name="Plassholder for tekst 10">
            <a:extLst>
              <a:ext uri="{FF2B5EF4-FFF2-40B4-BE49-F238E27FC236}">
                <a16:creationId xmlns:a16="http://schemas.microsoft.com/office/drawing/2014/main" id="{EBC83C3D-279D-4943-9096-22F4835BB967}"/>
              </a:ext>
            </a:extLst>
          </p:cNvPr>
          <p:cNvSpPr>
            <a:spLocks noGrp="1"/>
          </p:cNvSpPr>
          <p:nvPr>
            <p:ph type="body" sz="quarter" idx="10" hasCustomPrompt="1"/>
          </p:nvPr>
        </p:nvSpPr>
        <p:spPr>
          <a:xfrm>
            <a:off x="1055688" y="2339742"/>
            <a:ext cx="10080625" cy="3966215"/>
          </a:xfrm>
          <a:prstGeom prst="rect">
            <a:avLst/>
          </a:prstGeom>
        </p:spPr>
        <p:txBody>
          <a:bodyPr/>
          <a:lstStyle>
            <a:lvl1pPr marL="342900" marR="0" indent="-3429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sz="2400"/>
            </a:lvl1pPr>
          </a:lstStyle>
          <a:p>
            <a:pPr lvl="0"/>
            <a:r>
              <a:rPr lang="nb-NO" dirty="0"/>
              <a:t>Innhold (24). Ikke skriv for mye! Det tar oppmerksomheten fra deg og budskapet ditt</a:t>
            </a:r>
          </a:p>
        </p:txBody>
      </p:sp>
    </p:spTree>
    <p:extLst>
      <p:ext uri="{BB962C8B-B14F-4D97-AF65-F5344CB8AC3E}">
        <p14:creationId xmlns:p14="http://schemas.microsoft.com/office/powerpoint/2010/main" val="3035140519"/>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pos="529">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tel - innhold - fakta">
    <p:spTree>
      <p:nvGrpSpPr>
        <p:cNvPr id="1" name=""/>
        <p:cNvGrpSpPr/>
        <p:nvPr/>
      </p:nvGrpSpPr>
      <p:grpSpPr>
        <a:xfrm>
          <a:off x="0" y="0"/>
          <a:ext cx="0" cy="0"/>
          <a:chOff x="0" y="0"/>
          <a:chExt cx="0" cy="0"/>
        </a:xfrm>
      </p:grpSpPr>
      <p:sp>
        <p:nvSpPr>
          <p:cNvPr id="2" name="Rektangel 1">
            <a:extLst>
              <a:ext uri="{FF2B5EF4-FFF2-40B4-BE49-F238E27FC236}">
                <a16:creationId xmlns:a16="http://schemas.microsoft.com/office/drawing/2014/main" id="{79950DEB-AF6A-4F66-8531-0BDED610FDA0}"/>
              </a:ext>
            </a:extLst>
          </p:cNvPr>
          <p:cNvSpPr/>
          <p:nvPr userDrawn="1"/>
        </p:nvSpPr>
        <p:spPr>
          <a:xfrm>
            <a:off x="7501933" y="2164467"/>
            <a:ext cx="3643689" cy="414425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31" name="Plassholder for tekst 8">
            <a:extLst>
              <a:ext uri="{FF2B5EF4-FFF2-40B4-BE49-F238E27FC236}">
                <a16:creationId xmlns:a16="http://schemas.microsoft.com/office/drawing/2014/main" id="{E142A945-ADFA-478D-B158-7C6367B4CC42}"/>
              </a:ext>
            </a:extLst>
          </p:cNvPr>
          <p:cNvSpPr>
            <a:spLocks noGrp="1"/>
          </p:cNvSpPr>
          <p:nvPr>
            <p:ph type="body" sz="quarter" idx="21" hasCustomPrompt="1"/>
          </p:nvPr>
        </p:nvSpPr>
        <p:spPr>
          <a:xfrm>
            <a:off x="7788275" y="2468281"/>
            <a:ext cx="3044826" cy="3516593"/>
          </a:xfrm>
          <a:prstGeom prst="rect">
            <a:avLst/>
          </a:prstGeom>
        </p:spPr>
        <p:txBody>
          <a:bodyPr numCol="1">
            <a:noAutofit/>
          </a:bodyPr>
          <a:lstStyle>
            <a:lvl1pPr marL="0" indent="0">
              <a:lnSpc>
                <a:spcPct val="100000"/>
              </a:lnSpc>
              <a:buFont typeface="Arial" panose="020B0604020202020204" pitchFamily="34" charset="0"/>
              <a:buNone/>
              <a:defRPr sz="2000">
                <a:solidFill>
                  <a:schemeClr val="bg1"/>
                </a:solidFill>
                <a:latin typeface="+mn-lt"/>
              </a:defRPr>
            </a:lvl1pPr>
            <a:lvl2pPr>
              <a:defRPr sz="1600">
                <a:solidFill>
                  <a:schemeClr val="bg1"/>
                </a:solidFill>
                <a:latin typeface="+mn-lt"/>
              </a:defRPr>
            </a:lvl2pPr>
            <a:lvl3pPr>
              <a:defRPr sz="1600">
                <a:solidFill>
                  <a:schemeClr val="bg1"/>
                </a:solidFill>
                <a:latin typeface="+mn-lt"/>
              </a:defRPr>
            </a:lvl3pPr>
            <a:lvl4pPr>
              <a:defRPr sz="1600">
                <a:solidFill>
                  <a:schemeClr val="bg1"/>
                </a:solidFill>
                <a:latin typeface="+mn-lt"/>
              </a:defRPr>
            </a:lvl4pPr>
            <a:lvl5pPr>
              <a:defRPr sz="1600">
                <a:solidFill>
                  <a:schemeClr val="bg1"/>
                </a:solidFill>
                <a:latin typeface="+mn-lt"/>
              </a:defRPr>
            </a:lvl5pPr>
          </a:lstStyle>
          <a:p>
            <a:pPr lvl="0"/>
            <a:r>
              <a:rPr lang="nb-NO" dirty="0"/>
              <a:t>Viktig informasjon her.</a:t>
            </a:r>
          </a:p>
          <a:p>
            <a:pPr lvl="0"/>
            <a:r>
              <a:rPr lang="nb-NO" dirty="0"/>
              <a:t>Her kan du skrive en tilleggsopplysning som hører til tema. </a:t>
            </a:r>
          </a:p>
          <a:p>
            <a:pPr lvl="0"/>
            <a:r>
              <a:rPr lang="nb-NO" dirty="0"/>
              <a:t>Lovparagraf, statistikk eller en huskeliste.</a:t>
            </a:r>
          </a:p>
          <a:p>
            <a:pPr lvl="0"/>
            <a:r>
              <a:rPr lang="nb-NO" dirty="0"/>
              <a:t>Skriv gjerne inn kilde, som for eksempel SSB.no.</a:t>
            </a:r>
          </a:p>
        </p:txBody>
      </p:sp>
      <p:sp>
        <p:nvSpPr>
          <p:cNvPr id="15" name="Plassholder for tittel 1">
            <a:extLst>
              <a:ext uri="{FF2B5EF4-FFF2-40B4-BE49-F238E27FC236}">
                <a16:creationId xmlns:a16="http://schemas.microsoft.com/office/drawing/2014/main" id="{86BEE725-2BED-4954-90BD-F58FC2EC92BD}"/>
              </a:ext>
            </a:extLst>
          </p:cNvPr>
          <p:cNvSpPr>
            <a:spLocks noGrp="1"/>
          </p:cNvSpPr>
          <p:nvPr>
            <p:ph type="title" hasCustomPrompt="1"/>
          </p:nvPr>
        </p:nvSpPr>
        <p:spPr>
          <a:xfrm>
            <a:off x="1055682" y="873126"/>
            <a:ext cx="10080626" cy="1077208"/>
          </a:xfrm>
          <a:prstGeom prst="rect">
            <a:avLst/>
          </a:prstGeom>
          <a:effectLst/>
        </p:spPr>
        <p:txBody>
          <a:bodyPr vert="horz" lIns="91440" tIns="45720" rIns="91440" bIns="45720" rtlCol="0" anchor="b">
            <a:noAutofit/>
          </a:bodyPr>
          <a:lstStyle>
            <a:lvl1pPr>
              <a:lnSpc>
                <a:spcPct val="100000"/>
              </a:lnSpc>
              <a:defRPr sz="4400">
                <a:solidFill>
                  <a:schemeClr val="tx2"/>
                </a:solidFill>
                <a:latin typeface="+mn-lt"/>
              </a:defRPr>
            </a:lvl1pPr>
          </a:lstStyle>
          <a:p>
            <a:r>
              <a:rPr lang="nb-NO" dirty="0"/>
              <a:t>Overskrift (44) på maks en linje</a:t>
            </a:r>
          </a:p>
        </p:txBody>
      </p:sp>
      <p:sp>
        <p:nvSpPr>
          <p:cNvPr id="11" name="Plassholder for tekst 37">
            <a:extLst>
              <a:ext uri="{FF2B5EF4-FFF2-40B4-BE49-F238E27FC236}">
                <a16:creationId xmlns:a16="http://schemas.microsoft.com/office/drawing/2014/main" id="{709C256E-3453-444E-9DA4-926896843EE2}"/>
              </a:ext>
            </a:extLst>
          </p:cNvPr>
          <p:cNvSpPr>
            <a:spLocks noGrp="1"/>
          </p:cNvSpPr>
          <p:nvPr>
            <p:ph type="body" sz="quarter" idx="12" hasCustomPrompt="1"/>
          </p:nvPr>
        </p:nvSpPr>
        <p:spPr>
          <a:xfrm>
            <a:off x="1055688" y="2164467"/>
            <a:ext cx="6150591" cy="4144258"/>
          </a:xfrm>
          <a:prstGeom prst="rect">
            <a:avLst/>
          </a:prstGeom>
        </p:spPr>
        <p:txBody>
          <a:bodyPr/>
          <a:lstStyle>
            <a:lvl1pPr marL="0" marR="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sz="2400"/>
            </a:lvl1pPr>
            <a:lvl2pPr>
              <a:lnSpc>
                <a:spcPct val="100000"/>
              </a:lnSpc>
              <a:defRPr/>
            </a:lvl2pPr>
            <a:lvl3pPr>
              <a:lnSpc>
                <a:spcPct val="100000"/>
              </a:lnSpc>
              <a:defRPr/>
            </a:lvl3pPr>
            <a:lvl4pPr>
              <a:lnSpc>
                <a:spcPct val="100000"/>
              </a:lnSpc>
              <a:defRPr/>
            </a:lvl4pPr>
            <a:lvl5pPr>
              <a:lnSpc>
                <a:spcPct val="100000"/>
              </a:lnSpc>
              <a:defRPr/>
            </a:lvl5pPr>
          </a:lstStyle>
          <a:p>
            <a:pPr marL="228600" marR="0" lvl="0" indent="-228600" algn="l" defTabSz="914400" rtl="0" eaLnBrk="1" fontAlgn="auto" latinLnBrk="0" hangingPunct="1">
              <a:lnSpc>
                <a:spcPct val="100000"/>
              </a:lnSpc>
              <a:spcBef>
                <a:spcPts val="1000"/>
              </a:spcBef>
              <a:spcAft>
                <a:spcPts val="0"/>
              </a:spcAft>
              <a:buClrTx/>
              <a:buSzTx/>
              <a:buFont typeface="Arial" panose="020B0604020202020204" pitchFamily="34" charset="0"/>
              <a:buChar char="•"/>
              <a:tabLst/>
              <a:defRPr/>
            </a:pPr>
            <a:r>
              <a:rPr lang="nb-NO" dirty="0"/>
              <a:t>Skriv i stikkordsform, ikke i setninger. </a:t>
            </a:r>
            <a:br>
              <a:rPr lang="nb-NO" dirty="0"/>
            </a:br>
            <a:r>
              <a:rPr lang="nb-NO" dirty="0"/>
              <a:t>Publikum bør slippe å lese alt som blir sagt.</a:t>
            </a:r>
          </a:p>
          <a:p>
            <a:pPr lvl="0"/>
            <a:endParaRPr lang="nb-NO" dirty="0"/>
          </a:p>
        </p:txBody>
      </p:sp>
      <p:sp>
        <p:nvSpPr>
          <p:cNvPr id="23" name="Plassholder for lysbildenummer 5">
            <a:extLst>
              <a:ext uri="{FF2B5EF4-FFF2-40B4-BE49-F238E27FC236}">
                <a16:creationId xmlns:a16="http://schemas.microsoft.com/office/drawing/2014/main" id="{1A68D441-1FE4-45DF-A9CA-628415C9F588}"/>
              </a:ext>
            </a:extLst>
          </p:cNvPr>
          <p:cNvSpPr txBox="1">
            <a:spLocks/>
          </p:cNvSpPr>
          <p:nvPr userDrawn="1"/>
        </p:nvSpPr>
        <p:spPr>
          <a:xfrm>
            <a:off x="11540562" y="6510425"/>
            <a:ext cx="497451" cy="235270"/>
          </a:xfrm>
          <a:prstGeom prst="rect">
            <a:avLst/>
          </a:prstGeom>
        </p:spPr>
        <p:txBody>
          <a:bodyPr vert="horz" lIns="91440" tIns="45720" rIns="91440" bIns="45720" rtlCol="0" anchor="ctr"/>
          <a:lstStyle>
            <a:defPPr>
              <a:defRPr lang="nb-NO"/>
            </a:defPPr>
            <a:lvl1pPr marL="0" algn="r" defTabSz="914400" rtl="0" eaLnBrk="1" latinLnBrk="0" hangingPunct="1">
              <a:defRPr sz="1200" kern="1200">
                <a:solidFill>
                  <a:srgbClr val="00ADBA"/>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4CB9F341-8A61-4DDE-9697-FC23600E837F}" type="slidenum">
              <a:rPr lang="nb-NO" sz="900" smtClean="0">
                <a:solidFill>
                  <a:schemeClr val="tx1"/>
                </a:solidFill>
                <a:latin typeface="+mn-lt"/>
              </a:rPr>
              <a:pPr algn="r"/>
              <a:t>‹#›</a:t>
            </a:fld>
            <a:endParaRPr lang="nb-NO" sz="900">
              <a:solidFill>
                <a:schemeClr val="tx1"/>
              </a:solidFill>
              <a:latin typeface="+mn-lt"/>
            </a:endParaRPr>
          </a:p>
        </p:txBody>
      </p:sp>
      <p:sp>
        <p:nvSpPr>
          <p:cNvPr id="24" name="TekstSylinder 23">
            <a:extLst>
              <a:ext uri="{FF2B5EF4-FFF2-40B4-BE49-F238E27FC236}">
                <a16:creationId xmlns:a16="http://schemas.microsoft.com/office/drawing/2014/main" id="{3CC8C128-2F49-404D-A2E6-C30A58B3F6F8}"/>
              </a:ext>
            </a:extLst>
          </p:cNvPr>
          <p:cNvSpPr txBox="1"/>
          <p:nvPr userDrawn="1"/>
        </p:nvSpPr>
        <p:spPr>
          <a:xfrm>
            <a:off x="9918700" y="6531150"/>
            <a:ext cx="1898649" cy="200055"/>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nb-NO" altLang="nb-NO" sz="700" b="0" i="0" u="none" strike="noStrike" kern="1200" cap="none" normalizeH="0" baseline="0" dirty="0">
                <a:ln>
                  <a:noFill/>
                </a:ln>
                <a:solidFill>
                  <a:schemeClr val="accent3"/>
                </a:solidFill>
                <a:effectLst/>
                <a:latin typeface="+mn-lt"/>
                <a:ea typeface="+mn-ea"/>
                <a:cs typeface="Arial" panose="020B0604020202020204" pitchFamily="34" charset="0"/>
              </a:rPr>
              <a:t>© </a:t>
            </a:r>
            <a:r>
              <a:rPr kumimoji="0" lang="nb-NO" altLang="nb-NO" sz="700" b="0" i="0" u="none" strike="noStrike" cap="none" normalizeH="0" baseline="0" dirty="0">
                <a:ln>
                  <a:noFill/>
                </a:ln>
                <a:solidFill>
                  <a:schemeClr val="accent3"/>
                </a:solidFill>
                <a:effectLst/>
                <a:latin typeface="+mj-lt"/>
                <a:cs typeface="Arial" panose="020B0604020202020204" pitchFamily="34" charset="0"/>
              </a:rPr>
              <a:t>Statsforvalteren i Troms og Finnmark</a:t>
            </a:r>
          </a:p>
        </p:txBody>
      </p:sp>
      <p:pic>
        <p:nvPicPr>
          <p:cNvPr id="10" name="Bilde 9">
            <a:extLst>
              <a:ext uri="{FF2B5EF4-FFF2-40B4-BE49-F238E27FC236}">
                <a16:creationId xmlns:a16="http://schemas.microsoft.com/office/drawing/2014/main" id="{A92FA234-1C3D-4926-B19D-B4FC10AC74E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280884" y="374087"/>
            <a:ext cx="508409" cy="499038"/>
          </a:xfrm>
          <a:prstGeom prst="rect">
            <a:avLst/>
          </a:prstGeom>
        </p:spPr>
      </p:pic>
    </p:spTree>
    <p:extLst>
      <p:ext uri="{BB962C8B-B14F-4D97-AF65-F5344CB8AC3E}">
        <p14:creationId xmlns:p14="http://schemas.microsoft.com/office/powerpoint/2010/main" val="406661647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Halvsidebilde">
    <p:bg>
      <p:bgPr>
        <a:solidFill>
          <a:schemeClr val="bg1"/>
        </a:solidFill>
        <a:effectLst/>
      </p:bgPr>
    </p:bg>
    <p:spTree>
      <p:nvGrpSpPr>
        <p:cNvPr id="1" name=""/>
        <p:cNvGrpSpPr/>
        <p:nvPr/>
      </p:nvGrpSpPr>
      <p:grpSpPr>
        <a:xfrm>
          <a:off x="0" y="0"/>
          <a:ext cx="0" cy="0"/>
          <a:chOff x="0" y="0"/>
          <a:chExt cx="0" cy="0"/>
        </a:xfrm>
      </p:grpSpPr>
      <p:sp>
        <p:nvSpPr>
          <p:cNvPr id="17" name="Plassholder for tekst 37">
            <a:extLst>
              <a:ext uri="{FF2B5EF4-FFF2-40B4-BE49-F238E27FC236}">
                <a16:creationId xmlns:a16="http://schemas.microsoft.com/office/drawing/2014/main" id="{28A9B5C1-F52C-441A-8485-F27ECF0FDD5B}"/>
              </a:ext>
            </a:extLst>
          </p:cNvPr>
          <p:cNvSpPr>
            <a:spLocks noGrp="1"/>
          </p:cNvSpPr>
          <p:nvPr>
            <p:ph type="body" sz="quarter" idx="12" hasCustomPrompt="1"/>
          </p:nvPr>
        </p:nvSpPr>
        <p:spPr>
          <a:xfrm>
            <a:off x="6096000" y="2695388"/>
            <a:ext cx="5040306" cy="3613337"/>
          </a:xfrm>
          <a:prstGeom prst="rect">
            <a:avLst/>
          </a:prstGeom>
        </p:spPr>
        <p:txBody>
          <a:bodyPr/>
          <a:lstStyle>
            <a:lvl1pPr marL="0" marR="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lvl1pPr>
            <a:lvl2pPr>
              <a:lnSpc>
                <a:spcPct val="100000"/>
              </a:lnSpc>
              <a:defRPr/>
            </a:lvl2pPr>
            <a:lvl3pPr>
              <a:lnSpc>
                <a:spcPct val="100000"/>
              </a:lnSpc>
              <a:defRPr/>
            </a:lvl3pPr>
            <a:lvl4pPr>
              <a:lnSpc>
                <a:spcPct val="100000"/>
              </a:lnSpc>
              <a:defRPr/>
            </a:lvl4pPr>
            <a:lvl5pPr>
              <a:lnSpc>
                <a:spcPct val="100000"/>
              </a:lnSpc>
              <a:defRPr/>
            </a:lvl5pPr>
          </a:lstStyle>
          <a:p>
            <a:pPr marL="228600" marR="0" lvl="0" indent="-228600" algn="l" defTabSz="914400" rtl="0" eaLnBrk="1" fontAlgn="auto" latinLnBrk="0" hangingPunct="1">
              <a:lnSpc>
                <a:spcPct val="100000"/>
              </a:lnSpc>
              <a:spcBef>
                <a:spcPts val="1000"/>
              </a:spcBef>
              <a:spcAft>
                <a:spcPts val="0"/>
              </a:spcAft>
              <a:buClrTx/>
              <a:buSzTx/>
              <a:buFont typeface="Arial" panose="020B0604020202020204" pitchFamily="34" charset="0"/>
              <a:buChar char="•"/>
              <a:tabLst/>
              <a:defRPr/>
            </a:pPr>
            <a:r>
              <a:rPr lang="nb-NO" dirty="0"/>
              <a:t>Skriv i stikkordsform. </a:t>
            </a:r>
          </a:p>
          <a:p>
            <a:pPr marL="228600" marR="0" lvl="0" indent="-228600" algn="l" defTabSz="914400" rtl="0" eaLnBrk="1" fontAlgn="auto" latinLnBrk="0" hangingPunct="1">
              <a:lnSpc>
                <a:spcPct val="100000"/>
              </a:lnSpc>
              <a:spcBef>
                <a:spcPts val="1000"/>
              </a:spcBef>
              <a:spcAft>
                <a:spcPts val="0"/>
              </a:spcAft>
              <a:buClrTx/>
              <a:buSzTx/>
              <a:buFont typeface="Arial" panose="020B0604020202020204" pitchFamily="34" charset="0"/>
              <a:buChar char="•"/>
              <a:tabLst/>
              <a:defRPr/>
            </a:pPr>
            <a:r>
              <a:rPr lang="nb-NO" dirty="0"/>
              <a:t>Publikum bør slippe å lese alt som blir sagt.</a:t>
            </a:r>
          </a:p>
          <a:p>
            <a:pPr marL="228600" marR="0" lvl="0" indent="-228600" algn="l" defTabSz="914400" rtl="0" eaLnBrk="1" fontAlgn="auto" latinLnBrk="0" hangingPunct="1">
              <a:lnSpc>
                <a:spcPct val="100000"/>
              </a:lnSpc>
              <a:spcBef>
                <a:spcPts val="1000"/>
              </a:spcBef>
              <a:spcAft>
                <a:spcPts val="0"/>
              </a:spcAft>
              <a:buClrTx/>
              <a:buSzTx/>
              <a:buFont typeface="Arial" panose="020B0604020202020204" pitchFamily="34" charset="0"/>
              <a:buChar char="•"/>
              <a:tabLst/>
              <a:defRPr/>
            </a:pPr>
            <a:r>
              <a:rPr lang="nb-NO" dirty="0"/>
              <a:t>Mye tekst vil gjøre at publikum bruker mer tid på å lese, og mindre til på å lytte.</a:t>
            </a:r>
          </a:p>
        </p:txBody>
      </p:sp>
      <p:sp>
        <p:nvSpPr>
          <p:cNvPr id="3" name="Plassholder for bilde 2">
            <a:extLst>
              <a:ext uri="{FF2B5EF4-FFF2-40B4-BE49-F238E27FC236}">
                <a16:creationId xmlns:a16="http://schemas.microsoft.com/office/drawing/2014/main" id="{E7F180ED-A548-427E-925E-6EEE263121EF}"/>
              </a:ext>
            </a:extLst>
          </p:cNvPr>
          <p:cNvSpPr>
            <a:spLocks noGrp="1"/>
          </p:cNvSpPr>
          <p:nvPr>
            <p:ph type="pic" sz="quarter" idx="13" hasCustomPrompt="1"/>
          </p:nvPr>
        </p:nvSpPr>
        <p:spPr>
          <a:xfrm>
            <a:off x="0" y="-1"/>
            <a:ext cx="5552141" cy="6800127"/>
          </a:xfrm>
          <a:prstGeom prst="rect">
            <a:avLst/>
          </a:prstGeom>
          <a:solidFill>
            <a:schemeClr val="bg1">
              <a:lumMod val="95000"/>
            </a:schemeClr>
          </a:solidFill>
        </p:spPr>
        <p:txBody>
          <a:bodyPr anchor="ctr"/>
          <a:lstStyle>
            <a:lvl1pPr marL="0" indent="0">
              <a:buNone/>
              <a:defRPr/>
            </a:lvl1pPr>
          </a:lstStyle>
          <a:p>
            <a:r>
              <a:rPr lang="nb-NO" dirty="0"/>
              <a:t>Klikk på ikonet for å sette inn bilde som passer til det du skal snakke om. </a:t>
            </a:r>
            <a:br>
              <a:rPr lang="nb-NO" dirty="0"/>
            </a:br>
            <a:br>
              <a:rPr lang="nb-NO" dirty="0"/>
            </a:br>
            <a:br>
              <a:rPr lang="nb-NO" dirty="0"/>
            </a:br>
            <a:r>
              <a:rPr lang="nb-NO" dirty="0"/>
              <a:t>Har du ikke relevant bilde?</a:t>
            </a:r>
          </a:p>
          <a:p>
            <a:r>
              <a:rPr lang="nb-NO" dirty="0"/>
              <a:t>Bruk heller en </a:t>
            </a:r>
            <a:r>
              <a:rPr lang="nb-NO" dirty="0" err="1"/>
              <a:t>malside</a:t>
            </a:r>
            <a:r>
              <a:rPr lang="nb-NO" dirty="0"/>
              <a:t> uten bilde.</a:t>
            </a:r>
          </a:p>
          <a:p>
            <a:endParaRPr lang="nb-NO" dirty="0"/>
          </a:p>
        </p:txBody>
      </p:sp>
      <p:sp>
        <p:nvSpPr>
          <p:cNvPr id="28" name="Plassholder for tittel 1">
            <a:extLst>
              <a:ext uri="{FF2B5EF4-FFF2-40B4-BE49-F238E27FC236}">
                <a16:creationId xmlns:a16="http://schemas.microsoft.com/office/drawing/2014/main" id="{DF760073-D89F-4E2D-BB60-670348A69E79}"/>
              </a:ext>
            </a:extLst>
          </p:cNvPr>
          <p:cNvSpPr>
            <a:spLocks noGrp="1"/>
          </p:cNvSpPr>
          <p:nvPr>
            <p:ph type="title" hasCustomPrompt="1"/>
          </p:nvPr>
        </p:nvSpPr>
        <p:spPr>
          <a:xfrm>
            <a:off x="6096000" y="1426144"/>
            <a:ext cx="5040306" cy="1077209"/>
          </a:xfrm>
          <a:prstGeom prst="rect">
            <a:avLst/>
          </a:prstGeom>
          <a:effectLst/>
        </p:spPr>
        <p:txBody>
          <a:bodyPr vert="horz" lIns="91440" tIns="45720" rIns="91440" bIns="45720" rtlCol="0" anchor="b">
            <a:noAutofit/>
          </a:bodyPr>
          <a:lstStyle>
            <a:lvl1pPr>
              <a:lnSpc>
                <a:spcPct val="100000"/>
              </a:lnSpc>
              <a:defRPr sz="3600">
                <a:solidFill>
                  <a:schemeClr val="tx1"/>
                </a:solidFill>
                <a:latin typeface="+mn-lt"/>
              </a:defRPr>
            </a:lvl1pPr>
          </a:lstStyle>
          <a:p>
            <a:r>
              <a:rPr lang="nb-NO" dirty="0"/>
              <a:t>Overskrift (pkt. 36) som er kort og tydelig</a:t>
            </a:r>
          </a:p>
        </p:txBody>
      </p:sp>
      <p:sp>
        <p:nvSpPr>
          <p:cNvPr id="16" name="Plassholder for lysbildenummer 5">
            <a:extLst>
              <a:ext uri="{FF2B5EF4-FFF2-40B4-BE49-F238E27FC236}">
                <a16:creationId xmlns:a16="http://schemas.microsoft.com/office/drawing/2014/main" id="{7373CDF4-BFBE-4FCB-B38E-D0FBBDCBDACC}"/>
              </a:ext>
            </a:extLst>
          </p:cNvPr>
          <p:cNvSpPr txBox="1">
            <a:spLocks/>
          </p:cNvSpPr>
          <p:nvPr userDrawn="1"/>
        </p:nvSpPr>
        <p:spPr>
          <a:xfrm>
            <a:off x="11540562" y="6510425"/>
            <a:ext cx="497451" cy="235270"/>
          </a:xfrm>
          <a:prstGeom prst="rect">
            <a:avLst/>
          </a:prstGeom>
        </p:spPr>
        <p:txBody>
          <a:bodyPr vert="horz" lIns="91440" tIns="45720" rIns="91440" bIns="45720" rtlCol="0" anchor="ctr"/>
          <a:lstStyle>
            <a:defPPr>
              <a:defRPr lang="nb-NO"/>
            </a:defPPr>
            <a:lvl1pPr marL="0" algn="r" defTabSz="914400" rtl="0" eaLnBrk="1" latinLnBrk="0" hangingPunct="1">
              <a:defRPr sz="1200" kern="1200">
                <a:solidFill>
                  <a:srgbClr val="00ADBA"/>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4CB9F341-8A61-4DDE-9697-FC23600E837F}" type="slidenum">
              <a:rPr lang="nb-NO" sz="900" smtClean="0">
                <a:solidFill>
                  <a:schemeClr val="tx1"/>
                </a:solidFill>
                <a:latin typeface="+mn-lt"/>
              </a:rPr>
              <a:pPr algn="r"/>
              <a:t>‹#›</a:t>
            </a:fld>
            <a:endParaRPr lang="nb-NO" sz="900">
              <a:solidFill>
                <a:schemeClr val="tx1"/>
              </a:solidFill>
              <a:latin typeface="+mn-lt"/>
            </a:endParaRPr>
          </a:p>
        </p:txBody>
      </p:sp>
      <p:sp>
        <p:nvSpPr>
          <p:cNvPr id="18" name="TekstSylinder 17">
            <a:extLst>
              <a:ext uri="{FF2B5EF4-FFF2-40B4-BE49-F238E27FC236}">
                <a16:creationId xmlns:a16="http://schemas.microsoft.com/office/drawing/2014/main" id="{0E873371-82D0-4343-A34E-2316BA10B5CF}"/>
              </a:ext>
            </a:extLst>
          </p:cNvPr>
          <p:cNvSpPr txBox="1"/>
          <p:nvPr userDrawn="1"/>
        </p:nvSpPr>
        <p:spPr>
          <a:xfrm>
            <a:off x="9918700" y="6531150"/>
            <a:ext cx="1898649" cy="200055"/>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nb-NO" altLang="nb-NO" sz="700" b="0" i="0" u="none" strike="noStrike" kern="1200" cap="none" normalizeH="0" baseline="0" dirty="0">
                <a:ln>
                  <a:noFill/>
                </a:ln>
                <a:solidFill>
                  <a:schemeClr val="accent3"/>
                </a:solidFill>
                <a:effectLst/>
                <a:latin typeface="+mn-lt"/>
                <a:ea typeface="+mn-ea"/>
                <a:cs typeface="Arial" panose="020B0604020202020204" pitchFamily="34" charset="0"/>
              </a:rPr>
              <a:t>© </a:t>
            </a:r>
            <a:r>
              <a:rPr kumimoji="0" lang="nb-NO" altLang="nb-NO" sz="700" b="0" i="0" u="none" strike="noStrike" cap="none" normalizeH="0" baseline="0" dirty="0">
                <a:ln>
                  <a:noFill/>
                </a:ln>
                <a:solidFill>
                  <a:schemeClr val="accent3"/>
                </a:solidFill>
                <a:effectLst/>
                <a:latin typeface="+mj-lt"/>
                <a:cs typeface="Arial" panose="020B0604020202020204" pitchFamily="34" charset="0"/>
              </a:rPr>
              <a:t>Statsforvalteren i Troms og Finnmark</a:t>
            </a:r>
          </a:p>
        </p:txBody>
      </p:sp>
      <p:sp>
        <p:nvSpPr>
          <p:cNvPr id="19" name="TekstSylinder 18">
            <a:extLst>
              <a:ext uri="{FF2B5EF4-FFF2-40B4-BE49-F238E27FC236}">
                <a16:creationId xmlns:a16="http://schemas.microsoft.com/office/drawing/2014/main" id="{7602988D-E292-4CF2-9D58-3DFB70E57FD5}"/>
              </a:ext>
            </a:extLst>
          </p:cNvPr>
          <p:cNvSpPr txBox="1"/>
          <p:nvPr userDrawn="1"/>
        </p:nvSpPr>
        <p:spPr>
          <a:xfrm>
            <a:off x="5899150" y="6587312"/>
            <a:ext cx="266383" cy="153888"/>
          </a:xfrm>
          <a:prstGeom prst="rect">
            <a:avLst/>
          </a:prstGeom>
          <a:noFill/>
        </p:spPr>
        <p:txBody>
          <a:bodyPr wrap="none" lIns="0" tIns="0" rIns="0" rtlCol="0" anchor="ctr" anchorCtr="0">
            <a:normAutofit/>
          </a:bodyPr>
          <a:lstStyle/>
          <a:p>
            <a:r>
              <a:rPr lang="nb-NO" sz="700">
                <a:solidFill>
                  <a:schemeClr val="tx1"/>
                </a:solidFill>
                <a:latin typeface="Open Sans SemiBold" panose="020B0706030804020204" pitchFamily="34" charset="0"/>
                <a:ea typeface="Open Sans SemiBold" panose="020B0706030804020204" pitchFamily="34" charset="0"/>
                <a:cs typeface="Open Sans SemiBold" panose="020B0706030804020204" pitchFamily="34" charset="0"/>
              </a:rPr>
              <a:t>Foto:</a:t>
            </a:r>
          </a:p>
        </p:txBody>
      </p:sp>
      <p:sp>
        <p:nvSpPr>
          <p:cNvPr id="21" name="Plassholder for tekst 3">
            <a:extLst>
              <a:ext uri="{FF2B5EF4-FFF2-40B4-BE49-F238E27FC236}">
                <a16:creationId xmlns:a16="http://schemas.microsoft.com/office/drawing/2014/main" id="{2FA60F08-6BD9-4C46-909F-CA25100A0396}"/>
              </a:ext>
            </a:extLst>
          </p:cNvPr>
          <p:cNvSpPr>
            <a:spLocks noGrp="1"/>
          </p:cNvSpPr>
          <p:nvPr>
            <p:ph type="body" sz="quarter" idx="24" hasCustomPrompt="1"/>
          </p:nvPr>
        </p:nvSpPr>
        <p:spPr>
          <a:xfrm>
            <a:off x="6139148" y="6596555"/>
            <a:ext cx="3868452" cy="153888"/>
          </a:xfrm>
          <a:prstGeom prst="rect">
            <a:avLst/>
          </a:prstGeom>
        </p:spPr>
        <p:txBody>
          <a:bodyPr lIns="0" tIns="0" rIns="0" anchor="ctr">
            <a:normAutofit/>
          </a:bodyPr>
          <a:lstStyle>
            <a:lvl1pPr marL="0" indent="0">
              <a:buNone/>
              <a:defRPr sz="700">
                <a:solidFill>
                  <a:schemeClr val="tx1"/>
                </a:solidFill>
                <a:latin typeface="+mj-lt"/>
              </a:defRPr>
            </a:lvl1pPr>
          </a:lstStyle>
          <a:p>
            <a:pPr lvl="0"/>
            <a:r>
              <a:rPr lang="nb-NO" dirty="0"/>
              <a:t>Her skriver du fotograf og/eller eier av bildet.</a:t>
            </a:r>
          </a:p>
        </p:txBody>
      </p:sp>
      <p:pic>
        <p:nvPicPr>
          <p:cNvPr id="12" name="Bilde 11">
            <a:extLst>
              <a:ext uri="{FF2B5EF4-FFF2-40B4-BE49-F238E27FC236}">
                <a16:creationId xmlns:a16="http://schemas.microsoft.com/office/drawing/2014/main" id="{BD42D404-3A7D-4C6D-8B57-8F5A1BA61A2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280884" y="374087"/>
            <a:ext cx="508409" cy="499038"/>
          </a:xfrm>
          <a:prstGeom prst="rect">
            <a:avLst/>
          </a:prstGeom>
        </p:spPr>
      </p:pic>
    </p:spTree>
    <p:extLst>
      <p:ext uri="{BB962C8B-B14F-4D97-AF65-F5344CB8AC3E}">
        <p14:creationId xmlns:p14="http://schemas.microsoft.com/office/powerpoint/2010/main" val="1920558152"/>
      </p:ext>
    </p:extLst>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FORSIDE (mønster 9) turkis">
    <p:spTree>
      <p:nvGrpSpPr>
        <p:cNvPr id="1" name=""/>
        <p:cNvGrpSpPr/>
        <p:nvPr/>
      </p:nvGrpSpPr>
      <p:grpSpPr>
        <a:xfrm>
          <a:off x="0" y="0"/>
          <a:ext cx="0" cy="0"/>
          <a:chOff x="0" y="0"/>
          <a:chExt cx="0" cy="0"/>
        </a:xfrm>
      </p:grpSpPr>
      <p:sp>
        <p:nvSpPr>
          <p:cNvPr id="8" name="Rektangel 7">
            <a:extLst>
              <a:ext uri="{FF2B5EF4-FFF2-40B4-BE49-F238E27FC236}">
                <a16:creationId xmlns:a16="http://schemas.microsoft.com/office/drawing/2014/main" id="{20423A4E-76FC-4E24-A6E7-5F6F8037AB1B}"/>
              </a:ext>
            </a:extLst>
          </p:cNvPr>
          <p:cNvSpPr/>
          <p:nvPr userDrawn="1"/>
        </p:nvSpPr>
        <p:spPr>
          <a:xfrm>
            <a:off x="0" y="0"/>
            <a:ext cx="12192000" cy="5220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pic>
        <p:nvPicPr>
          <p:cNvPr id="18" name="Bilde 17">
            <a:extLst>
              <a:ext uri="{FF2B5EF4-FFF2-40B4-BE49-F238E27FC236}">
                <a16:creationId xmlns:a16="http://schemas.microsoft.com/office/drawing/2014/main" id="{783E95BF-0C76-4910-AB5A-AAAE3C045E54}"/>
              </a:ext>
            </a:extLst>
          </p:cNvPr>
          <p:cNvPicPr>
            <a:picLocks noChangeAspect="1"/>
          </p:cNvPicPr>
          <p:nvPr userDrawn="1"/>
        </p:nvPicPr>
        <p:blipFill rotWithShape="1">
          <a:blip r:embed="rId2" cstate="screen">
            <a:extLst>
              <a:ext uri="{28A0092B-C50C-407E-A947-70E740481C1C}">
                <a14:useLocalDpi xmlns:a14="http://schemas.microsoft.com/office/drawing/2010/main" val="0"/>
              </a:ext>
            </a:extLst>
          </a:blip>
          <a:srcRect t="-2229" r="30318"/>
          <a:stretch/>
        </p:blipFill>
        <p:spPr>
          <a:xfrm>
            <a:off x="8792348" y="2021248"/>
            <a:ext cx="3399652" cy="4157397"/>
          </a:xfrm>
          <a:prstGeom prst="rect">
            <a:avLst/>
          </a:prstGeom>
          <a:noFill/>
        </p:spPr>
      </p:pic>
      <p:sp>
        <p:nvSpPr>
          <p:cNvPr id="22" name="Plassholder for dato 3">
            <a:extLst>
              <a:ext uri="{FF2B5EF4-FFF2-40B4-BE49-F238E27FC236}">
                <a16:creationId xmlns:a16="http://schemas.microsoft.com/office/drawing/2014/main" id="{E61A0069-77CB-4CBE-BA7B-A3D685364F9D}"/>
              </a:ext>
            </a:extLst>
          </p:cNvPr>
          <p:cNvSpPr>
            <a:spLocks noGrp="1"/>
          </p:cNvSpPr>
          <p:nvPr>
            <p:ph type="dt" sz="half" idx="2"/>
          </p:nvPr>
        </p:nvSpPr>
        <p:spPr>
          <a:xfrm>
            <a:off x="10008296" y="6261302"/>
            <a:ext cx="1877939" cy="235270"/>
          </a:xfrm>
          <a:prstGeom prst="rect">
            <a:avLst/>
          </a:prstGeom>
        </p:spPr>
        <p:txBody>
          <a:bodyPr vert="horz" lIns="91440" tIns="45720" rIns="91440" bIns="45720" rtlCol="0" anchor="ctr">
            <a:noAutofit/>
          </a:bodyPr>
          <a:lstStyle>
            <a:lvl1pPr algn="r">
              <a:defRPr sz="1200">
                <a:solidFill>
                  <a:schemeClr val="tx1"/>
                </a:solidFill>
                <a:latin typeface="+mn-lt"/>
              </a:defRPr>
            </a:lvl1pPr>
          </a:lstStyle>
          <a:p>
            <a:fld id="{20CAE16B-463B-4D9A-B532-D4D0B4862104}" type="datetime1">
              <a:rPr lang="nb-NO" smtClean="0"/>
              <a:pPr/>
              <a:t>25.09.2024</a:t>
            </a:fld>
            <a:endParaRPr lang="nb-NO"/>
          </a:p>
        </p:txBody>
      </p:sp>
      <p:sp>
        <p:nvSpPr>
          <p:cNvPr id="9" name="Plassholder for tekst 4">
            <a:extLst>
              <a:ext uri="{FF2B5EF4-FFF2-40B4-BE49-F238E27FC236}">
                <a16:creationId xmlns:a16="http://schemas.microsoft.com/office/drawing/2014/main" id="{F90A31C9-3E58-4011-9698-C055090CCAAF}"/>
              </a:ext>
            </a:extLst>
          </p:cNvPr>
          <p:cNvSpPr>
            <a:spLocks noGrp="1"/>
          </p:cNvSpPr>
          <p:nvPr>
            <p:ph type="body" sz="quarter" idx="10" hasCustomPrompt="1"/>
          </p:nvPr>
        </p:nvSpPr>
        <p:spPr>
          <a:xfrm>
            <a:off x="937593" y="958645"/>
            <a:ext cx="8258026" cy="2576997"/>
          </a:xfrm>
          <a:prstGeom prst="rect">
            <a:avLst/>
          </a:prstGeom>
          <a:effectLst>
            <a:outerShdw blurRad="50800" dist="38100" dir="2700000" algn="tl" rotWithShape="0">
              <a:prstClr val="black">
                <a:alpha val="21000"/>
              </a:prstClr>
            </a:outerShdw>
          </a:effectLst>
        </p:spPr>
        <p:txBody>
          <a:bodyPr anchor="b"/>
          <a:lstStyle>
            <a:lvl1pPr marL="0" indent="0">
              <a:buNone/>
              <a:defRPr sz="540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r>
              <a:rPr lang="nb-NO" dirty="0"/>
              <a:t>Overskrift (pkt. 54) på </a:t>
            </a:r>
            <a:r>
              <a:rPr lang="nb-NO" dirty="0" err="1"/>
              <a:t>forsidemal</a:t>
            </a:r>
            <a:r>
              <a:rPr lang="nb-NO" dirty="0"/>
              <a:t> uten bilde</a:t>
            </a:r>
          </a:p>
        </p:txBody>
      </p:sp>
      <p:sp>
        <p:nvSpPr>
          <p:cNvPr id="10" name="Plassholder for tekst 6">
            <a:extLst>
              <a:ext uri="{FF2B5EF4-FFF2-40B4-BE49-F238E27FC236}">
                <a16:creationId xmlns:a16="http://schemas.microsoft.com/office/drawing/2014/main" id="{95B3425A-F007-457E-823B-2A49C81FA908}"/>
              </a:ext>
            </a:extLst>
          </p:cNvPr>
          <p:cNvSpPr>
            <a:spLocks noGrp="1"/>
          </p:cNvSpPr>
          <p:nvPr>
            <p:ph type="body" sz="quarter" idx="11" hasCustomPrompt="1"/>
          </p:nvPr>
        </p:nvSpPr>
        <p:spPr>
          <a:xfrm>
            <a:off x="967088" y="3952084"/>
            <a:ext cx="5136285" cy="1036667"/>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400">
                <a:solidFill>
                  <a:schemeClr val="tx1"/>
                </a:solidFill>
                <a:latin typeface="+mn-lt"/>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nb-NO" dirty="0"/>
              <a:t>Her kan du skrive navn og avdeling, eller du kan spesifisere hva presentasjonen dreier seg om.</a:t>
            </a:r>
          </a:p>
        </p:txBody>
      </p:sp>
      <p:pic>
        <p:nvPicPr>
          <p:cNvPr id="3" name="Bilde 2" descr="Et bilde som inneholder natthimmel&#10;&#10;Automatisk generert beskrivelse">
            <a:extLst>
              <a:ext uri="{FF2B5EF4-FFF2-40B4-BE49-F238E27FC236}">
                <a16:creationId xmlns:a16="http://schemas.microsoft.com/office/drawing/2014/main" id="{4D7B0109-BD37-41E0-8E80-0EB087E099EE}"/>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5128209"/>
            <a:ext cx="4516051" cy="1368363"/>
          </a:xfrm>
          <a:prstGeom prst="rect">
            <a:avLst/>
          </a:prstGeom>
        </p:spPr>
      </p:pic>
    </p:spTree>
    <p:extLst>
      <p:ext uri="{BB962C8B-B14F-4D97-AF65-F5344CB8AC3E}">
        <p14:creationId xmlns:p14="http://schemas.microsoft.com/office/powerpoint/2010/main" val="259905587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tel - innhold - bilde">
    <p:bg>
      <p:bgPr>
        <a:solidFill>
          <a:schemeClr val="bg1"/>
        </a:solidFill>
        <a:effectLst/>
      </p:bgPr>
    </p:bg>
    <p:spTree>
      <p:nvGrpSpPr>
        <p:cNvPr id="1" name=""/>
        <p:cNvGrpSpPr/>
        <p:nvPr/>
      </p:nvGrpSpPr>
      <p:grpSpPr>
        <a:xfrm>
          <a:off x="0" y="0"/>
          <a:ext cx="0" cy="0"/>
          <a:chOff x="0" y="0"/>
          <a:chExt cx="0" cy="0"/>
        </a:xfrm>
      </p:grpSpPr>
      <p:sp>
        <p:nvSpPr>
          <p:cNvPr id="17" name="Plassholder for tekst 37">
            <a:extLst>
              <a:ext uri="{FF2B5EF4-FFF2-40B4-BE49-F238E27FC236}">
                <a16:creationId xmlns:a16="http://schemas.microsoft.com/office/drawing/2014/main" id="{28A9B5C1-F52C-441A-8485-F27ECF0FDD5B}"/>
              </a:ext>
            </a:extLst>
          </p:cNvPr>
          <p:cNvSpPr>
            <a:spLocks noGrp="1"/>
          </p:cNvSpPr>
          <p:nvPr>
            <p:ph type="body" sz="quarter" idx="12" hasCustomPrompt="1"/>
          </p:nvPr>
        </p:nvSpPr>
        <p:spPr>
          <a:xfrm>
            <a:off x="4619813" y="2164466"/>
            <a:ext cx="6400800" cy="4144259"/>
          </a:xfrm>
          <a:prstGeom prst="rect">
            <a:avLst/>
          </a:prstGeom>
        </p:spPr>
        <p:txBody>
          <a:bodyPr/>
          <a:lstStyle>
            <a:lvl1pPr>
              <a:lnSpc>
                <a:spcPct val="100000"/>
              </a:lnSpc>
              <a:defRPr sz="2800">
                <a:solidFill>
                  <a:schemeClr val="tx1"/>
                </a:solidFill>
              </a:defRPr>
            </a:lvl1pPr>
            <a:lvl2pPr>
              <a:lnSpc>
                <a:spcPct val="100000"/>
              </a:lnSpc>
              <a:defRPr>
                <a:solidFill>
                  <a:schemeClr val="tx1"/>
                </a:solidFill>
              </a:defRPr>
            </a:lvl2pPr>
            <a:lvl3pPr>
              <a:lnSpc>
                <a:spcPct val="100000"/>
              </a:lnSpc>
              <a:defRPr>
                <a:solidFill>
                  <a:schemeClr val="tx1"/>
                </a:solidFill>
              </a:defRPr>
            </a:lvl3pPr>
            <a:lvl4pPr>
              <a:lnSpc>
                <a:spcPct val="100000"/>
              </a:lnSpc>
              <a:defRPr>
                <a:solidFill>
                  <a:schemeClr val="tx1"/>
                </a:solidFill>
              </a:defRPr>
            </a:lvl4pPr>
            <a:lvl5pPr>
              <a:lnSpc>
                <a:spcPct val="100000"/>
              </a:lnSpc>
              <a:defRPr>
                <a:solidFill>
                  <a:schemeClr val="tx1"/>
                </a:solidFill>
              </a:defRPr>
            </a:lvl5pPr>
          </a:lstStyle>
          <a:p>
            <a:pPr lvl="0"/>
            <a:r>
              <a:rPr lang="nb-NO" dirty="0"/>
              <a:t>Skriv i stikkordsform. </a:t>
            </a:r>
          </a:p>
          <a:p>
            <a:pPr lvl="0"/>
            <a:r>
              <a:rPr lang="nb-NO" dirty="0"/>
              <a:t>Publikum bør slippe å lese alt som blir sagt. </a:t>
            </a:r>
          </a:p>
          <a:p>
            <a:pPr lvl="0"/>
            <a:r>
              <a:rPr lang="nb-NO" dirty="0"/>
              <a:t>Mye tekst vil gjøre at publikum leser, og ikke hører etter.</a:t>
            </a:r>
          </a:p>
        </p:txBody>
      </p:sp>
      <p:sp>
        <p:nvSpPr>
          <p:cNvPr id="3" name="Plassholder for bilde 2">
            <a:extLst>
              <a:ext uri="{FF2B5EF4-FFF2-40B4-BE49-F238E27FC236}">
                <a16:creationId xmlns:a16="http://schemas.microsoft.com/office/drawing/2014/main" id="{E7F180ED-A548-427E-925E-6EEE263121EF}"/>
              </a:ext>
            </a:extLst>
          </p:cNvPr>
          <p:cNvSpPr>
            <a:spLocks noGrp="1"/>
          </p:cNvSpPr>
          <p:nvPr>
            <p:ph type="pic" sz="quarter" idx="13" hasCustomPrompt="1"/>
          </p:nvPr>
        </p:nvSpPr>
        <p:spPr>
          <a:xfrm>
            <a:off x="1055687" y="2164466"/>
            <a:ext cx="3348037" cy="4144259"/>
          </a:xfrm>
          <a:prstGeom prst="rect">
            <a:avLst/>
          </a:prstGeom>
          <a:solidFill>
            <a:schemeClr val="bg1">
              <a:lumMod val="95000"/>
            </a:schemeClr>
          </a:solidFill>
        </p:spPr>
        <p:txBody>
          <a:bodyPr/>
          <a:lstStyle>
            <a:lvl1pPr marL="0" indent="0">
              <a:buNone/>
              <a:defRPr/>
            </a:lvl1pPr>
          </a:lstStyle>
          <a:p>
            <a:r>
              <a:rPr lang="nb-NO" dirty="0"/>
              <a:t>Klikk på ikonet for å sette inn bilde som passer til tema. </a:t>
            </a:r>
            <a:br>
              <a:rPr lang="nb-NO" dirty="0"/>
            </a:br>
            <a:br>
              <a:rPr lang="nb-NO" dirty="0"/>
            </a:br>
            <a:r>
              <a:rPr lang="nb-NO" dirty="0"/>
              <a:t>Har du ikke relevant bilde?</a:t>
            </a:r>
          </a:p>
          <a:p>
            <a:r>
              <a:rPr lang="nb-NO" dirty="0"/>
              <a:t>Bruk heller en </a:t>
            </a:r>
            <a:r>
              <a:rPr lang="nb-NO" dirty="0" err="1"/>
              <a:t>malside</a:t>
            </a:r>
            <a:r>
              <a:rPr lang="nb-NO" dirty="0"/>
              <a:t> uten bilde.</a:t>
            </a:r>
          </a:p>
          <a:p>
            <a:endParaRPr lang="nb-NO" dirty="0"/>
          </a:p>
        </p:txBody>
      </p:sp>
      <p:sp>
        <p:nvSpPr>
          <p:cNvPr id="28" name="Plassholder for tittel 1">
            <a:extLst>
              <a:ext uri="{FF2B5EF4-FFF2-40B4-BE49-F238E27FC236}">
                <a16:creationId xmlns:a16="http://schemas.microsoft.com/office/drawing/2014/main" id="{DF760073-D89F-4E2D-BB60-670348A69E79}"/>
              </a:ext>
            </a:extLst>
          </p:cNvPr>
          <p:cNvSpPr>
            <a:spLocks noGrp="1"/>
          </p:cNvSpPr>
          <p:nvPr>
            <p:ph type="title" hasCustomPrompt="1"/>
          </p:nvPr>
        </p:nvSpPr>
        <p:spPr>
          <a:xfrm>
            <a:off x="1055688" y="873125"/>
            <a:ext cx="10080625" cy="1077208"/>
          </a:xfrm>
          <a:prstGeom prst="rect">
            <a:avLst/>
          </a:prstGeom>
          <a:effectLst/>
        </p:spPr>
        <p:txBody>
          <a:bodyPr vert="horz" lIns="91440" tIns="45720" rIns="91440" bIns="45720" rtlCol="0" anchor="b">
            <a:noAutofit/>
          </a:bodyPr>
          <a:lstStyle>
            <a:lvl1pPr>
              <a:lnSpc>
                <a:spcPct val="100000"/>
              </a:lnSpc>
              <a:defRPr sz="4400">
                <a:solidFill>
                  <a:schemeClr val="tx1"/>
                </a:solidFill>
                <a:latin typeface="+mn-lt"/>
              </a:defRPr>
            </a:lvl1pPr>
          </a:lstStyle>
          <a:p>
            <a:r>
              <a:rPr lang="nb-NO" dirty="0"/>
              <a:t>Overskrift (pkt. 44) på maks en linje</a:t>
            </a:r>
          </a:p>
        </p:txBody>
      </p:sp>
      <p:sp>
        <p:nvSpPr>
          <p:cNvPr id="26" name="Plassholder for lysbildenummer 5">
            <a:extLst>
              <a:ext uri="{FF2B5EF4-FFF2-40B4-BE49-F238E27FC236}">
                <a16:creationId xmlns:a16="http://schemas.microsoft.com/office/drawing/2014/main" id="{739A143A-EA0C-4226-8378-2A825EF0DFF2}"/>
              </a:ext>
            </a:extLst>
          </p:cNvPr>
          <p:cNvSpPr txBox="1">
            <a:spLocks/>
          </p:cNvSpPr>
          <p:nvPr userDrawn="1"/>
        </p:nvSpPr>
        <p:spPr>
          <a:xfrm>
            <a:off x="11540562" y="6510425"/>
            <a:ext cx="497451" cy="235270"/>
          </a:xfrm>
          <a:prstGeom prst="rect">
            <a:avLst/>
          </a:prstGeom>
        </p:spPr>
        <p:txBody>
          <a:bodyPr vert="horz" lIns="91440" tIns="45720" rIns="91440" bIns="45720" rtlCol="0" anchor="ctr"/>
          <a:lstStyle>
            <a:defPPr>
              <a:defRPr lang="nb-NO"/>
            </a:defPPr>
            <a:lvl1pPr marL="0" algn="r" defTabSz="914400" rtl="0" eaLnBrk="1" latinLnBrk="0" hangingPunct="1">
              <a:defRPr sz="1200" kern="1200">
                <a:solidFill>
                  <a:srgbClr val="00ADBA"/>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4CB9F341-8A61-4DDE-9697-FC23600E837F}" type="slidenum">
              <a:rPr lang="nb-NO" sz="900" smtClean="0">
                <a:solidFill>
                  <a:schemeClr val="tx1"/>
                </a:solidFill>
                <a:latin typeface="+mn-lt"/>
              </a:rPr>
              <a:pPr algn="r"/>
              <a:t>‹#›</a:t>
            </a:fld>
            <a:endParaRPr lang="nb-NO" sz="900">
              <a:solidFill>
                <a:schemeClr val="tx1"/>
              </a:solidFill>
              <a:latin typeface="+mn-lt"/>
            </a:endParaRPr>
          </a:p>
        </p:txBody>
      </p:sp>
      <p:sp>
        <p:nvSpPr>
          <p:cNvPr id="27" name="TekstSylinder 26">
            <a:extLst>
              <a:ext uri="{FF2B5EF4-FFF2-40B4-BE49-F238E27FC236}">
                <a16:creationId xmlns:a16="http://schemas.microsoft.com/office/drawing/2014/main" id="{6BF7A39B-94B0-4476-8DBF-7E24F0A5AE82}"/>
              </a:ext>
            </a:extLst>
          </p:cNvPr>
          <p:cNvSpPr txBox="1"/>
          <p:nvPr userDrawn="1"/>
        </p:nvSpPr>
        <p:spPr>
          <a:xfrm>
            <a:off x="9918700" y="6531150"/>
            <a:ext cx="1898649" cy="200055"/>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nb-NO" altLang="nb-NO" sz="700" b="0" i="0" u="none" strike="noStrike" kern="1200" cap="none" normalizeH="0" baseline="0" dirty="0">
                <a:ln>
                  <a:noFill/>
                </a:ln>
                <a:solidFill>
                  <a:schemeClr val="accent3"/>
                </a:solidFill>
                <a:effectLst/>
                <a:latin typeface="+mn-lt"/>
                <a:ea typeface="+mn-ea"/>
                <a:cs typeface="Arial" panose="020B0604020202020204" pitchFamily="34" charset="0"/>
              </a:rPr>
              <a:t>© </a:t>
            </a:r>
            <a:r>
              <a:rPr kumimoji="0" lang="nb-NO" altLang="nb-NO" sz="700" b="0" i="0" u="none" strike="noStrike" cap="none" normalizeH="0" baseline="0" dirty="0">
                <a:ln>
                  <a:noFill/>
                </a:ln>
                <a:solidFill>
                  <a:schemeClr val="accent3"/>
                </a:solidFill>
                <a:effectLst/>
                <a:latin typeface="+mj-lt"/>
                <a:cs typeface="Arial" panose="020B0604020202020204" pitchFamily="34" charset="0"/>
              </a:rPr>
              <a:t>Statsforvalteren i Troms og Finnmark</a:t>
            </a:r>
          </a:p>
        </p:txBody>
      </p:sp>
      <p:sp>
        <p:nvSpPr>
          <p:cNvPr id="32" name="TekstSylinder 31">
            <a:extLst>
              <a:ext uri="{FF2B5EF4-FFF2-40B4-BE49-F238E27FC236}">
                <a16:creationId xmlns:a16="http://schemas.microsoft.com/office/drawing/2014/main" id="{76A8F77B-E6E8-4B54-AF9C-4B35207FDC65}"/>
              </a:ext>
            </a:extLst>
          </p:cNvPr>
          <p:cNvSpPr txBox="1"/>
          <p:nvPr userDrawn="1"/>
        </p:nvSpPr>
        <p:spPr>
          <a:xfrm>
            <a:off x="1055687" y="6398168"/>
            <a:ext cx="266383" cy="153888"/>
          </a:xfrm>
          <a:prstGeom prst="rect">
            <a:avLst/>
          </a:prstGeom>
          <a:noFill/>
        </p:spPr>
        <p:txBody>
          <a:bodyPr wrap="none" lIns="0" tIns="0" rIns="0" rtlCol="0" anchor="ctr" anchorCtr="0">
            <a:normAutofit/>
          </a:bodyPr>
          <a:lstStyle/>
          <a:p>
            <a:r>
              <a:rPr lang="nb-NO" sz="700">
                <a:solidFill>
                  <a:schemeClr val="tx1"/>
                </a:solidFill>
                <a:latin typeface="Open Sans SemiBold" panose="020B0706030804020204" pitchFamily="34" charset="0"/>
                <a:ea typeface="Open Sans SemiBold" panose="020B0706030804020204" pitchFamily="34" charset="0"/>
                <a:cs typeface="Open Sans SemiBold" panose="020B0706030804020204" pitchFamily="34" charset="0"/>
              </a:rPr>
              <a:t>Foto:</a:t>
            </a:r>
          </a:p>
        </p:txBody>
      </p:sp>
      <p:sp>
        <p:nvSpPr>
          <p:cNvPr id="33" name="Plassholder for tekst 3">
            <a:extLst>
              <a:ext uri="{FF2B5EF4-FFF2-40B4-BE49-F238E27FC236}">
                <a16:creationId xmlns:a16="http://schemas.microsoft.com/office/drawing/2014/main" id="{5B4DAC38-A400-459F-BAF5-D2AC04BCCDC0}"/>
              </a:ext>
            </a:extLst>
          </p:cNvPr>
          <p:cNvSpPr>
            <a:spLocks noGrp="1"/>
          </p:cNvSpPr>
          <p:nvPr>
            <p:ph type="body" sz="quarter" idx="24" hasCustomPrompt="1"/>
          </p:nvPr>
        </p:nvSpPr>
        <p:spPr>
          <a:xfrm>
            <a:off x="1295685" y="6412951"/>
            <a:ext cx="3868452" cy="153888"/>
          </a:xfrm>
          <a:prstGeom prst="rect">
            <a:avLst/>
          </a:prstGeom>
        </p:spPr>
        <p:txBody>
          <a:bodyPr lIns="0" tIns="0" rIns="0" anchor="ctr">
            <a:normAutofit/>
          </a:bodyPr>
          <a:lstStyle>
            <a:lvl1pPr marL="0" indent="0">
              <a:buNone/>
              <a:defRPr sz="700">
                <a:solidFill>
                  <a:schemeClr val="tx1"/>
                </a:solidFill>
                <a:latin typeface="+mj-lt"/>
              </a:defRPr>
            </a:lvl1pPr>
          </a:lstStyle>
          <a:p>
            <a:pPr lvl="0"/>
            <a:r>
              <a:rPr lang="nb-NO" dirty="0"/>
              <a:t>Her skriver du fotograf og/eller eier av bildet.</a:t>
            </a:r>
          </a:p>
        </p:txBody>
      </p:sp>
      <p:pic>
        <p:nvPicPr>
          <p:cNvPr id="13" name="Bilde 12">
            <a:extLst>
              <a:ext uri="{FF2B5EF4-FFF2-40B4-BE49-F238E27FC236}">
                <a16:creationId xmlns:a16="http://schemas.microsoft.com/office/drawing/2014/main" id="{D8434520-EF28-4BC6-8818-60978268EC1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280884" y="374087"/>
            <a:ext cx="508409" cy="499038"/>
          </a:xfrm>
          <a:prstGeom prst="rect">
            <a:avLst/>
          </a:prstGeom>
        </p:spPr>
      </p:pic>
    </p:spTree>
    <p:extLst>
      <p:ext uri="{BB962C8B-B14F-4D97-AF65-F5344CB8AC3E}">
        <p14:creationId xmlns:p14="http://schemas.microsoft.com/office/powerpoint/2010/main" val="3838239112"/>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ittel + bilder x 2">
    <p:bg>
      <p:bgPr>
        <a:solidFill>
          <a:schemeClr val="bg1"/>
        </a:solidFill>
        <a:effectLst/>
      </p:bgPr>
    </p:bg>
    <p:spTree>
      <p:nvGrpSpPr>
        <p:cNvPr id="1" name=""/>
        <p:cNvGrpSpPr/>
        <p:nvPr/>
      </p:nvGrpSpPr>
      <p:grpSpPr>
        <a:xfrm>
          <a:off x="0" y="0"/>
          <a:ext cx="0" cy="0"/>
          <a:chOff x="0" y="0"/>
          <a:chExt cx="0" cy="0"/>
        </a:xfrm>
      </p:grpSpPr>
      <p:sp>
        <p:nvSpPr>
          <p:cNvPr id="6" name="Plassholder for tittel 1">
            <a:extLst>
              <a:ext uri="{FF2B5EF4-FFF2-40B4-BE49-F238E27FC236}">
                <a16:creationId xmlns:a16="http://schemas.microsoft.com/office/drawing/2014/main" id="{AD94DBB0-AC01-486F-9645-C50E40CF467E}"/>
              </a:ext>
            </a:extLst>
          </p:cNvPr>
          <p:cNvSpPr>
            <a:spLocks noGrp="1"/>
          </p:cNvSpPr>
          <p:nvPr>
            <p:ph type="title" hasCustomPrompt="1"/>
          </p:nvPr>
        </p:nvSpPr>
        <p:spPr>
          <a:xfrm>
            <a:off x="1055688" y="873125"/>
            <a:ext cx="10080625" cy="1077209"/>
          </a:xfrm>
          <a:prstGeom prst="rect">
            <a:avLst/>
          </a:prstGeom>
          <a:effectLst/>
        </p:spPr>
        <p:txBody>
          <a:bodyPr vert="horz" lIns="91440" tIns="45720" rIns="91440" bIns="45720" rtlCol="0" anchor="b">
            <a:noAutofit/>
          </a:bodyPr>
          <a:lstStyle>
            <a:lvl1pPr>
              <a:lnSpc>
                <a:spcPct val="100000"/>
              </a:lnSpc>
              <a:defRPr sz="4400">
                <a:solidFill>
                  <a:schemeClr val="tx1"/>
                </a:solidFill>
              </a:defRPr>
            </a:lvl1pPr>
          </a:lstStyle>
          <a:p>
            <a:r>
              <a:rPr lang="nb-NO" dirty="0"/>
              <a:t>Overskrift (44) på maks en linje</a:t>
            </a:r>
          </a:p>
        </p:txBody>
      </p:sp>
      <p:sp>
        <p:nvSpPr>
          <p:cNvPr id="15" name="Plassholder for lysbildenummer 5">
            <a:extLst>
              <a:ext uri="{FF2B5EF4-FFF2-40B4-BE49-F238E27FC236}">
                <a16:creationId xmlns:a16="http://schemas.microsoft.com/office/drawing/2014/main" id="{8BB81CE8-4FDA-4E87-BF9F-E402616C5556}"/>
              </a:ext>
            </a:extLst>
          </p:cNvPr>
          <p:cNvSpPr txBox="1">
            <a:spLocks/>
          </p:cNvSpPr>
          <p:nvPr userDrawn="1"/>
        </p:nvSpPr>
        <p:spPr>
          <a:xfrm>
            <a:off x="11540562" y="6510425"/>
            <a:ext cx="497451" cy="235270"/>
          </a:xfrm>
          <a:prstGeom prst="rect">
            <a:avLst/>
          </a:prstGeom>
        </p:spPr>
        <p:txBody>
          <a:bodyPr vert="horz" lIns="91440" tIns="45720" rIns="91440" bIns="45720" rtlCol="0" anchor="ctr"/>
          <a:lstStyle>
            <a:defPPr>
              <a:defRPr lang="nb-NO"/>
            </a:defPPr>
            <a:lvl1pPr marL="0" algn="r" defTabSz="914400" rtl="0" eaLnBrk="1" latinLnBrk="0" hangingPunct="1">
              <a:defRPr sz="1200" kern="1200">
                <a:solidFill>
                  <a:srgbClr val="00ADBA"/>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4CB9F341-8A61-4DDE-9697-FC23600E837F}" type="slidenum">
              <a:rPr lang="nb-NO" sz="900" smtClean="0">
                <a:solidFill>
                  <a:schemeClr val="tx1"/>
                </a:solidFill>
                <a:latin typeface="+mn-lt"/>
              </a:rPr>
              <a:pPr algn="r"/>
              <a:t>‹#›</a:t>
            </a:fld>
            <a:endParaRPr lang="nb-NO" sz="900">
              <a:solidFill>
                <a:schemeClr val="tx1"/>
              </a:solidFill>
              <a:latin typeface="+mn-lt"/>
            </a:endParaRPr>
          </a:p>
        </p:txBody>
      </p:sp>
      <p:sp>
        <p:nvSpPr>
          <p:cNvPr id="10" name="TekstSylinder 9">
            <a:extLst>
              <a:ext uri="{FF2B5EF4-FFF2-40B4-BE49-F238E27FC236}">
                <a16:creationId xmlns:a16="http://schemas.microsoft.com/office/drawing/2014/main" id="{4F464157-D61E-4BC0-A730-8F2B47E9BE36}"/>
              </a:ext>
            </a:extLst>
          </p:cNvPr>
          <p:cNvSpPr txBox="1"/>
          <p:nvPr userDrawn="1"/>
        </p:nvSpPr>
        <p:spPr>
          <a:xfrm>
            <a:off x="9918700" y="6531150"/>
            <a:ext cx="1898649" cy="200055"/>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nb-NO" altLang="nb-NO" sz="700" b="0" i="0" u="none" strike="noStrike" kern="1200" cap="none" normalizeH="0" baseline="0" dirty="0">
                <a:ln>
                  <a:noFill/>
                </a:ln>
                <a:solidFill>
                  <a:schemeClr val="accent3"/>
                </a:solidFill>
                <a:effectLst/>
                <a:latin typeface="+mn-lt"/>
                <a:ea typeface="+mn-ea"/>
                <a:cs typeface="Arial" panose="020B0604020202020204" pitchFamily="34" charset="0"/>
              </a:rPr>
              <a:t>© </a:t>
            </a:r>
            <a:r>
              <a:rPr kumimoji="0" lang="nb-NO" altLang="nb-NO" sz="700" b="0" i="0" u="none" strike="noStrike" cap="none" normalizeH="0" baseline="0" dirty="0">
                <a:ln>
                  <a:noFill/>
                </a:ln>
                <a:solidFill>
                  <a:schemeClr val="accent3"/>
                </a:solidFill>
                <a:effectLst/>
                <a:latin typeface="+mj-lt"/>
                <a:cs typeface="Arial" panose="020B0604020202020204" pitchFamily="34" charset="0"/>
              </a:rPr>
              <a:t>Statsforvalteren i Troms og Finnmark</a:t>
            </a:r>
          </a:p>
        </p:txBody>
      </p:sp>
      <p:pic>
        <p:nvPicPr>
          <p:cNvPr id="3" name="Bilde 2">
            <a:extLst>
              <a:ext uri="{FF2B5EF4-FFF2-40B4-BE49-F238E27FC236}">
                <a16:creationId xmlns:a16="http://schemas.microsoft.com/office/drawing/2014/main" id="{0C0D72C6-BA62-4A34-B2AA-75A1C6B8624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280884" y="374087"/>
            <a:ext cx="508409" cy="499038"/>
          </a:xfrm>
          <a:prstGeom prst="rect">
            <a:avLst/>
          </a:prstGeom>
        </p:spPr>
      </p:pic>
      <p:sp>
        <p:nvSpPr>
          <p:cNvPr id="4" name="Plassholder for bilde 3">
            <a:extLst>
              <a:ext uri="{FF2B5EF4-FFF2-40B4-BE49-F238E27FC236}">
                <a16:creationId xmlns:a16="http://schemas.microsoft.com/office/drawing/2014/main" id="{D1548005-5060-42D5-8114-2034562A3A38}"/>
              </a:ext>
            </a:extLst>
          </p:cNvPr>
          <p:cNvSpPr>
            <a:spLocks noGrp="1"/>
          </p:cNvSpPr>
          <p:nvPr>
            <p:ph type="pic" sz="quarter" idx="13" hasCustomPrompt="1"/>
          </p:nvPr>
        </p:nvSpPr>
        <p:spPr>
          <a:xfrm>
            <a:off x="1055688" y="2158799"/>
            <a:ext cx="4891087" cy="4143375"/>
          </a:xfrm>
          <a:prstGeom prst="rect">
            <a:avLst/>
          </a:prstGeom>
          <a:solidFill>
            <a:schemeClr val="bg1">
              <a:lumMod val="95000"/>
            </a:schemeClr>
          </a:solidFill>
        </p:spPr>
        <p:txBody>
          <a:bodyPr/>
          <a:lstStyle>
            <a:lvl1pPr marL="0" indent="0">
              <a:buNone/>
              <a:defRPr/>
            </a:lvl1pPr>
          </a:lstStyle>
          <a:p>
            <a:r>
              <a:rPr lang="nb-NO" dirty="0"/>
              <a:t>Klikk på ikonet for å sette inn bilde som passer til det du skal snakke om. </a:t>
            </a:r>
            <a:br>
              <a:rPr lang="nb-NO" dirty="0"/>
            </a:br>
            <a:br>
              <a:rPr lang="nb-NO" dirty="0"/>
            </a:br>
            <a:r>
              <a:rPr lang="nb-NO" dirty="0"/>
              <a:t>Har du ikke relevant bilde?</a:t>
            </a:r>
          </a:p>
          <a:p>
            <a:r>
              <a:rPr lang="nb-NO" dirty="0"/>
              <a:t>Bruk heller en </a:t>
            </a:r>
            <a:r>
              <a:rPr lang="nb-NO" dirty="0" err="1"/>
              <a:t>malside</a:t>
            </a:r>
            <a:r>
              <a:rPr lang="nb-NO" dirty="0"/>
              <a:t> uten bilde.</a:t>
            </a:r>
          </a:p>
          <a:p>
            <a:endParaRPr lang="nb-NO" dirty="0"/>
          </a:p>
          <a:p>
            <a:endParaRPr lang="nb-NO" dirty="0"/>
          </a:p>
        </p:txBody>
      </p:sp>
      <p:sp>
        <p:nvSpPr>
          <p:cNvPr id="11" name="Plassholder for bilde 3">
            <a:extLst>
              <a:ext uri="{FF2B5EF4-FFF2-40B4-BE49-F238E27FC236}">
                <a16:creationId xmlns:a16="http://schemas.microsoft.com/office/drawing/2014/main" id="{8ECAF71A-5674-4519-AC96-C268E69162EF}"/>
              </a:ext>
            </a:extLst>
          </p:cNvPr>
          <p:cNvSpPr>
            <a:spLocks noGrp="1"/>
          </p:cNvSpPr>
          <p:nvPr>
            <p:ph type="pic" sz="quarter" idx="14" hasCustomPrompt="1"/>
          </p:nvPr>
        </p:nvSpPr>
        <p:spPr>
          <a:xfrm>
            <a:off x="6245225" y="2158798"/>
            <a:ext cx="4891087" cy="4143375"/>
          </a:xfrm>
          <a:prstGeom prst="rect">
            <a:avLst/>
          </a:prstGeom>
          <a:solidFill>
            <a:schemeClr val="bg1">
              <a:lumMod val="95000"/>
            </a:schemeClr>
          </a:solidFill>
        </p:spPr>
        <p:txBody>
          <a:bodyPr/>
          <a:lstStyle>
            <a:lvl1pPr marL="0" indent="0">
              <a:buNone/>
              <a:defRPr/>
            </a:lvl1pPr>
          </a:lstStyle>
          <a:p>
            <a:r>
              <a:rPr lang="nb-NO" dirty="0"/>
              <a:t>Klikk på ikonet for å sette inn bilde som passer til det du skal snakke om. </a:t>
            </a:r>
            <a:br>
              <a:rPr lang="nb-NO" dirty="0"/>
            </a:br>
            <a:br>
              <a:rPr lang="nb-NO" dirty="0"/>
            </a:br>
            <a:r>
              <a:rPr lang="nb-NO" dirty="0"/>
              <a:t>Har du ikke relevant bilde?</a:t>
            </a:r>
          </a:p>
          <a:p>
            <a:r>
              <a:rPr lang="nb-NO" dirty="0"/>
              <a:t>Bruk heller en </a:t>
            </a:r>
            <a:r>
              <a:rPr lang="nb-NO" dirty="0" err="1"/>
              <a:t>malside</a:t>
            </a:r>
            <a:r>
              <a:rPr lang="nb-NO" dirty="0"/>
              <a:t> uten bilde.</a:t>
            </a:r>
          </a:p>
          <a:p>
            <a:endParaRPr lang="nb-NO" dirty="0"/>
          </a:p>
          <a:p>
            <a:endParaRPr lang="nb-NO" dirty="0"/>
          </a:p>
        </p:txBody>
      </p:sp>
    </p:spTree>
    <p:extLst>
      <p:ext uri="{BB962C8B-B14F-4D97-AF65-F5344CB8AC3E}">
        <p14:creationId xmlns:p14="http://schemas.microsoft.com/office/powerpoint/2010/main" val="1486323688"/>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pos="529">
          <p15:clr>
            <a:srgbClr val="FBAE40"/>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Sammenlikning x 2">
    <p:bg>
      <p:bgPr>
        <a:solidFill>
          <a:schemeClr val="bg1">
            <a:lumMod val="95000"/>
          </a:schemeClr>
        </a:solidFill>
        <a:effectLst/>
      </p:bgPr>
    </p:bg>
    <p:spTree>
      <p:nvGrpSpPr>
        <p:cNvPr id="1" name=""/>
        <p:cNvGrpSpPr/>
        <p:nvPr/>
      </p:nvGrpSpPr>
      <p:grpSpPr>
        <a:xfrm>
          <a:off x="0" y="0"/>
          <a:ext cx="0" cy="0"/>
          <a:chOff x="0" y="0"/>
          <a:chExt cx="0" cy="0"/>
        </a:xfrm>
      </p:grpSpPr>
      <p:sp>
        <p:nvSpPr>
          <p:cNvPr id="8" name="Rektangel 7">
            <a:extLst>
              <a:ext uri="{FF2B5EF4-FFF2-40B4-BE49-F238E27FC236}">
                <a16:creationId xmlns:a16="http://schemas.microsoft.com/office/drawing/2014/main" id="{DA7F82D5-170E-47A6-9910-FE84E32FE544}"/>
              </a:ext>
            </a:extLst>
          </p:cNvPr>
          <p:cNvSpPr/>
          <p:nvPr userDrawn="1"/>
        </p:nvSpPr>
        <p:spPr>
          <a:xfrm>
            <a:off x="1055686" y="4929809"/>
            <a:ext cx="4845929" cy="1165703"/>
          </a:xfrm>
          <a:prstGeom prst="rect">
            <a:avLst/>
          </a:prstGeom>
          <a:solidFill>
            <a:schemeClr val="tx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9" name="Plassholder for tekst 8">
            <a:extLst>
              <a:ext uri="{FF2B5EF4-FFF2-40B4-BE49-F238E27FC236}">
                <a16:creationId xmlns:a16="http://schemas.microsoft.com/office/drawing/2014/main" id="{D636CE05-AD56-498E-A359-08ACE0E6B54F}"/>
              </a:ext>
            </a:extLst>
          </p:cNvPr>
          <p:cNvSpPr>
            <a:spLocks noGrp="1"/>
          </p:cNvSpPr>
          <p:nvPr>
            <p:ph type="body" sz="quarter" idx="19" hasCustomPrompt="1"/>
          </p:nvPr>
        </p:nvSpPr>
        <p:spPr>
          <a:xfrm>
            <a:off x="1217731" y="5106358"/>
            <a:ext cx="4439054" cy="800325"/>
          </a:xfrm>
          <a:prstGeom prst="rect">
            <a:avLst/>
          </a:prstGeom>
        </p:spPr>
        <p:txBody>
          <a:bodyPr>
            <a:noAutofit/>
          </a:bodyPr>
          <a:lstStyle>
            <a:lvl1pPr marL="0" indent="0" algn="ctr">
              <a:lnSpc>
                <a:spcPct val="100000"/>
              </a:lnSpc>
              <a:buNone/>
              <a:defRPr sz="1600">
                <a:solidFill>
                  <a:schemeClr val="bg1"/>
                </a:solidFill>
                <a:latin typeface="+mn-lt"/>
              </a:defRPr>
            </a:lvl1pPr>
            <a:lvl2pPr marL="457200" indent="0">
              <a:buNone/>
              <a:defRPr sz="1600">
                <a:solidFill>
                  <a:schemeClr val="bg1"/>
                </a:solidFill>
                <a:latin typeface="+mn-lt"/>
              </a:defRPr>
            </a:lvl2pPr>
            <a:lvl3pPr>
              <a:defRPr sz="1600">
                <a:solidFill>
                  <a:schemeClr val="bg1"/>
                </a:solidFill>
                <a:latin typeface="+mn-lt"/>
              </a:defRPr>
            </a:lvl3pPr>
            <a:lvl4pPr>
              <a:defRPr sz="1600">
                <a:solidFill>
                  <a:schemeClr val="bg1"/>
                </a:solidFill>
                <a:latin typeface="+mn-lt"/>
              </a:defRPr>
            </a:lvl4pPr>
            <a:lvl5pPr>
              <a:defRPr sz="1600">
                <a:solidFill>
                  <a:schemeClr val="bg1"/>
                </a:solidFill>
                <a:latin typeface="+mn-lt"/>
              </a:defRPr>
            </a:lvl5pPr>
          </a:lstStyle>
          <a:p>
            <a:pPr lvl="0"/>
            <a:r>
              <a:rPr lang="nb-NO" dirty="0"/>
              <a:t>Tekst som tilføyer informasjon til bildet. Denne siden kan brukes til å </a:t>
            </a:r>
            <a:br>
              <a:rPr lang="nb-NO" dirty="0"/>
            </a:br>
            <a:r>
              <a:rPr lang="nb-NO" dirty="0"/>
              <a:t>sammenlikne noe.</a:t>
            </a:r>
          </a:p>
        </p:txBody>
      </p:sp>
      <p:sp>
        <p:nvSpPr>
          <p:cNvPr id="16" name="Plassholder for tekst 4">
            <a:extLst>
              <a:ext uri="{FF2B5EF4-FFF2-40B4-BE49-F238E27FC236}">
                <a16:creationId xmlns:a16="http://schemas.microsoft.com/office/drawing/2014/main" id="{A203DE09-43A6-4A48-AC04-09D613D14C26}"/>
              </a:ext>
            </a:extLst>
          </p:cNvPr>
          <p:cNvSpPr>
            <a:spLocks noGrp="1"/>
          </p:cNvSpPr>
          <p:nvPr>
            <p:ph type="body" sz="quarter" idx="15" hasCustomPrompt="1"/>
          </p:nvPr>
        </p:nvSpPr>
        <p:spPr>
          <a:xfrm>
            <a:off x="1058492" y="873125"/>
            <a:ext cx="10077821" cy="1077208"/>
          </a:xfrm>
          <a:prstGeom prst="rect">
            <a:avLst/>
          </a:prstGeom>
        </p:spPr>
        <p:txBody>
          <a:bodyPr numCol="1" anchor="b">
            <a:noAutofit/>
          </a:bodyPr>
          <a:lstStyle>
            <a:lvl1pPr marL="0" indent="0">
              <a:buNone/>
              <a:defRPr sz="4400">
                <a:latin typeface="+mn-lt"/>
              </a:defRPr>
            </a:lvl1pPr>
          </a:lstStyle>
          <a:p>
            <a:pPr lvl="0"/>
            <a:r>
              <a:rPr lang="nb-NO" dirty="0"/>
              <a:t>Overskrift (44) for to bilder med tekst</a:t>
            </a:r>
          </a:p>
        </p:txBody>
      </p:sp>
      <p:sp>
        <p:nvSpPr>
          <p:cNvPr id="14" name="Plassholder for bilde 21">
            <a:extLst>
              <a:ext uri="{FF2B5EF4-FFF2-40B4-BE49-F238E27FC236}">
                <a16:creationId xmlns:a16="http://schemas.microsoft.com/office/drawing/2014/main" id="{E6852382-D128-4FD8-991D-769F1638745F}"/>
              </a:ext>
            </a:extLst>
          </p:cNvPr>
          <p:cNvSpPr>
            <a:spLocks noGrp="1"/>
          </p:cNvSpPr>
          <p:nvPr>
            <p:ph type="pic" sz="quarter" idx="12" hasCustomPrompt="1"/>
          </p:nvPr>
        </p:nvSpPr>
        <p:spPr>
          <a:xfrm>
            <a:off x="1055687" y="2147945"/>
            <a:ext cx="4845929" cy="2666019"/>
          </a:xfrm>
          <a:prstGeom prst="rect">
            <a:avLst/>
          </a:prstGeom>
          <a:solidFill>
            <a:schemeClr val="bg1">
              <a:lumMod val="95000"/>
            </a:schemeClr>
          </a:solidFill>
        </p:spPr>
        <p:txBody>
          <a:bodyPr anchor="ctr"/>
          <a:lstStyle>
            <a:lvl1pPr marL="0" indent="0" algn="ctr">
              <a:buNone/>
              <a:defRPr/>
            </a:lvl1pPr>
          </a:lstStyle>
          <a:p>
            <a:r>
              <a:rPr lang="nb-NO" dirty="0"/>
              <a:t>Klikk for på ikonet for å sette inn bilde 1</a:t>
            </a:r>
          </a:p>
        </p:txBody>
      </p:sp>
      <p:sp>
        <p:nvSpPr>
          <p:cNvPr id="29" name="Plassholder for lysbildenummer 5">
            <a:extLst>
              <a:ext uri="{FF2B5EF4-FFF2-40B4-BE49-F238E27FC236}">
                <a16:creationId xmlns:a16="http://schemas.microsoft.com/office/drawing/2014/main" id="{62B7398D-EA06-494A-93CC-79FAB5A4B911}"/>
              </a:ext>
            </a:extLst>
          </p:cNvPr>
          <p:cNvSpPr txBox="1">
            <a:spLocks/>
          </p:cNvSpPr>
          <p:nvPr userDrawn="1"/>
        </p:nvSpPr>
        <p:spPr>
          <a:xfrm>
            <a:off x="11540562" y="6510425"/>
            <a:ext cx="497451" cy="235270"/>
          </a:xfrm>
          <a:prstGeom prst="rect">
            <a:avLst/>
          </a:prstGeom>
        </p:spPr>
        <p:txBody>
          <a:bodyPr vert="horz" lIns="91440" tIns="45720" rIns="91440" bIns="45720" rtlCol="0" anchor="ctr"/>
          <a:lstStyle>
            <a:defPPr>
              <a:defRPr lang="nb-NO"/>
            </a:defPPr>
            <a:lvl1pPr marL="0" algn="r" defTabSz="914400" rtl="0" eaLnBrk="1" latinLnBrk="0" hangingPunct="1">
              <a:defRPr sz="1200" kern="1200">
                <a:solidFill>
                  <a:srgbClr val="00ADBA"/>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4CB9F341-8A61-4DDE-9697-FC23600E837F}" type="slidenum">
              <a:rPr lang="nb-NO" sz="900" smtClean="0">
                <a:solidFill>
                  <a:schemeClr val="tx1"/>
                </a:solidFill>
                <a:latin typeface="+mn-lt"/>
              </a:rPr>
              <a:pPr algn="r"/>
              <a:t>‹#›</a:t>
            </a:fld>
            <a:endParaRPr lang="nb-NO" sz="900">
              <a:solidFill>
                <a:schemeClr val="tx1"/>
              </a:solidFill>
              <a:latin typeface="+mn-lt"/>
            </a:endParaRPr>
          </a:p>
        </p:txBody>
      </p:sp>
      <p:sp>
        <p:nvSpPr>
          <p:cNvPr id="30" name="TekstSylinder 29">
            <a:extLst>
              <a:ext uri="{FF2B5EF4-FFF2-40B4-BE49-F238E27FC236}">
                <a16:creationId xmlns:a16="http://schemas.microsoft.com/office/drawing/2014/main" id="{99722221-F0DE-4D9F-B6ED-E73D20D5DFA0}"/>
              </a:ext>
            </a:extLst>
          </p:cNvPr>
          <p:cNvSpPr txBox="1"/>
          <p:nvPr userDrawn="1"/>
        </p:nvSpPr>
        <p:spPr>
          <a:xfrm>
            <a:off x="9918700" y="6531150"/>
            <a:ext cx="1898649" cy="200055"/>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nb-NO" altLang="nb-NO" sz="700" b="0" i="0" u="none" strike="noStrike" kern="1200" cap="none" normalizeH="0" baseline="0" dirty="0">
                <a:ln>
                  <a:noFill/>
                </a:ln>
                <a:solidFill>
                  <a:schemeClr val="accent3"/>
                </a:solidFill>
                <a:effectLst/>
                <a:latin typeface="+mn-lt"/>
                <a:ea typeface="+mn-ea"/>
                <a:cs typeface="Arial" panose="020B0604020202020204" pitchFamily="34" charset="0"/>
              </a:rPr>
              <a:t>© </a:t>
            </a:r>
            <a:r>
              <a:rPr kumimoji="0" lang="nb-NO" altLang="nb-NO" sz="700" b="0" i="0" u="none" strike="noStrike" cap="none" normalizeH="0" baseline="0" dirty="0">
                <a:ln>
                  <a:noFill/>
                </a:ln>
                <a:solidFill>
                  <a:schemeClr val="accent3"/>
                </a:solidFill>
                <a:effectLst/>
                <a:latin typeface="+mj-lt"/>
                <a:cs typeface="Arial" panose="020B0604020202020204" pitchFamily="34" charset="0"/>
              </a:rPr>
              <a:t>Statsforvalteren i Troms og Finnmark</a:t>
            </a:r>
          </a:p>
        </p:txBody>
      </p:sp>
      <p:sp>
        <p:nvSpPr>
          <p:cNvPr id="36" name="TekstSylinder 35">
            <a:extLst>
              <a:ext uri="{FF2B5EF4-FFF2-40B4-BE49-F238E27FC236}">
                <a16:creationId xmlns:a16="http://schemas.microsoft.com/office/drawing/2014/main" id="{7316ECC6-698F-4C07-84A4-867F79EF57B8}"/>
              </a:ext>
            </a:extLst>
          </p:cNvPr>
          <p:cNvSpPr txBox="1"/>
          <p:nvPr userDrawn="1"/>
        </p:nvSpPr>
        <p:spPr>
          <a:xfrm>
            <a:off x="1052780" y="6586917"/>
            <a:ext cx="266383" cy="153888"/>
          </a:xfrm>
          <a:prstGeom prst="rect">
            <a:avLst/>
          </a:prstGeom>
          <a:noFill/>
        </p:spPr>
        <p:txBody>
          <a:bodyPr wrap="none" lIns="0" tIns="0" rIns="0" rtlCol="0" anchor="ctr" anchorCtr="0">
            <a:normAutofit/>
          </a:bodyPr>
          <a:lstStyle/>
          <a:p>
            <a:r>
              <a:rPr lang="nb-NO" sz="700" dirty="0">
                <a:solidFill>
                  <a:schemeClr val="tx1"/>
                </a:solidFill>
                <a:latin typeface="Open Sans SemiBold" panose="020B0706030804020204" pitchFamily="34" charset="0"/>
                <a:ea typeface="Open Sans SemiBold" panose="020B0706030804020204" pitchFamily="34" charset="0"/>
                <a:cs typeface="Open Sans SemiBold" panose="020B0706030804020204" pitchFamily="34" charset="0"/>
              </a:rPr>
              <a:t>Foto:</a:t>
            </a:r>
          </a:p>
        </p:txBody>
      </p:sp>
      <p:sp>
        <p:nvSpPr>
          <p:cNvPr id="37" name="Plassholder for tekst 3">
            <a:extLst>
              <a:ext uri="{FF2B5EF4-FFF2-40B4-BE49-F238E27FC236}">
                <a16:creationId xmlns:a16="http://schemas.microsoft.com/office/drawing/2014/main" id="{5D73572D-EBD9-4707-BB21-25F1FDB05D10}"/>
              </a:ext>
            </a:extLst>
          </p:cNvPr>
          <p:cNvSpPr>
            <a:spLocks noGrp="1"/>
          </p:cNvSpPr>
          <p:nvPr>
            <p:ph type="body" sz="quarter" idx="24" hasCustomPrompt="1"/>
          </p:nvPr>
        </p:nvSpPr>
        <p:spPr>
          <a:xfrm>
            <a:off x="1295686" y="6597824"/>
            <a:ext cx="4605929" cy="153888"/>
          </a:xfrm>
          <a:prstGeom prst="rect">
            <a:avLst/>
          </a:prstGeom>
        </p:spPr>
        <p:txBody>
          <a:bodyPr lIns="0" tIns="0" rIns="0" anchor="ctr">
            <a:normAutofit/>
          </a:bodyPr>
          <a:lstStyle>
            <a:lvl1pPr marL="0" indent="0">
              <a:buNone/>
              <a:defRPr sz="700">
                <a:solidFill>
                  <a:schemeClr val="tx1"/>
                </a:solidFill>
                <a:latin typeface="+mj-lt"/>
              </a:defRPr>
            </a:lvl1pPr>
          </a:lstStyle>
          <a:p>
            <a:pPr lvl="0"/>
            <a:r>
              <a:rPr lang="nb-NO" dirty="0"/>
              <a:t>Her skriver du fotograf(ene) og/eller eier(ne) av bildene.</a:t>
            </a:r>
          </a:p>
        </p:txBody>
      </p:sp>
      <p:pic>
        <p:nvPicPr>
          <p:cNvPr id="15" name="Bilde 14">
            <a:extLst>
              <a:ext uri="{FF2B5EF4-FFF2-40B4-BE49-F238E27FC236}">
                <a16:creationId xmlns:a16="http://schemas.microsoft.com/office/drawing/2014/main" id="{31A793CB-45EB-40DA-98ED-FFE0BC3AEEE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280884" y="374087"/>
            <a:ext cx="508409" cy="499038"/>
          </a:xfrm>
          <a:prstGeom prst="rect">
            <a:avLst/>
          </a:prstGeom>
        </p:spPr>
      </p:pic>
      <p:sp>
        <p:nvSpPr>
          <p:cNvPr id="18" name="Plassholder for bilde 21">
            <a:extLst>
              <a:ext uri="{FF2B5EF4-FFF2-40B4-BE49-F238E27FC236}">
                <a16:creationId xmlns:a16="http://schemas.microsoft.com/office/drawing/2014/main" id="{D0912DF3-0BEA-4436-8492-5E23DD74BE51}"/>
              </a:ext>
            </a:extLst>
          </p:cNvPr>
          <p:cNvSpPr>
            <a:spLocks noGrp="1"/>
          </p:cNvSpPr>
          <p:nvPr>
            <p:ph type="pic" sz="quarter" idx="27" hasCustomPrompt="1"/>
          </p:nvPr>
        </p:nvSpPr>
        <p:spPr>
          <a:xfrm>
            <a:off x="6290383" y="2143921"/>
            <a:ext cx="4845929" cy="2666019"/>
          </a:xfrm>
          <a:prstGeom prst="rect">
            <a:avLst/>
          </a:prstGeom>
          <a:solidFill>
            <a:schemeClr val="bg1">
              <a:lumMod val="95000"/>
            </a:schemeClr>
          </a:solidFill>
        </p:spPr>
        <p:txBody>
          <a:bodyPr anchor="ctr"/>
          <a:lstStyle>
            <a:lvl1pPr marL="0" indent="0" algn="ctr">
              <a:buNone/>
              <a:defRPr/>
            </a:lvl1pPr>
          </a:lstStyle>
          <a:p>
            <a:r>
              <a:rPr lang="nb-NO" dirty="0"/>
              <a:t>Klikk for på ikonet for å sette inn bilde 1</a:t>
            </a:r>
          </a:p>
        </p:txBody>
      </p:sp>
      <p:sp>
        <p:nvSpPr>
          <p:cNvPr id="19" name="Rektangel 18">
            <a:extLst>
              <a:ext uri="{FF2B5EF4-FFF2-40B4-BE49-F238E27FC236}">
                <a16:creationId xmlns:a16="http://schemas.microsoft.com/office/drawing/2014/main" id="{5F298CD5-58A9-440A-8C22-7BE0383F98DF}"/>
              </a:ext>
            </a:extLst>
          </p:cNvPr>
          <p:cNvSpPr/>
          <p:nvPr userDrawn="1"/>
        </p:nvSpPr>
        <p:spPr>
          <a:xfrm>
            <a:off x="6290383" y="4929809"/>
            <a:ext cx="4845929" cy="1165703"/>
          </a:xfrm>
          <a:prstGeom prst="rect">
            <a:avLst/>
          </a:prstGeom>
          <a:solidFill>
            <a:schemeClr val="tx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20" name="Plassholder for tekst 8">
            <a:extLst>
              <a:ext uri="{FF2B5EF4-FFF2-40B4-BE49-F238E27FC236}">
                <a16:creationId xmlns:a16="http://schemas.microsoft.com/office/drawing/2014/main" id="{14CD3513-43F5-4A2C-9004-92F8E31B82C2}"/>
              </a:ext>
            </a:extLst>
          </p:cNvPr>
          <p:cNvSpPr>
            <a:spLocks noGrp="1"/>
          </p:cNvSpPr>
          <p:nvPr>
            <p:ph type="body" sz="quarter" idx="28" hasCustomPrompt="1"/>
          </p:nvPr>
        </p:nvSpPr>
        <p:spPr>
          <a:xfrm>
            <a:off x="6452428" y="5106358"/>
            <a:ext cx="4439054" cy="800325"/>
          </a:xfrm>
          <a:prstGeom prst="rect">
            <a:avLst/>
          </a:prstGeom>
        </p:spPr>
        <p:txBody>
          <a:bodyPr>
            <a:noAutofit/>
          </a:bodyPr>
          <a:lstStyle>
            <a:lvl1pPr marL="0" indent="0" algn="ctr">
              <a:lnSpc>
                <a:spcPct val="100000"/>
              </a:lnSpc>
              <a:buNone/>
              <a:defRPr sz="1600">
                <a:solidFill>
                  <a:schemeClr val="bg1"/>
                </a:solidFill>
                <a:latin typeface="+mn-lt"/>
              </a:defRPr>
            </a:lvl1pPr>
            <a:lvl2pPr marL="457200" indent="0">
              <a:buNone/>
              <a:defRPr sz="1600">
                <a:solidFill>
                  <a:schemeClr val="bg1"/>
                </a:solidFill>
                <a:latin typeface="+mn-lt"/>
              </a:defRPr>
            </a:lvl2pPr>
            <a:lvl3pPr>
              <a:defRPr sz="1600">
                <a:solidFill>
                  <a:schemeClr val="bg1"/>
                </a:solidFill>
                <a:latin typeface="+mn-lt"/>
              </a:defRPr>
            </a:lvl3pPr>
            <a:lvl4pPr>
              <a:defRPr sz="1600">
                <a:solidFill>
                  <a:schemeClr val="bg1"/>
                </a:solidFill>
                <a:latin typeface="+mn-lt"/>
              </a:defRPr>
            </a:lvl4pPr>
            <a:lvl5pPr>
              <a:defRPr sz="1600">
                <a:solidFill>
                  <a:schemeClr val="bg1"/>
                </a:solidFill>
                <a:latin typeface="+mn-lt"/>
              </a:defRPr>
            </a:lvl5pPr>
          </a:lstStyle>
          <a:p>
            <a:pPr lvl="0"/>
            <a:r>
              <a:rPr lang="nb-NO" dirty="0"/>
              <a:t>Tekst som tilføyer informasjon til bildet. Denne siden kan brukes til å </a:t>
            </a:r>
            <a:br>
              <a:rPr lang="nb-NO" dirty="0"/>
            </a:br>
            <a:r>
              <a:rPr lang="nb-NO" dirty="0"/>
              <a:t>sammenlikne noe.</a:t>
            </a:r>
          </a:p>
        </p:txBody>
      </p:sp>
    </p:spTree>
    <p:extLst>
      <p:ext uri="{BB962C8B-B14F-4D97-AF65-F5344CB8AC3E}">
        <p14:creationId xmlns:p14="http://schemas.microsoft.com/office/powerpoint/2010/main" val="1076656501"/>
      </p:ext>
    </p:extLst>
  </p:cSld>
  <p:clrMapOvr>
    <a:masterClrMapping/>
  </p:clrMapOvr>
  <p:extLst>
    <p:ext uri="{DCECCB84-F9BA-43D5-87BE-67443E8EF086}">
      <p15:sldGuideLst xmlns:p15="http://schemas.microsoft.com/office/powerpoint/2012/main">
        <p15:guide id="1" orient="horz" pos="1366">
          <p15:clr>
            <a:srgbClr val="FBAE40"/>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Sammenlikning x 3">
    <p:bg>
      <p:bgPr>
        <a:solidFill>
          <a:schemeClr val="bg1">
            <a:lumMod val="95000"/>
          </a:schemeClr>
        </a:solidFill>
        <a:effectLst/>
      </p:bgPr>
    </p:bg>
    <p:spTree>
      <p:nvGrpSpPr>
        <p:cNvPr id="1" name=""/>
        <p:cNvGrpSpPr/>
        <p:nvPr/>
      </p:nvGrpSpPr>
      <p:grpSpPr>
        <a:xfrm>
          <a:off x="0" y="0"/>
          <a:ext cx="0" cy="0"/>
          <a:chOff x="0" y="0"/>
          <a:chExt cx="0" cy="0"/>
        </a:xfrm>
      </p:grpSpPr>
      <p:sp>
        <p:nvSpPr>
          <p:cNvPr id="8" name="Rektangel 7">
            <a:extLst>
              <a:ext uri="{FF2B5EF4-FFF2-40B4-BE49-F238E27FC236}">
                <a16:creationId xmlns:a16="http://schemas.microsoft.com/office/drawing/2014/main" id="{DA7F82D5-170E-47A6-9910-FE84E32FE544}"/>
              </a:ext>
            </a:extLst>
          </p:cNvPr>
          <p:cNvSpPr/>
          <p:nvPr userDrawn="1"/>
        </p:nvSpPr>
        <p:spPr>
          <a:xfrm>
            <a:off x="1055687" y="4782710"/>
            <a:ext cx="3168000" cy="1312802"/>
          </a:xfrm>
          <a:prstGeom prst="rect">
            <a:avLst/>
          </a:prstGeom>
          <a:solidFill>
            <a:schemeClr val="tx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9" name="Plassholder for tekst 8">
            <a:extLst>
              <a:ext uri="{FF2B5EF4-FFF2-40B4-BE49-F238E27FC236}">
                <a16:creationId xmlns:a16="http://schemas.microsoft.com/office/drawing/2014/main" id="{D636CE05-AD56-498E-A359-08ACE0E6B54F}"/>
              </a:ext>
            </a:extLst>
          </p:cNvPr>
          <p:cNvSpPr>
            <a:spLocks noGrp="1"/>
          </p:cNvSpPr>
          <p:nvPr>
            <p:ph type="body" sz="quarter" idx="19" hasCustomPrompt="1"/>
          </p:nvPr>
        </p:nvSpPr>
        <p:spPr>
          <a:xfrm>
            <a:off x="1295686" y="4953698"/>
            <a:ext cx="2686050" cy="970826"/>
          </a:xfrm>
          <a:prstGeom prst="rect">
            <a:avLst/>
          </a:prstGeom>
        </p:spPr>
        <p:txBody>
          <a:bodyPr>
            <a:noAutofit/>
          </a:bodyPr>
          <a:lstStyle>
            <a:lvl1pPr marL="0" indent="0" algn="ctr">
              <a:lnSpc>
                <a:spcPct val="100000"/>
              </a:lnSpc>
              <a:buNone/>
              <a:defRPr sz="1400">
                <a:solidFill>
                  <a:schemeClr val="bg1"/>
                </a:solidFill>
                <a:latin typeface="+mn-lt"/>
              </a:defRPr>
            </a:lvl1pPr>
            <a:lvl2pPr marL="457200" indent="0">
              <a:buNone/>
              <a:defRPr sz="1600">
                <a:solidFill>
                  <a:schemeClr val="bg1"/>
                </a:solidFill>
                <a:latin typeface="+mn-lt"/>
              </a:defRPr>
            </a:lvl2pPr>
            <a:lvl3pPr>
              <a:defRPr sz="1600">
                <a:solidFill>
                  <a:schemeClr val="bg1"/>
                </a:solidFill>
                <a:latin typeface="+mn-lt"/>
              </a:defRPr>
            </a:lvl3pPr>
            <a:lvl4pPr>
              <a:defRPr sz="1600">
                <a:solidFill>
                  <a:schemeClr val="bg1"/>
                </a:solidFill>
                <a:latin typeface="+mn-lt"/>
              </a:defRPr>
            </a:lvl4pPr>
            <a:lvl5pPr>
              <a:defRPr sz="1600">
                <a:solidFill>
                  <a:schemeClr val="bg1"/>
                </a:solidFill>
                <a:latin typeface="+mn-lt"/>
              </a:defRPr>
            </a:lvl5pPr>
          </a:lstStyle>
          <a:p>
            <a:pPr lvl="0"/>
            <a:r>
              <a:rPr lang="nb-NO" dirty="0"/>
              <a:t>Denne siden kan brukes for å sammenlikne noe.</a:t>
            </a:r>
            <a:br>
              <a:rPr lang="nb-NO" dirty="0"/>
            </a:br>
            <a:r>
              <a:rPr lang="nb-NO" dirty="0"/>
              <a:t>For eksempel hvis du har tre bilder som viser en utvikling.</a:t>
            </a:r>
          </a:p>
        </p:txBody>
      </p:sp>
      <p:sp>
        <p:nvSpPr>
          <p:cNvPr id="36" name="Plassholder for lysbildenummer 5">
            <a:extLst>
              <a:ext uri="{FF2B5EF4-FFF2-40B4-BE49-F238E27FC236}">
                <a16:creationId xmlns:a16="http://schemas.microsoft.com/office/drawing/2014/main" id="{3D7EBAB9-B4BE-490D-BF64-28601485CF46}"/>
              </a:ext>
            </a:extLst>
          </p:cNvPr>
          <p:cNvSpPr txBox="1">
            <a:spLocks/>
          </p:cNvSpPr>
          <p:nvPr userDrawn="1"/>
        </p:nvSpPr>
        <p:spPr>
          <a:xfrm>
            <a:off x="11540562" y="6510425"/>
            <a:ext cx="497451" cy="235270"/>
          </a:xfrm>
          <a:prstGeom prst="rect">
            <a:avLst/>
          </a:prstGeom>
        </p:spPr>
        <p:txBody>
          <a:bodyPr vert="horz" lIns="91440" tIns="45720" rIns="91440" bIns="45720" rtlCol="0" anchor="ctr"/>
          <a:lstStyle>
            <a:defPPr>
              <a:defRPr lang="nb-NO"/>
            </a:defPPr>
            <a:lvl1pPr marL="0" algn="r" defTabSz="914400" rtl="0" eaLnBrk="1" latinLnBrk="0" hangingPunct="1">
              <a:defRPr sz="1200" kern="1200">
                <a:solidFill>
                  <a:srgbClr val="00ADBA"/>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4CB9F341-8A61-4DDE-9697-FC23600E837F}" type="slidenum">
              <a:rPr lang="nb-NO" sz="900" smtClean="0">
                <a:solidFill>
                  <a:schemeClr val="tx1"/>
                </a:solidFill>
                <a:latin typeface="+mn-lt"/>
              </a:rPr>
              <a:pPr algn="r"/>
              <a:t>‹#›</a:t>
            </a:fld>
            <a:endParaRPr lang="nb-NO" sz="900">
              <a:solidFill>
                <a:schemeClr val="tx1"/>
              </a:solidFill>
              <a:latin typeface="+mn-lt"/>
            </a:endParaRPr>
          </a:p>
        </p:txBody>
      </p:sp>
      <p:sp>
        <p:nvSpPr>
          <p:cNvPr id="37" name="TekstSylinder 36">
            <a:extLst>
              <a:ext uri="{FF2B5EF4-FFF2-40B4-BE49-F238E27FC236}">
                <a16:creationId xmlns:a16="http://schemas.microsoft.com/office/drawing/2014/main" id="{38E43C12-A815-4C45-9C0C-4C6FE65FD396}"/>
              </a:ext>
            </a:extLst>
          </p:cNvPr>
          <p:cNvSpPr txBox="1"/>
          <p:nvPr userDrawn="1"/>
        </p:nvSpPr>
        <p:spPr>
          <a:xfrm>
            <a:off x="9918700" y="6531150"/>
            <a:ext cx="1898649" cy="200055"/>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nb-NO" altLang="nb-NO" sz="700" b="0" i="0" u="none" strike="noStrike" kern="1200" cap="none" normalizeH="0" baseline="0" dirty="0">
                <a:ln>
                  <a:noFill/>
                </a:ln>
                <a:solidFill>
                  <a:schemeClr val="accent3"/>
                </a:solidFill>
                <a:effectLst/>
                <a:latin typeface="+mn-lt"/>
                <a:ea typeface="+mn-ea"/>
                <a:cs typeface="Arial" panose="020B0604020202020204" pitchFamily="34" charset="0"/>
              </a:rPr>
              <a:t>© </a:t>
            </a:r>
            <a:r>
              <a:rPr kumimoji="0" lang="nb-NO" altLang="nb-NO" sz="700" b="0" i="0" u="none" strike="noStrike" cap="none" normalizeH="0" baseline="0" dirty="0">
                <a:ln>
                  <a:noFill/>
                </a:ln>
                <a:solidFill>
                  <a:schemeClr val="accent3"/>
                </a:solidFill>
                <a:effectLst/>
                <a:latin typeface="+mj-lt"/>
                <a:cs typeface="Arial" panose="020B0604020202020204" pitchFamily="34" charset="0"/>
              </a:rPr>
              <a:t>Statsforvalteren i Troms og Finnmark</a:t>
            </a:r>
          </a:p>
        </p:txBody>
      </p:sp>
      <p:sp>
        <p:nvSpPr>
          <p:cNvPr id="40" name="TekstSylinder 39">
            <a:extLst>
              <a:ext uri="{FF2B5EF4-FFF2-40B4-BE49-F238E27FC236}">
                <a16:creationId xmlns:a16="http://schemas.microsoft.com/office/drawing/2014/main" id="{ED5FD058-A83F-40A1-AB19-9459FCA3852E}"/>
              </a:ext>
            </a:extLst>
          </p:cNvPr>
          <p:cNvSpPr txBox="1"/>
          <p:nvPr userDrawn="1"/>
        </p:nvSpPr>
        <p:spPr>
          <a:xfrm>
            <a:off x="1055688" y="6588581"/>
            <a:ext cx="266383" cy="153888"/>
          </a:xfrm>
          <a:prstGeom prst="rect">
            <a:avLst/>
          </a:prstGeom>
          <a:noFill/>
        </p:spPr>
        <p:txBody>
          <a:bodyPr wrap="none" lIns="0" tIns="0" rIns="0" rtlCol="0" anchor="ctr" anchorCtr="0">
            <a:normAutofit/>
          </a:bodyPr>
          <a:lstStyle/>
          <a:p>
            <a:r>
              <a:rPr lang="nb-NO" sz="700">
                <a:solidFill>
                  <a:schemeClr val="tx1"/>
                </a:solidFill>
                <a:latin typeface="Open Sans SemiBold" panose="020B0706030804020204" pitchFamily="34" charset="0"/>
                <a:ea typeface="Open Sans SemiBold" panose="020B0706030804020204" pitchFamily="34" charset="0"/>
                <a:cs typeface="Open Sans SemiBold" panose="020B0706030804020204" pitchFamily="34" charset="0"/>
              </a:rPr>
              <a:t>Foto:</a:t>
            </a:r>
          </a:p>
        </p:txBody>
      </p:sp>
      <p:sp>
        <p:nvSpPr>
          <p:cNvPr id="41" name="Plassholder for tekst 3">
            <a:extLst>
              <a:ext uri="{FF2B5EF4-FFF2-40B4-BE49-F238E27FC236}">
                <a16:creationId xmlns:a16="http://schemas.microsoft.com/office/drawing/2014/main" id="{37B15E49-CE91-415B-989E-461A9908C91B}"/>
              </a:ext>
            </a:extLst>
          </p:cNvPr>
          <p:cNvSpPr>
            <a:spLocks noGrp="1"/>
          </p:cNvSpPr>
          <p:nvPr>
            <p:ph type="body" sz="quarter" idx="24" hasCustomPrompt="1"/>
          </p:nvPr>
        </p:nvSpPr>
        <p:spPr>
          <a:xfrm>
            <a:off x="1295686" y="6597824"/>
            <a:ext cx="6165564" cy="153888"/>
          </a:xfrm>
          <a:prstGeom prst="rect">
            <a:avLst/>
          </a:prstGeom>
        </p:spPr>
        <p:txBody>
          <a:bodyPr lIns="0" tIns="0" rIns="0" anchor="ctr">
            <a:normAutofit/>
          </a:bodyPr>
          <a:lstStyle>
            <a:lvl1pPr marL="0" indent="0">
              <a:buNone/>
              <a:defRPr sz="700">
                <a:solidFill>
                  <a:schemeClr val="tx1"/>
                </a:solidFill>
                <a:latin typeface="+mj-lt"/>
              </a:defRPr>
            </a:lvl1pPr>
          </a:lstStyle>
          <a:p>
            <a:pPr lvl="0"/>
            <a:r>
              <a:rPr lang="nb-NO" dirty="0"/>
              <a:t>Her skriver du fotograf(ene) og/eller eier(ne) av bildene.</a:t>
            </a:r>
          </a:p>
        </p:txBody>
      </p:sp>
      <p:pic>
        <p:nvPicPr>
          <p:cNvPr id="21" name="Bilde 20">
            <a:extLst>
              <a:ext uri="{FF2B5EF4-FFF2-40B4-BE49-F238E27FC236}">
                <a16:creationId xmlns:a16="http://schemas.microsoft.com/office/drawing/2014/main" id="{198B4524-8164-42F2-A2DD-F74BF0073DC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280884" y="374087"/>
            <a:ext cx="508409" cy="499038"/>
          </a:xfrm>
          <a:prstGeom prst="rect">
            <a:avLst/>
          </a:prstGeom>
        </p:spPr>
      </p:pic>
      <p:sp>
        <p:nvSpPr>
          <p:cNvPr id="17" name="Plassholder for bilde 21">
            <a:extLst>
              <a:ext uri="{FF2B5EF4-FFF2-40B4-BE49-F238E27FC236}">
                <a16:creationId xmlns:a16="http://schemas.microsoft.com/office/drawing/2014/main" id="{235A59CA-44E9-4008-9B4D-814D79D2EF4F}"/>
              </a:ext>
            </a:extLst>
          </p:cNvPr>
          <p:cNvSpPr>
            <a:spLocks noGrp="1"/>
          </p:cNvSpPr>
          <p:nvPr>
            <p:ph type="pic" sz="quarter" idx="25" hasCustomPrompt="1"/>
          </p:nvPr>
        </p:nvSpPr>
        <p:spPr>
          <a:xfrm>
            <a:off x="1074053" y="2269811"/>
            <a:ext cx="3149633" cy="2362225"/>
          </a:xfrm>
          <a:prstGeom prst="rect">
            <a:avLst/>
          </a:prstGeom>
          <a:solidFill>
            <a:schemeClr val="bg1">
              <a:lumMod val="95000"/>
            </a:schemeClr>
          </a:solidFill>
        </p:spPr>
        <p:txBody>
          <a:bodyPr anchor="ctr"/>
          <a:lstStyle>
            <a:lvl1pPr marL="0" indent="0" algn="ctr">
              <a:buNone/>
              <a:defRPr/>
            </a:lvl1pPr>
          </a:lstStyle>
          <a:p>
            <a:r>
              <a:rPr lang="nb-NO" dirty="0"/>
              <a:t>Klikk på ikonet for å sette</a:t>
            </a:r>
            <a:br>
              <a:rPr lang="nb-NO" dirty="0"/>
            </a:br>
            <a:r>
              <a:rPr lang="nb-NO" dirty="0"/>
              <a:t>inn bilde 1</a:t>
            </a:r>
          </a:p>
        </p:txBody>
      </p:sp>
      <p:sp>
        <p:nvSpPr>
          <p:cNvPr id="22" name="Plassholder for bilde 21">
            <a:extLst>
              <a:ext uri="{FF2B5EF4-FFF2-40B4-BE49-F238E27FC236}">
                <a16:creationId xmlns:a16="http://schemas.microsoft.com/office/drawing/2014/main" id="{FF60397A-F576-4BC3-A1E6-086A1FEAFCB7}"/>
              </a:ext>
            </a:extLst>
          </p:cNvPr>
          <p:cNvSpPr>
            <a:spLocks noGrp="1"/>
          </p:cNvSpPr>
          <p:nvPr>
            <p:ph type="pic" sz="quarter" idx="26" hasCustomPrompt="1"/>
          </p:nvPr>
        </p:nvSpPr>
        <p:spPr>
          <a:xfrm>
            <a:off x="4521183" y="2269811"/>
            <a:ext cx="3149633" cy="2362225"/>
          </a:xfrm>
          <a:prstGeom prst="rect">
            <a:avLst/>
          </a:prstGeom>
          <a:solidFill>
            <a:schemeClr val="bg1">
              <a:lumMod val="95000"/>
            </a:schemeClr>
          </a:solidFill>
        </p:spPr>
        <p:txBody>
          <a:bodyPr anchor="ctr"/>
          <a:lstStyle>
            <a:lvl1pPr marL="0" indent="0" algn="ctr">
              <a:buNone/>
              <a:defRPr/>
            </a:lvl1pPr>
          </a:lstStyle>
          <a:p>
            <a:r>
              <a:rPr lang="nb-NO" dirty="0"/>
              <a:t>Klikk på ikonet for å sette</a:t>
            </a:r>
            <a:br>
              <a:rPr lang="nb-NO" dirty="0"/>
            </a:br>
            <a:r>
              <a:rPr lang="nb-NO" dirty="0"/>
              <a:t>inn bilde 2</a:t>
            </a:r>
          </a:p>
        </p:txBody>
      </p:sp>
      <p:sp>
        <p:nvSpPr>
          <p:cNvPr id="24" name="Plassholder for bilde 21">
            <a:extLst>
              <a:ext uri="{FF2B5EF4-FFF2-40B4-BE49-F238E27FC236}">
                <a16:creationId xmlns:a16="http://schemas.microsoft.com/office/drawing/2014/main" id="{CCB083E2-C376-4099-A642-0BCD13499F50}"/>
              </a:ext>
            </a:extLst>
          </p:cNvPr>
          <p:cNvSpPr>
            <a:spLocks noGrp="1"/>
          </p:cNvSpPr>
          <p:nvPr>
            <p:ph type="pic" sz="quarter" idx="27" hasCustomPrompt="1"/>
          </p:nvPr>
        </p:nvSpPr>
        <p:spPr>
          <a:xfrm>
            <a:off x="7977497" y="2269811"/>
            <a:ext cx="3149633" cy="2362225"/>
          </a:xfrm>
          <a:prstGeom prst="rect">
            <a:avLst/>
          </a:prstGeom>
          <a:solidFill>
            <a:schemeClr val="bg1">
              <a:lumMod val="95000"/>
            </a:schemeClr>
          </a:solidFill>
        </p:spPr>
        <p:txBody>
          <a:bodyPr anchor="ctr"/>
          <a:lstStyle>
            <a:lvl1pPr marL="0" indent="0" algn="ctr">
              <a:buNone/>
              <a:defRPr/>
            </a:lvl1pPr>
          </a:lstStyle>
          <a:p>
            <a:r>
              <a:rPr lang="nb-NO" dirty="0"/>
              <a:t>Klikk på ikonet for å sette</a:t>
            </a:r>
            <a:br>
              <a:rPr lang="nb-NO" dirty="0"/>
            </a:br>
            <a:r>
              <a:rPr lang="nb-NO" dirty="0"/>
              <a:t>inn bilde 3</a:t>
            </a:r>
          </a:p>
        </p:txBody>
      </p:sp>
      <p:sp>
        <p:nvSpPr>
          <p:cNvPr id="26" name="Rektangel 25">
            <a:extLst>
              <a:ext uri="{FF2B5EF4-FFF2-40B4-BE49-F238E27FC236}">
                <a16:creationId xmlns:a16="http://schemas.microsoft.com/office/drawing/2014/main" id="{61042715-D5C9-43E1-937E-801F25C9CEF9}"/>
              </a:ext>
            </a:extLst>
          </p:cNvPr>
          <p:cNvSpPr/>
          <p:nvPr userDrawn="1"/>
        </p:nvSpPr>
        <p:spPr>
          <a:xfrm>
            <a:off x="4512000" y="4782708"/>
            <a:ext cx="3168000" cy="1312803"/>
          </a:xfrm>
          <a:prstGeom prst="rect">
            <a:avLst/>
          </a:prstGeom>
          <a:solidFill>
            <a:schemeClr val="tx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28" name="Rektangel 27">
            <a:extLst>
              <a:ext uri="{FF2B5EF4-FFF2-40B4-BE49-F238E27FC236}">
                <a16:creationId xmlns:a16="http://schemas.microsoft.com/office/drawing/2014/main" id="{3DE54AD0-B486-4306-9798-873EA43503B8}"/>
              </a:ext>
            </a:extLst>
          </p:cNvPr>
          <p:cNvSpPr/>
          <p:nvPr userDrawn="1"/>
        </p:nvSpPr>
        <p:spPr>
          <a:xfrm>
            <a:off x="7977497" y="4782708"/>
            <a:ext cx="3168000" cy="1312804"/>
          </a:xfrm>
          <a:prstGeom prst="rect">
            <a:avLst/>
          </a:prstGeom>
          <a:solidFill>
            <a:schemeClr val="tx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29" name="Plassholder for tekst 8">
            <a:extLst>
              <a:ext uri="{FF2B5EF4-FFF2-40B4-BE49-F238E27FC236}">
                <a16:creationId xmlns:a16="http://schemas.microsoft.com/office/drawing/2014/main" id="{34FF5613-3959-40AB-B183-E55DF8C6FD87}"/>
              </a:ext>
            </a:extLst>
          </p:cNvPr>
          <p:cNvSpPr>
            <a:spLocks noGrp="1"/>
          </p:cNvSpPr>
          <p:nvPr>
            <p:ph type="body" sz="quarter" idx="21" hasCustomPrompt="1"/>
          </p:nvPr>
        </p:nvSpPr>
        <p:spPr>
          <a:xfrm>
            <a:off x="8218472" y="4953699"/>
            <a:ext cx="2686050" cy="970826"/>
          </a:xfrm>
          <a:prstGeom prst="rect">
            <a:avLst/>
          </a:prstGeom>
        </p:spPr>
        <p:txBody>
          <a:bodyPr>
            <a:normAutofit/>
          </a:bodyPr>
          <a:lstStyle>
            <a:lvl1pPr marL="0" indent="0" algn="ctr">
              <a:lnSpc>
                <a:spcPct val="100000"/>
              </a:lnSpc>
              <a:buNone/>
              <a:defRPr sz="1400">
                <a:solidFill>
                  <a:schemeClr val="bg1"/>
                </a:solidFill>
                <a:latin typeface="+mn-lt"/>
              </a:defRPr>
            </a:lvl1pPr>
            <a:lvl2pPr>
              <a:defRPr sz="1600">
                <a:solidFill>
                  <a:schemeClr val="bg1"/>
                </a:solidFill>
                <a:latin typeface="+mn-lt"/>
              </a:defRPr>
            </a:lvl2pPr>
            <a:lvl3pPr>
              <a:defRPr sz="1600">
                <a:solidFill>
                  <a:schemeClr val="bg1"/>
                </a:solidFill>
                <a:latin typeface="+mn-lt"/>
              </a:defRPr>
            </a:lvl3pPr>
            <a:lvl4pPr>
              <a:defRPr sz="1600">
                <a:solidFill>
                  <a:schemeClr val="bg1"/>
                </a:solidFill>
                <a:latin typeface="+mn-lt"/>
              </a:defRPr>
            </a:lvl4pPr>
            <a:lvl5pPr>
              <a:defRPr sz="1600">
                <a:solidFill>
                  <a:schemeClr val="bg1"/>
                </a:solidFill>
                <a:latin typeface="+mn-lt"/>
              </a:defRPr>
            </a:lvl5pPr>
          </a:lstStyle>
          <a:p>
            <a:pPr lvl="0"/>
            <a:r>
              <a:rPr lang="nb-NO" dirty="0"/>
              <a:t>Eksempler som naturtyper, arter, byer, brukergrupper, kommuner, områder, personer og så videre.</a:t>
            </a:r>
          </a:p>
        </p:txBody>
      </p:sp>
      <p:sp>
        <p:nvSpPr>
          <p:cNvPr id="30" name="Plassholder for tekst 8">
            <a:extLst>
              <a:ext uri="{FF2B5EF4-FFF2-40B4-BE49-F238E27FC236}">
                <a16:creationId xmlns:a16="http://schemas.microsoft.com/office/drawing/2014/main" id="{AE8FA53E-1250-4815-BB26-C8D179545F47}"/>
              </a:ext>
            </a:extLst>
          </p:cNvPr>
          <p:cNvSpPr>
            <a:spLocks noGrp="1"/>
          </p:cNvSpPr>
          <p:nvPr>
            <p:ph type="body" sz="quarter" idx="28" hasCustomPrompt="1"/>
          </p:nvPr>
        </p:nvSpPr>
        <p:spPr>
          <a:xfrm>
            <a:off x="4757567" y="4953699"/>
            <a:ext cx="2686050" cy="970826"/>
          </a:xfrm>
          <a:prstGeom prst="rect">
            <a:avLst/>
          </a:prstGeom>
        </p:spPr>
        <p:txBody>
          <a:bodyPr>
            <a:noAutofit/>
          </a:bodyPr>
          <a:lstStyle>
            <a:lvl1pPr marL="0" indent="0" algn="ctr">
              <a:lnSpc>
                <a:spcPct val="100000"/>
              </a:lnSpc>
              <a:buNone/>
              <a:defRPr sz="1400">
                <a:solidFill>
                  <a:schemeClr val="bg1"/>
                </a:solidFill>
                <a:latin typeface="+mn-lt"/>
              </a:defRPr>
            </a:lvl1pPr>
            <a:lvl2pPr marL="457200" indent="0">
              <a:buNone/>
              <a:defRPr sz="1600">
                <a:solidFill>
                  <a:schemeClr val="bg1"/>
                </a:solidFill>
                <a:latin typeface="+mn-lt"/>
              </a:defRPr>
            </a:lvl2pPr>
            <a:lvl3pPr>
              <a:defRPr sz="1600">
                <a:solidFill>
                  <a:schemeClr val="bg1"/>
                </a:solidFill>
                <a:latin typeface="+mn-lt"/>
              </a:defRPr>
            </a:lvl3pPr>
            <a:lvl4pPr>
              <a:defRPr sz="1600">
                <a:solidFill>
                  <a:schemeClr val="bg1"/>
                </a:solidFill>
                <a:latin typeface="+mn-lt"/>
              </a:defRPr>
            </a:lvl4pPr>
            <a:lvl5pPr>
              <a:defRPr sz="1600">
                <a:solidFill>
                  <a:schemeClr val="bg1"/>
                </a:solidFill>
                <a:latin typeface="+mn-lt"/>
              </a:defRPr>
            </a:lvl5pPr>
          </a:lstStyle>
          <a:p>
            <a:pPr lvl="0"/>
            <a:r>
              <a:rPr lang="nb-NO" dirty="0"/>
              <a:t>Bildene kan brukes til å illustrere tre viktige poeng.</a:t>
            </a:r>
            <a:br>
              <a:rPr lang="nb-NO" dirty="0"/>
            </a:br>
            <a:r>
              <a:rPr lang="nb-NO" dirty="0"/>
              <a:t>Kart, bilder og illustrasjoner kan settes inn.</a:t>
            </a:r>
          </a:p>
        </p:txBody>
      </p:sp>
      <p:sp>
        <p:nvSpPr>
          <p:cNvPr id="32" name="Plassholder for tekst 4">
            <a:extLst>
              <a:ext uri="{FF2B5EF4-FFF2-40B4-BE49-F238E27FC236}">
                <a16:creationId xmlns:a16="http://schemas.microsoft.com/office/drawing/2014/main" id="{F0907A15-095B-4EB9-A12E-1E6A42CE5FCB}"/>
              </a:ext>
            </a:extLst>
          </p:cNvPr>
          <p:cNvSpPr>
            <a:spLocks noGrp="1"/>
          </p:cNvSpPr>
          <p:nvPr>
            <p:ph type="body" sz="quarter" idx="15" hasCustomPrompt="1"/>
          </p:nvPr>
        </p:nvSpPr>
        <p:spPr>
          <a:xfrm>
            <a:off x="1058492" y="873125"/>
            <a:ext cx="10077821" cy="1077208"/>
          </a:xfrm>
          <a:prstGeom prst="rect">
            <a:avLst/>
          </a:prstGeom>
        </p:spPr>
        <p:txBody>
          <a:bodyPr numCol="1" anchor="b">
            <a:noAutofit/>
          </a:bodyPr>
          <a:lstStyle>
            <a:lvl1pPr marL="0" indent="0">
              <a:buNone/>
              <a:defRPr sz="4400">
                <a:latin typeface="+mn-lt"/>
              </a:defRPr>
            </a:lvl1pPr>
          </a:lstStyle>
          <a:p>
            <a:pPr lvl="0"/>
            <a:r>
              <a:rPr lang="nb-NO" dirty="0"/>
              <a:t>Overskrift (44) for tre bilder med tekst</a:t>
            </a:r>
          </a:p>
        </p:txBody>
      </p:sp>
    </p:spTree>
    <p:extLst>
      <p:ext uri="{BB962C8B-B14F-4D97-AF65-F5344CB8AC3E}">
        <p14:creationId xmlns:p14="http://schemas.microsoft.com/office/powerpoint/2010/main" val="2187475627"/>
      </p:ext>
    </p:extLst>
  </p:cSld>
  <p:clrMapOvr>
    <a:masterClrMapping/>
  </p:clrMapOvr>
  <p:extLst>
    <p:ext uri="{DCECCB84-F9BA-43D5-87BE-67443E8EF086}">
      <p15:sldGuideLst xmlns:p15="http://schemas.microsoft.com/office/powerpoint/2012/main">
        <p15:guide id="1" orient="horz" pos="1366" userDrawn="1">
          <p15:clr>
            <a:srgbClr val="FBAE4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FAKTABOKS x 3 felles tittel">
    <p:bg>
      <p:bgRef idx="1001">
        <a:schemeClr val="bg2"/>
      </p:bgRef>
    </p:bg>
    <p:spTree>
      <p:nvGrpSpPr>
        <p:cNvPr id="1" name=""/>
        <p:cNvGrpSpPr/>
        <p:nvPr/>
      </p:nvGrpSpPr>
      <p:grpSpPr>
        <a:xfrm>
          <a:off x="0" y="0"/>
          <a:ext cx="0" cy="0"/>
          <a:chOff x="0" y="0"/>
          <a:chExt cx="0" cy="0"/>
        </a:xfrm>
      </p:grpSpPr>
      <p:pic>
        <p:nvPicPr>
          <p:cNvPr id="14" name="Bilde 13">
            <a:extLst>
              <a:ext uri="{FF2B5EF4-FFF2-40B4-BE49-F238E27FC236}">
                <a16:creationId xmlns:a16="http://schemas.microsoft.com/office/drawing/2014/main" id="{CA1E09C1-A043-490B-9C57-4379C84F716B}"/>
              </a:ext>
            </a:extLst>
          </p:cNvPr>
          <p:cNvPicPr>
            <a:picLocks noChangeAspect="1"/>
          </p:cNvPicPr>
          <p:nvPr userDrawn="1"/>
        </p:nvPicPr>
        <p:blipFill rotWithShape="1">
          <a:blip r:embed="rId2" cstate="screen">
            <a:extLst>
              <a:ext uri="{28A0092B-C50C-407E-A947-70E740481C1C}">
                <a14:useLocalDpi xmlns:a14="http://schemas.microsoft.com/office/drawing/2010/main" val="0"/>
              </a:ext>
            </a:extLst>
          </a:blip>
          <a:srcRect l="39436" t="13970" r="-23053" b="37117"/>
          <a:stretch/>
        </p:blipFill>
        <p:spPr>
          <a:xfrm>
            <a:off x="0" y="0"/>
            <a:ext cx="3666708" cy="6788425"/>
          </a:xfrm>
          <a:prstGeom prst="rect">
            <a:avLst/>
          </a:prstGeom>
        </p:spPr>
      </p:pic>
      <p:pic>
        <p:nvPicPr>
          <p:cNvPr id="15" name="Bilde 14">
            <a:extLst>
              <a:ext uri="{FF2B5EF4-FFF2-40B4-BE49-F238E27FC236}">
                <a16:creationId xmlns:a16="http://schemas.microsoft.com/office/drawing/2014/main" id="{3BBEDAB9-C04E-4A14-9E49-A4610A1D91CD}"/>
              </a:ext>
            </a:extLst>
          </p:cNvPr>
          <p:cNvPicPr>
            <a:picLocks noChangeAspect="1"/>
          </p:cNvPicPr>
          <p:nvPr userDrawn="1"/>
        </p:nvPicPr>
        <p:blipFill rotWithShape="1">
          <a:blip r:embed="rId2" cstate="screen">
            <a:extLst>
              <a:ext uri="{28A0092B-C50C-407E-A947-70E740481C1C}">
                <a14:useLocalDpi xmlns:a14="http://schemas.microsoft.com/office/drawing/2010/main" val="0"/>
              </a:ext>
            </a:extLst>
          </a:blip>
          <a:srcRect l="-9049" t="63665" r="36910" b="-1360"/>
          <a:stretch/>
        </p:blipFill>
        <p:spPr>
          <a:xfrm>
            <a:off x="9028647" y="0"/>
            <a:ext cx="3163353" cy="5231440"/>
          </a:xfrm>
          <a:prstGeom prst="rect">
            <a:avLst/>
          </a:prstGeom>
        </p:spPr>
      </p:pic>
      <p:sp>
        <p:nvSpPr>
          <p:cNvPr id="8" name="Rektangel 7">
            <a:extLst>
              <a:ext uri="{FF2B5EF4-FFF2-40B4-BE49-F238E27FC236}">
                <a16:creationId xmlns:a16="http://schemas.microsoft.com/office/drawing/2014/main" id="{DA7F82D5-170E-47A6-9910-FE84E32FE544}"/>
              </a:ext>
            </a:extLst>
          </p:cNvPr>
          <p:cNvSpPr/>
          <p:nvPr userDrawn="1"/>
        </p:nvSpPr>
        <p:spPr>
          <a:xfrm>
            <a:off x="1055687" y="2225384"/>
            <a:ext cx="3201671" cy="4106808"/>
          </a:xfrm>
          <a:prstGeom prst="rect">
            <a:avLst/>
          </a:prstGeom>
          <a:solidFill>
            <a:schemeClr val="tx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20" name="Rektangel 19">
            <a:extLst>
              <a:ext uri="{FF2B5EF4-FFF2-40B4-BE49-F238E27FC236}">
                <a16:creationId xmlns:a16="http://schemas.microsoft.com/office/drawing/2014/main" id="{77289ADD-6E2E-464C-9359-38C11C947409}"/>
              </a:ext>
            </a:extLst>
          </p:cNvPr>
          <p:cNvSpPr/>
          <p:nvPr userDrawn="1"/>
        </p:nvSpPr>
        <p:spPr>
          <a:xfrm>
            <a:off x="4495164" y="2220673"/>
            <a:ext cx="3240000" cy="409743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25" name="Rektangel 24">
            <a:extLst>
              <a:ext uri="{FF2B5EF4-FFF2-40B4-BE49-F238E27FC236}">
                <a16:creationId xmlns:a16="http://schemas.microsoft.com/office/drawing/2014/main" id="{61072EAD-B1BE-40B7-88CE-9948D7487840}"/>
              </a:ext>
            </a:extLst>
          </p:cNvPr>
          <p:cNvSpPr/>
          <p:nvPr userDrawn="1"/>
        </p:nvSpPr>
        <p:spPr>
          <a:xfrm>
            <a:off x="7934642" y="2211296"/>
            <a:ext cx="3201671" cy="409743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7" name="Plassholder for tekst 4">
            <a:extLst>
              <a:ext uri="{FF2B5EF4-FFF2-40B4-BE49-F238E27FC236}">
                <a16:creationId xmlns:a16="http://schemas.microsoft.com/office/drawing/2014/main" id="{037073BD-E598-4E5F-B1EE-F55681A71E26}"/>
              </a:ext>
            </a:extLst>
          </p:cNvPr>
          <p:cNvSpPr>
            <a:spLocks noGrp="1"/>
          </p:cNvSpPr>
          <p:nvPr>
            <p:ph type="body" sz="quarter" idx="15" hasCustomPrompt="1"/>
          </p:nvPr>
        </p:nvSpPr>
        <p:spPr>
          <a:xfrm>
            <a:off x="1058492" y="873125"/>
            <a:ext cx="10077821" cy="1077208"/>
          </a:xfrm>
          <a:prstGeom prst="rect">
            <a:avLst/>
          </a:prstGeom>
        </p:spPr>
        <p:txBody>
          <a:bodyPr numCol="1" anchor="b">
            <a:noAutofit/>
          </a:bodyPr>
          <a:lstStyle>
            <a:lvl1pPr marL="0" indent="0">
              <a:buNone/>
              <a:defRPr sz="4400">
                <a:latin typeface="+mn-lt"/>
              </a:defRPr>
            </a:lvl1pPr>
          </a:lstStyle>
          <a:p>
            <a:pPr lvl="0"/>
            <a:r>
              <a:rPr lang="nb-NO" dirty="0"/>
              <a:t>Felles overskrift (44) tre </a:t>
            </a:r>
            <a:r>
              <a:rPr lang="nb-NO" dirty="0" err="1"/>
              <a:t>faktabokser</a:t>
            </a:r>
            <a:endParaRPr lang="nb-NO" dirty="0"/>
          </a:p>
        </p:txBody>
      </p:sp>
      <p:sp>
        <p:nvSpPr>
          <p:cNvPr id="24" name="Plassholder for lysbildenummer 5">
            <a:extLst>
              <a:ext uri="{FF2B5EF4-FFF2-40B4-BE49-F238E27FC236}">
                <a16:creationId xmlns:a16="http://schemas.microsoft.com/office/drawing/2014/main" id="{1AA4BDAA-AA79-4AF5-B9D8-BAA24CB9C679}"/>
              </a:ext>
            </a:extLst>
          </p:cNvPr>
          <p:cNvSpPr txBox="1">
            <a:spLocks/>
          </p:cNvSpPr>
          <p:nvPr userDrawn="1"/>
        </p:nvSpPr>
        <p:spPr>
          <a:xfrm>
            <a:off x="11540562" y="6510425"/>
            <a:ext cx="497451" cy="235270"/>
          </a:xfrm>
          <a:prstGeom prst="rect">
            <a:avLst/>
          </a:prstGeom>
        </p:spPr>
        <p:txBody>
          <a:bodyPr vert="horz" lIns="91440" tIns="45720" rIns="91440" bIns="45720" rtlCol="0" anchor="ctr"/>
          <a:lstStyle>
            <a:defPPr>
              <a:defRPr lang="nb-NO"/>
            </a:defPPr>
            <a:lvl1pPr marL="0" algn="r" defTabSz="914400" rtl="0" eaLnBrk="1" latinLnBrk="0" hangingPunct="1">
              <a:defRPr sz="1200" kern="1200">
                <a:solidFill>
                  <a:srgbClr val="00ADBA"/>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4CB9F341-8A61-4DDE-9697-FC23600E837F}" type="slidenum">
              <a:rPr lang="nb-NO" sz="900" smtClean="0">
                <a:solidFill>
                  <a:schemeClr val="tx1"/>
                </a:solidFill>
                <a:latin typeface="+mn-lt"/>
              </a:rPr>
              <a:pPr algn="r"/>
              <a:t>‹#›</a:t>
            </a:fld>
            <a:endParaRPr lang="nb-NO" sz="900">
              <a:solidFill>
                <a:schemeClr val="tx1"/>
              </a:solidFill>
              <a:latin typeface="+mn-lt"/>
            </a:endParaRPr>
          </a:p>
        </p:txBody>
      </p:sp>
      <p:sp>
        <p:nvSpPr>
          <p:cNvPr id="26" name="TekstSylinder 25">
            <a:extLst>
              <a:ext uri="{FF2B5EF4-FFF2-40B4-BE49-F238E27FC236}">
                <a16:creationId xmlns:a16="http://schemas.microsoft.com/office/drawing/2014/main" id="{F698C9B9-9370-4D40-92EA-EE1674C825B1}"/>
              </a:ext>
            </a:extLst>
          </p:cNvPr>
          <p:cNvSpPr txBox="1"/>
          <p:nvPr userDrawn="1"/>
        </p:nvSpPr>
        <p:spPr>
          <a:xfrm>
            <a:off x="9918700" y="6531150"/>
            <a:ext cx="1898649" cy="200055"/>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nb-NO" altLang="nb-NO" sz="700" b="0" i="0" u="none" strike="noStrike" kern="1200" cap="none" normalizeH="0" baseline="0" dirty="0">
                <a:ln>
                  <a:noFill/>
                </a:ln>
                <a:solidFill>
                  <a:schemeClr val="accent3"/>
                </a:solidFill>
                <a:effectLst/>
                <a:latin typeface="+mn-lt"/>
                <a:ea typeface="+mn-ea"/>
                <a:cs typeface="Arial" panose="020B0604020202020204" pitchFamily="34" charset="0"/>
              </a:rPr>
              <a:t>© </a:t>
            </a:r>
            <a:r>
              <a:rPr kumimoji="0" lang="nb-NO" altLang="nb-NO" sz="700" b="0" i="0" u="none" strike="noStrike" cap="none" normalizeH="0" baseline="0" dirty="0">
                <a:ln>
                  <a:noFill/>
                </a:ln>
                <a:solidFill>
                  <a:schemeClr val="accent3"/>
                </a:solidFill>
                <a:effectLst/>
                <a:latin typeface="+mj-lt"/>
                <a:cs typeface="Arial" panose="020B0604020202020204" pitchFamily="34" charset="0"/>
              </a:rPr>
              <a:t>Statsforvalteren i Troms og Finnmark</a:t>
            </a:r>
          </a:p>
        </p:txBody>
      </p:sp>
      <p:pic>
        <p:nvPicPr>
          <p:cNvPr id="13" name="Bilde 12">
            <a:extLst>
              <a:ext uri="{FF2B5EF4-FFF2-40B4-BE49-F238E27FC236}">
                <a16:creationId xmlns:a16="http://schemas.microsoft.com/office/drawing/2014/main" id="{951C16E4-6BB9-4C56-8466-324319806EC0}"/>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1280884" y="374087"/>
            <a:ext cx="508409" cy="499038"/>
          </a:xfrm>
          <a:prstGeom prst="rect">
            <a:avLst/>
          </a:prstGeom>
        </p:spPr>
      </p:pic>
      <p:sp>
        <p:nvSpPr>
          <p:cNvPr id="6" name="Plassholder for tekst 5">
            <a:extLst>
              <a:ext uri="{FF2B5EF4-FFF2-40B4-BE49-F238E27FC236}">
                <a16:creationId xmlns:a16="http://schemas.microsoft.com/office/drawing/2014/main" id="{8C3271A8-63DD-432D-9F4D-178C9BFF3B68}"/>
              </a:ext>
            </a:extLst>
          </p:cNvPr>
          <p:cNvSpPr>
            <a:spLocks noGrp="1"/>
          </p:cNvSpPr>
          <p:nvPr>
            <p:ph type="body" sz="quarter" idx="22" hasCustomPrompt="1"/>
          </p:nvPr>
        </p:nvSpPr>
        <p:spPr>
          <a:xfrm>
            <a:off x="1339444" y="2510205"/>
            <a:ext cx="2587097" cy="3588223"/>
          </a:xfrm>
          <a:prstGeom prst="rect">
            <a:avLst/>
          </a:prstGeom>
        </p:spPr>
        <p:txBody>
          <a:bodyPr/>
          <a:lstStyle>
            <a:lvl1pPr marL="0" indent="0">
              <a:buNone/>
              <a:defRPr sz="1800">
                <a:solidFill>
                  <a:schemeClr val="bg1"/>
                </a:solidFill>
                <a:latin typeface="+mn-lt"/>
              </a:defRPr>
            </a:lvl1pPr>
            <a:lvl2pPr marL="457200" indent="0">
              <a:buNone/>
              <a:defRPr>
                <a:solidFill>
                  <a:schemeClr val="bg1"/>
                </a:solidFill>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pPr lvl="0"/>
            <a:r>
              <a:rPr lang="nb-NO" dirty="0"/>
              <a:t>Faktaboksene kan brukes til å sammenlikne noe.</a:t>
            </a:r>
          </a:p>
          <a:p>
            <a:pPr lvl="0"/>
            <a:endParaRPr lang="nb-NO" dirty="0"/>
          </a:p>
          <a:p>
            <a:pPr lvl="0"/>
            <a:r>
              <a:rPr lang="nb-NO" dirty="0"/>
              <a:t>For eksempel: </a:t>
            </a:r>
          </a:p>
          <a:p>
            <a:pPr lvl="0"/>
            <a:r>
              <a:rPr lang="nb-NO" dirty="0"/>
              <a:t>Hvis du skal forklare gangen i en prosess eller sammenlikne tre paragrafer eller lovverk.</a:t>
            </a:r>
          </a:p>
        </p:txBody>
      </p:sp>
      <p:sp>
        <p:nvSpPr>
          <p:cNvPr id="22" name="Plassholder for tekst 5">
            <a:extLst>
              <a:ext uri="{FF2B5EF4-FFF2-40B4-BE49-F238E27FC236}">
                <a16:creationId xmlns:a16="http://schemas.microsoft.com/office/drawing/2014/main" id="{DABAB31D-C207-43FD-9D90-A893E271C35A}"/>
              </a:ext>
            </a:extLst>
          </p:cNvPr>
          <p:cNvSpPr>
            <a:spLocks noGrp="1"/>
          </p:cNvSpPr>
          <p:nvPr>
            <p:ph type="body" sz="quarter" idx="23" hasCustomPrompt="1"/>
          </p:nvPr>
        </p:nvSpPr>
        <p:spPr>
          <a:xfrm>
            <a:off x="8241928" y="2510204"/>
            <a:ext cx="2587097" cy="3588223"/>
          </a:xfrm>
          <a:prstGeom prst="rect">
            <a:avLst/>
          </a:prstGeom>
        </p:spPr>
        <p:txBody>
          <a:bodyPr/>
          <a:lstStyle>
            <a:lvl1pPr marL="0" indent="0">
              <a:buNone/>
              <a:defRPr sz="180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vl2pPr marL="457200" indent="0">
              <a:buNone/>
              <a:defRPr>
                <a:solidFill>
                  <a:schemeClr val="bg1"/>
                </a:solidFill>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pPr lvl="0"/>
            <a:r>
              <a:rPr lang="nb-NO" dirty="0"/>
              <a:t>Når punktene er hele setninger, skal det være stor bokstav i hvert punkt.</a:t>
            </a:r>
          </a:p>
          <a:p>
            <a:pPr lvl="0"/>
            <a:r>
              <a:rPr lang="nb-NO" dirty="0"/>
              <a:t>Gi alle punktene samme struktur og form.</a:t>
            </a:r>
          </a:p>
        </p:txBody>
      </p:sp>
      <p:sp>
        <p:nvSpPr>
          <p:cNvPr id="27" name="Plassholder for tekst 5">
            <a:extLst>
              <a:ext uri="{FF2B5EF4-FFF2-40B4-BE49-F238E27FC236}">
                <a16:creationId xmlns:a16="http://schemas.microsoft.com/office/drawing/2014/main" id="{C2812094-6CB5-47A5-BD6C-974F38B8A1EA}"/>
              </a:ext>
            </a:extLst>
          </p:cNvPr>
          <p:cNvSpPr>
            <a:spLocks noGrp="1"/>
          </p:cNvSpPr>
          <p:nvPr>
            <p:ph type="body" sz="quarter" idx="24" hasCustomPrompt="1"/>
          </p:nvPr>
        </p:nvSpPr>
        <p:spPr>
          <a:xfrm>
            <a:off x="4871482" y="2510204"/>
            <a:ext cx="2587097" cy="3588223"/>
          </a:xfrm>
          <a:prstGeom prst="rect">
            <a:avLst/>
          </a:prstGeom>
        </p:spPr>
        <p:txBody>
          <a:bodyPr/>
          <a:lstStyle>
            <a:lvl1pPr marL="0" indent="0">
              <a:buNone/>
              <a:defRPr sz="180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vl2pPr marL="457200" indent="0">
              <a:buNone/>
              <a:defRPr>
                <a:solidFill>
                  <a:schemeClr val="bg1"/>
                </a:solidFill>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pPr lvl="0"/>
            <a:r>
              <a:rPr lang="nb-NO" dirty="0"/>
              <a:t>Eller hvis du skal forklare gangen i en prosess eller et tilsyn som består av tre deler.</a:t>
            </a:r>
          </a:p>
        </p:txBody>
      </p:sp>
    </p:spTree>
    <p:extLst>
      <p:ext uri="{BB962C8B-B14F-4D97-AF65-F5344CB8AC3E}">
        <p14:creationId xmlns:p14="http://schemas.microsoft.com/office/powerpoint/2010/main" val="493747813"/>
      </p:ext>
    </p:extLst>
  </p:cSld>
  <p:clrMapOvr>
    <a:overrideClrMapping bg1="lt1" tx1="dk1" bg2="lt2" tx2="dk2" accent1="accent1" accent2="accent2" accent3="accent3" accent4="accent4" accent5="accent5" accent6="accent6" hlink="hlink" folHlink="folHlink"/>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FAKTABOKS x 3 egne titler">
    <p:bg>
      <p:bgRef idx="1001">
        <a:schemeClr val="bg2"/>
      </p:bgRef>
    </p:bg>
    <p:spTree>
      <p:nvGrpSpPr>
        <p:cNvPr id="1" name=""/>
        <p:cNvGrpSpPr/>
        <p:nvPr/>
      </p:nvGrpSpPr>
      <p:grpSpPr>
        <a:xfrm>
          <a:off x="0" y="0"/>
          <a:ext cx="0" cy="0"/>
          <a:chOff x="0" y="0"/>
          <a:chExt cx="0" cy="0"/>
        </a:xfrm>
      </p:grpSpPr>
      <p:pic>
        <p:nvPicPr>
          <p:cNvPr id="16" name="Bilde 15">
            <a:extLst>
              <a:ext uri="{FF2B5EF4-FFF2-40B4-BE49-F238E27FC236}">
                <a16:creationId xmlns:a16="http://schemas.microsoft.com/office/drawing/2014/main" id="{18EE52AF-903E-4CCA-8338-42D86FB90F98}"/>
              </a:ext>
            </a:extLst>
          </p:cNvPr>
          <p:cNvPicPr>
            <a:picLocks noChangeAspect="1"/>
          </p:cNvPicPr>
          <p:nvPr userDrawn="1"/>
        </p:nvPicPr>
        <p:blipFill rotWithShape="1">
          <a:blip r:embed="rId2" cstate="screen">
            <a:extLst>
              <a:ext uri="{28A0092B-C50C-407E-A947-70E740481C1C}">
                <a14:useLocalDpi xmlns:a14="http://schemas.microsoft.com/office/drawing/2010/main" val="0"/>
              </a:ext>
            </a:extLst>
          </a:blip>
          <a:srcRect l="39436" t="13970" r="-23053" b="37117"/>
          <a:stretch/>
        </p:blipFill>
        <p:spPr>
          <a:xfrm>
            <a:off x="0" y="0"/>
            <a:ext cx="3666708" cy="6788425"/>
          </a:xfrm>
          <a:prstGeom prst="rect">
            <a:avLst/>
          </a:prstGeom>
        </p:spPr>
      </p:pic>
      <p:pic>
        <p:nvPicPr>
          <p:cNvPr id="4" name="Bilde 3">
            <a:extLst>
              <a:ext uri="{FF2B5EF4-FFF2-40B4-BE49-F238E27FC236}">
                <a16:creationId xmlns:a16="http://schemas.microsoft.com/office/drawing/2014/main" id="{5281FB71-5236-44BA-B16C-62F0FCCE371C}"/>
              </a:ext>
            </a:extLst>
          </p:cNvPr>
          <p:cNvPicPr>
            <a:picLocks noChangeAspect="1"/>
          </p:cNvPicPr>
          <p:nvPr userDrawn="1"/>
        </p:nvPicPr>
        <p:blipFill rotWithShape="1">
          <a:blip r:embed="rId2" cstate="screen">
            <a:extLst>
              <a:ext uri="{28A0092B-C50C-407E-A947-70E740481C1C}">
                <a14:useLocalDpi xmlns:a14="http://schemas.microsoft.com/office/drawing/2010/main" val="0"/>
              </a:ext>
            </a:extLst>
          </a:blip>
          <a:srcRect l="-9049" t="63665" r="36910" b="-1360"/>
          <a:stretch/>
        </p:blipFill>
        <p:spPr>
          <a:xfrm>
            <a:off x="9028647" y="0"/>
            <a:ext cx="3163353" cy="5231440"/>
          </a:xfrm>
          <a:prstGeom prst="rect">
            <a:avLst/>
          </a:prstGeom>
        </p:spPr>
      </p:pic>
      <p:sp>
        <p:nvSpPr>
          <p:cNvPr id="8" name="Rektangel 7">
            <a:extLst>
              <a:ext uri="{FF2B5EF4-FFF2-40B4-BE49-F238E27FC236}">
                <a16:creationId xmlns:a16="http://schemas.microsoft.com/office/drawing/2014/main" id="{DA7F82D5-170E-47A6-9910-FE84E32FE544}"/>
              </a:ext>
            </a:extLst>
          </p:cNvPr>
          <p:cNvSpPr/>
          <p:nvPr userDrawn="1"/>
        </p:nvSpPr>
        <p:spPr>
          <a:xfrm>
            <a:off x="1055688" y="1104900"/>
            <a:ext cx="3201671" cy="5203825"/>
          </a:xfrm>
          <a:prstGeom prst="rect">
            <a:avLst/>
          </a:prstGeom>
          <a:solidFill>
            <a:schemeClr val="tx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20" name="Rektangel 19">
            <a:extLst>
              <a:ext uri="{FF2B5EF4-FFF2-40B4-BE49-F238E27FC236}">
                <a16:creationId xmlns:a16="http://schemas.microsoft.com/office/drawing/2014/main" id="{77289ADD-6E2E-464C-9359-38C11C947409}"/>
              </a:ext>
            </a:extLst>
          </p:cNvPr>
          <p:cNvSpPr/>
          <p:nvPr userDrawn="1"/>
        </p:nvSpPr>
        <p:spPr>
          <a:xfrm>
            <a:off x="4496331" y="1104899"/>
            <a:ext cx="3201671" cy="5203826"/>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25" name="Rektangel 24">
            <a:extLst>
              <a:ext uri="{FF2B5EF4-FFF2-40B4-BE49-F238E27FC236}">
                <a16:creationId xmlns:a16="http://schemas.microsoft.com/office/drawing/2014/main" id="{61072EAD-B1BE-40B7-88CE-9948D7487840}"/>
              </a:ext>
            </a:extLst>
          </p:cNvPr>
          <p:cNvSpPr/>
          <p:nvPr userDrawn="1"/>
        </p:nvSpPr>
        <p:spPr>
          <a:xfrm>
            <a:off x="7936973" y="1104899"/>
            <a:ext cx="3201671" cy="5203826"/>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3" name="Plassholder for tekst 2">
            <a:extLst>
              <a:ext uri="{FF2B5EF4-FFF2-40B4-BE49-F238E27FC236}">
                <a16:creationId xmlns:a16="http://schemas.microsoft.com/office/drawing/2014/main" id="{8932D5A4-F404-48C4-93C4-712FCC6A162E}"/>
              </a:ext>
            </a:extLst>
          </p:cNvPr>
          <p:cNvSpPr>
            <a:spLocks noGrp="1"/>
          </p:cNvSpPr>
          <p:nvPr>
            <p:ph type="body" sz="quarter" idx="22" hasCustomPrompt="1"/>
          </p:nvPr>
        </p:nvSpPr>
        <p:spPr>
          <a:xfrm>
            <a:off x="1348646" y="1400451"/>
            <a:ext cx="2587097" cy="1093652"/>
          </a:xfrm>
          <a:prstGeom prst="rect">
            <a:avLst/>
          </a:prstGeom>
        </p:spPr>
        <p:txBody>
          <a:bodyPr anchor="b"/>
          <a:lstStyle>
            <a:lvl1pPr marL="0" indent="0">
              <a:lnSpc>
                <a:spcPct val="100000"/>
              </a:lnSpc>
              <a:buNone/>
              <a:defRPr sz="240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pPr lvl="0"/>
            <a:r>
              <a:rPr lang="nb-NO" dirty="0"/>
              <a:t>Overskrift (24) for faktaboks 1</a:t>
            </a:r>
          </a:p>
        </p:txBody>
      </p:sp>
      <p:sp>
        <p:nvSpPr>
          <p:cNvPr id="19" name="Plassholder for lysbildenummer 5">
            <a:extLst>
              <a:ext uri="{FF2B5EF4-FFF2-40B4-BE49-F238E27FC236}">
                <a16:creationId xmlns:a16="http://schemas.microsoft.com/office/drawing/2014/main" id="{1E3CFF66-C480-411E-8A1B-3508A0501D88}"/>
              </a:ext>
            </a:extLst>
          </p:cNvPr>
          <p:cNvSpPr txBox="1">
            <a:spLocks/>
          </p:cNvSpPr>
          <p:nvPr userDrawn="1"/>
        </p:nvSpPr>
        <p:spPr>
          <a:xfrm>
            <a:off x="11540562" y="6510425"/>
            <a:ext cx="497451" cy="235270"/>
          </a:xfrm>
          <a:prstGeom prst="rect">
            <a:avLst/>
          </a:prstGeom>
        </p:spPr>
        <p:txBody>
          <a:bodyPr vert="horz" lIns="91440" tIns="45720" rIns="91440" bIns="45720" rtlCol="0" anchor="ctr"/>
          <a:lstStyle>
            <a:defPPr>
              <a:defRPr lang="nb-NO"/>
            </a:defPPr>
            <a:lvl1pPr marL="0" algn="r" defTabSz="914400" rtl="0" eaLnBrk="1" latinLnBrk="0" hangingPunct="1">
              <a:defRPr sz="1200" kern="1200">
                <a:solidFill>
                  <a:srgbClr val="00ADBA"/>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4CB9F341-8A61-4DDE-9697-FC23600E837F}" type="slidenum">
              <a:rPr lang="nb-NO" sz="900" smtClean="0">
                <a:solidFill>
                  <a:schemeClr val="tx1"/>
                </a:solidFill>
                <a:latin typeface="+mn-lt"/>
              </a:rPr>
              <a:pPr algn="r"/>
              <a:t>‹#›</a:t>
            </a:fld>
            <a:endParaRPr lang="nb-NO" sz="900">
              <a:solidFill>
                <a:schemeClr val="tx1"/>
              </a:solidFill>
              <a:latin typeface="+mn-lt"/>
            </a:endParaRPr>
          </a:p>
        </p:txBody>
      </p:sp>
      <p:sp>
        <p:nvSpPr>
          <p:cNvPr id="21" name="TekstSylinder 20">
            <a:extLst>
              <a:ext uri="{FF2B5EF4-FFF2-40B4-BE49-F238E27FC236}">
                <a16:creationId xmlns:a16="http://schemas.microsoft.com/office/drawing/2014/main" id="{66591FA5-6FFD-46B8-9B0F-F21B63E6B78C}"/>
              </a:ext>
            </a:extLst>
          </p:cNvPr>
          <p:cNvSpPr txBox="1"/>
          <p:nvPr userDrawn="1"/>
        </p:nvSpPr>
        <p:spPr>
          <a:xfrm>
            <a:off x="9918700" y="6531150"/>
            <a:ext cx="1898649" cy="200055"/>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nb-NO" altLang="nb-NO" sz="700" b="0" i="0" u="none" strike="noStrike" kern="1200" cap="none" normalizeH="0" baseline="0" dirty="0">
                <a:ln>
                  <a:noFill/>
                </a:ln>
                <a:solidFill>
                  <a:schemeClr val="accent3"/>
                </a:solidFill>
                <a:effectLst/>
                <a:latin typeface="+mn-lt"/>
                <a:ea typeface="+mn-ea"/>
                <a:cs typeface="Arial" panose="020B0604020202020204" pitchFamily="34" charset="0"/>
              </a:rPr>
              <a:t>© </a:t>
            </a:r>
            <a:r>
              <a:rPr kumimoji="0" lang="nb-NO" altLang="nb-NO" sz="700" b="0" i="0" u="none" strike="noStrike" cap="none" normalizeH="0" baseline="0" dirty="0">
                <a:ln>
                  <a:noFill/>
                </a:ln>
                <a:solidFill>
                  <a:schemeClr val="accent3"/>
                </a:solidFill>
                <a:effectLst/>
                <a:latin typeface="+mj-lt"/>
                <a:cs typeface="Arial" panose="020B0604020202020204" pitchFamily="34" charset="0"/>
              </a:rPr>
              <a:t>Statsforvalteren i Troms og Finnmark</a:t>
            </a:r>
          </a:p>
        </p:txBody>
      </p:sp>
      <p:pic>
        <p:nvPicPr>
          <p:cNvPr id="18" name="Bilde 17">
            <a:extLst>
              <a:ext uri="{FF2B5EF4-FFF2-40B4-BE49-F238E27FC236}">
                <a16:creationId xmlns:a16="http://schemas.microsoft.com/office/drawing/2014/main" id="{4D718755-CF9E-4429-B5B0-AD6F0FED92FA}"/>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1280884" y="374087"/>
            <a:ext cx="508409" cy="499038"/>
          </a:xfrm>
          <a:prstGeom prst="rect">
            <a:avLst/>
          </a:prstGeom>
        </p:spPr>
      </p:pic>
      <p:sp>
        <p:nvSpPr>
          <p:cNvPr id="22" name="Plassholder for tekst 5">
            <a:extLst>
              <a:ext uri="{FF2B5EF4-FFF2-40B4-BE49-F238E27FC236}">
                <a16:creationId xmlns:a16="http://schemas.microsoft.com/office/drawing/2014/main" id="{B93ED3B8-07C5-4CDA-A6E9-0BA7FB5BAEA2}"/>
              </a:ext>
            </a:extLst>
          </p:cNvPr>
          <p:cNvSpPr>
            <a:spLocks noGrp="1"/>
          </p:cNvSpPr>
          <p:nvPr>
            <p:ph type="body" sz="quarter" idx="25" hasCustomPrompt="1"/>
          </p:nvPr>
        </p:nvSpPr>
        <p:spPr>
          <a:xfrm>
            <a:off x="1348646" y="2743478"/>
            <a:ext cx="2587097" cy="3198385"/>
          </a:xfrm>
          <a:prstGeom prst="rect">
            <a:avLst/>
          </a:prstGeom>
        </p:spPr>
        <p:txBody>
          <a:bodyPr/>
          <a:lstStyle>
            <a:lvl1pPr marL="0" indent="0">
              <a:buNone/>
              <a:defRPr sz="1600">
                <a:solidFill>
                  <a:schemeClr val="bg1"/>
                </a:solidFill>
                <a:latin typeface="+mn-lt"/>
              </a:defRPr>
            </a:lvl1pPr>
            <a:lvl2pPr marL="457200" indent="0">
              <a:buNone/>
              <a:defRPr>
                <a:solidFill>
                  <a:schemeClr val="bg1"/>
                </a:solidFill>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pPr lvl="0"/>
            <a:r>
              <a:rPr lang="nb-NO" dirty="0"/>
              <a:t>Faktaboksene kan brukes til å sammenlikne noe.</a:t>
            </a:r>
          </a:p>
          <a:p>
            <a:pPr lvl="0"/>
            <a:r>
              <a:rPr lang="nb-NO" dirty="0"/>
              <a:t>For eksempel: </a:t>
            </a:r>
          </a:p>
          <a:p>
            <a:pPr lvl="0"/>
            <a:r>
              <a:rPr lang="nb-NO" dirty="0"/>
              <a:t>Hvis du skal forklare gangen i en prosess eller sammenlikne tre paragrafer eller lovverk.</a:t>
            </a:r>
          </a:p>
        </p:txBody>
      </p:sp>
      <p:sp>
        <p:nvSpPr>
          <p:cNvPr id="23" name="Plassholder for tekst 5">
            <a:extLst>
              <a:ext uri="{FF2B5EF4-FFF2-40B4-BE49-F238E27FC236}">
                <a16:creationId xmlns:a16="http://schemas.microsoft.com/office/drawing/2014/main" id="{951064B7-2DA7-4BAA-A286-482E2931E945}"/>
              </a:ext>
            </a:extLst>
          </p:cNvPr>
          <p:cNvSpPr>
            <a:spLocks noGrp="1"/>
          </p:cNvSpPr>
          <p:nvPr>
            <p:ph type="body" sz="quarter" idx="26" hasCustomPrompt="1"/>
          </p:nvPr>
        </p:nvSpPr>
        <p:spPr>
          <a:xfrm>
            <a:off x="8217746" y="2741228"/>
            <a:ext cx="2587097" cy="3200636"/>
          </a:xfrm>
          <a:prstGeom prst="rect">
            <a:avLst/>
          </a:prstGeom>
        </p:spPr>
        <p:txBody>
          <a:bodyPr/>
          <a:lstStyle>
            <a:lvl1pPr marL="0" indent="0">
              <a:buNone/>
              <a:defRPr sz="160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vl2pPr marL="457200" indent="0">
              <a:buNone/>
              <a:defRPr>
                <a:solidFill>
                  <a:schemeClr val="bg1"/>
                </a:solidFill>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pPr lvl="0"/>
            <a:r>
              <a:rPr lang="nb-NO" dirty="0"/>
              <a:t>Når punktene er hele setninger, skal det være stor bokstav i hvert punkt.</a:t>
            </a:r>
          </a:p>
          <a:p>
            <a:pPr lvl="0"/>
            <a:r>
              <a:rPr lang="nb-NO" dirty="0"/>
              <a:t>Gi alle punktene samme struktur og form.</a:t>
            </a:r>
          </a:p>
        </p:txBody>
      </p:sp>
      <p:sp>
        <p:nvSpPr>
          <p:cNvPr id="24" name="Plassholder for tekst 5">
            <a:extLst>
              <a:ext uri="{FF2B5EF4-FFF2-40B4-BE49-F238E27FC236}">
                <a16:creationId xmlns:a16="http://schemas.microsoft.com/office/drawing/2014/main" id="{5B481223-9A05-452D-8494-8DA68BD98DAF}"/>
              </a:ext>
            </a:extLst>
          </p:cNvPr>
          <p:cNvSpPr>
            <a:spLocks noGrp="1"/>
          </p:cNvSpPr>
          <p:nvPr>
            <p:ph type="body" sz="quarter" idx="27" hasCustomPrompt="1"/>
          </p:nvPr>
        </p:nvSpPr>
        <p:spPr>
          <a:xfrm>
            <a:off x="4783196" y="2732396"/>
            <a:ext cx="2587097" cy="3209468"/>
          </a:xfrm>
          <a:prstGeom prst="rect">
            <a:avLst/>
          </a:prstGeom>
        </p:spPr>
        <p:txBody>
          <a:bodyPr/>
          <a:lstStyle>
            <a:lvl1pPr marL="0" indent="0">
              <a:buNone/>
              <a:defRPr sz="160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vl2pPr marL="457200" indent="0">
              <a:buNone/>
              <a:defRPr>
                <a:solidFill>
                  <a:schemeClr val="bg1"/>
                </a:solidFill>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pPr lvl="0"/>
            <a:r>
              <a:rPr lang="nb-NO" dirty="0"/>
              <a:t>Eller hvis du skal forklare gangen i en prosess eller et tilsyn som består av tre deler.</a:t>
            </a:r>
          </a:p>
        </p:txBody>
      </p:sp>
      <p:sp>
        <p:nvSpPr>
          <p:cNvPr id="26" name="Plassholder for tekst 2">
            <a:extLst>
              <a:ext uri="{FF2B5EF4-FFF2-40B4-BE49-F238E27FC236}">
                <a16:creationId xmlns:a16="http://schemas.microsoft.com/office/drawing/2014/main" id="{6E0FC759-AD96-4543-AAB1-55E5803E9ADB}"/>
              </a:ext>
            </a:extLst>
          </p:cNvPr>
          <p:cNvSpPr>
            <a:spLocks noGrp="1"/>
          </p:cNvSpPr>
          <p:nvPr>
            <p:ph type="body" sz="quarter" idx="28" hasCustomPrompt="1"/>
          </p:nvPr>
        </p:nvSpPr>
        <p:spPr>
          <a:xfrm>
            <a:off x="4786591" y="1385332"/>
            <a:ext cx="2587097" cy="1093652"/>
          </a:xfrm>
          <a:prstGeom prst="rect">
            <a:avLst/>
          </a:prstGeom>
        </p:spPr>
        <p:txBody>
          <a:bodyPr anchor="b"/>
          <a:lstStyle>
            <a:lvl1pPr marL="0" indent="0">
              <a:lnSpc>
                <a:spcPct val="100000"/>
              </a:lnSpc>
              <a:buNone/>
              <a:defRPr sz="240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pPr lvl="0"/>
            <a:r>
              <a:rPr lang="nb-NO" dirty="0"/>
              <a:t>Overskrift (24) for faktaboks 2</a:t>
            </a:r>
          </a:p>
        </p:txBody>
      </p:sp>
      <p:sp>
        <p:nvSpPr>
          <p:cNvPr id="30" name="Plassholder for tekst 2">
            <a:extLst>
              <a:ext uri="{FF2B5EF4-FFF2-40B4-BE49-F238E27FC236}">
                <a16:creationId xmlns:a16="http://schemas.microsoft.com/office/drawing/2014/main" id="{D0C4EBA2-1A15-44AA-8CC0-74FB23B96B81}"/>
              </a:ext>
            </a:extLst>
          </p:cNvPr>
          <p:cNvSpPr>
            <a:spLocks noGrp="1"/>
          </p:cNvSpPr>
          <p:nvPr>
            <p:ph type="body" sz="quarter" idx="29" hasCustomPrompt="1"/>
          </p:nvPr>
        </p:nvSpPr>
        <p:spPr>
          <a:xfrm>
            <a:off x="8224536" y="1394164"/>
            <a:ext cx="2587097" cy="1093652"/>
          </a:xfrm>
          <a:prstGeom prst="rect">
            <a:avLst/>
          </a:prstGeom>
        </p:spPr>
        <p:txBody>
          <a:bodyPr anchor="b"/>
          <a:lstStyle>
            <a:lvl1pPr marL="0" indent="0">
              <a:lnSpc>
                <a:spcPct val="100000"/>
              </a:lnSpc>
              <a:buNone/>
              <a:defRPr sz="240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pPr lvl="0"/>
            <a:r>
              <a:rPr lang="nb-NO" dirty="0"/>
              <a:t>Overskrift (24) for faktaboks 3</a:t>
            </a:r>
          </a:p>
        </p:txBody>
      </p:sp>
    </p:spTree>
    <p:extLst>
      <p:ext uri="{BB962C8B-B14F-4D97-AF65-F5344CB8AC3E}">
        <p14:creationId xmlns:p14="http://schemas.microsoft.com/office/powerpoint/2010/main" val="3337507408"/>
      </p:ext>
    </p:extLst>
  </p:cSld>
  <p:clrMapOvr>
    <a:overrideClrMapping bg1="lt1" tx1="dk1" bg2="lt2" tx2="dk2" accent1="accent1" accent2="accent2" accent3="accent3" accent4="accent4" accent5="accent5" accent6="accent6" hlink="hlink" folHlink="folHlink"/>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Helsidebilde">
    <p:bg>
      <p:bgPr>
        <a:solidFill>
          <a:schemeClr val="bg1"/>
        </a:solidFill>
        <a:effectLst/>
      </p:bgPr>
    </p:bg>
    <p:spTree>
      <p:nvGrpSpPr>
        <p:cNvPr id="1" name=""/>
        <p:cNvGrpSpPr/>
        <p:nvPr/>
      </p:nvGrpSpPr>
      <p:grpSpPr>
        <a:xfrm>
          <a:off x="0" y="0"/>
          <a:ext cx="0" cy="0"/>
          <a:chOff x="0" y="0"/>
          <a:chExt cx="0" cy="0"/>
        </a:xfrm>
      </p:grpSpPr>
      <p:sp>
        <p:nvSpPr>
          <p:cNvPr id="7" name="Rektangel 6">
            <a:extLst>
              <a:ext uri="{FF2B5EF4-FFF2-40B4-BE49-F238E27FC236}">
                <a16:creationId xmlns:a16="http://schemas.microsoft.com/office/drawing/2014/main" id="{E62D7BC0-0959-4646-A1B9-535C1C27A2AA}"/>
              </a:ext>
            </a:extLst>
          </p:cNvPr>
          <p:cNvSpPr/>
          <p:nvPr userDrawn="1"/>
        </p:nvSpPr>
        <p:spPr>
          <a:xfrm>
            <a:off x="0" y="6609508"/>
            <a:ext cx="12192000" cy="260274"/>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4" name="Plassholder for bilde 3">
            <a:extLst>
              <a:ext uri="{FF2B5EF4-FFF2-40B4-BE49-F238E27FC236}">
                <a16:creationId xmlns:a16="http://schemas.microsoft.com/office/drawing/2014/main" id="{936C18CF-6F5C-443F-A261-D0FE07777435}"/>
              </a:ext>
            </a:extLst>
          </p:cNvPr>
          <p:cNvSpPr>
            <a:spLocks noGrp="1"/>
          </p:cNvSpPr>
          <p:nvPr>
            <p:ph type="pic" sz="quarter" idx="13" hasCustomPrompt="1"/>
          </p:nvPr>
        </p:nvSpPr>
        <p:spPr>
          <a:xfrm>
            <a:off x="0" y="-14492"/>
            <a:ext cx="12192000" cy="6624000"/>
          </a:xfrm>
          <a:prstGeom prst="rect">
            <a:avLst/>
          </a:prstGeom>
          <a:noFill/>
        </p:spPr>
        <p:txBody>
          <a:bodyPr anchor="ctr"/>
          <a:lstStyle>
            <a:lvl1pPr marL="0" indent="0" algn="ctr">
              <a:buFont typeface="Arial" panose="020B0604020202020204" pitchFamily="34" charset="0"/>
              <a:buNone/>
              <a:defRPr/>
            </a:lvl1pPr>
          </a:lstStyle>
          <a:p>
            <a:r>
              <a:rPr lang="nb-NO" dirty="0"/>
              <a:t>Klikk på ikonet for å sette inn et bilde som dekker hele skjermen.</a:t>
            </a:r>
            <a:br>
              <a:rPr lang="nb-NO" dirty="0"/>
            </a:br>
            <a:br>
              <a:rPr lang="nb-NO" dirty="0"/>
            </a:br>
            <a:r>
              <a:rPr lang="nb-NO" dirty="0"/>
              <a:t>Navn på fotograf og/eller eier av bildet skriver du i tekstfeltet nederst på </a:t>
            </a:r>
            <a:r>
              <a:rPr lang="nb-NO" dirty="0" err="1"/>
              <a:t>malsiden</a:t>
            </a:r>
            <a:r>
              <a:rPr lang="nb-NO" dirty="0"/>
              <a:t>.</a:t>
            </a:r>
          </a:p>
        </p:txBody>
      </p:sp>
      <p:sp>
        <p:nvSpPr>
          <p:cNvPr id="5" name="TekstSylinder 4">
            <a:extLst>
              <a:ext uri="{FF2B5EF4-FFF2-40B4-BE49-F238E27FC236}">
                <a16:creationId xmlns:a16="http://schemas.microsoft.com/office/drawing/2014/main" id="{65313A6B-DA5B-4674-A4E2-6AC10DC3ABC6}"/>
              </a:ext>
            </a:extLst>
          </p:cNvPr>
          <p:cNvSpPr txBox="1"/>
          <p:nvPr userDrawn="1"/>
        </p:nvSpPr>
        <p:spPr>
          <a:xfrm>
            <a:off x="407988" y="6687733"/>
            <a:ext cx="266383" cy="153888"/>
          </a:xfrm>
          <a:prstGeom prst="rect">
            <a:avLst/>
          </a:prstGeom>
          <a:noFill/>
        </p:spPr>
        <p:txBody>
          <a:bodyPr wrap="none" lIns="0" tIns="0" rIns="0" rtlCol="0" anchor="ctr" anchorCtr="0">
            <a:normAutofit/>
          </a:bodyPr>
          <a:lstStyle/>
          <a:p>
            <a:r>
              <a:rPr lang="nb-NO" sz="700">
                <a:solidFill>
                  <a:schemeClr val="bg1"/>
                </a:solidFill>
                <a:latin typeface="Open Sans SemiBold" panose="020B0706030804020204" pitchFamily="34" charset="0"/>
                <a:ea typeface="Open Sans SemiBold" panose="020B0706030804020204" pitchFamily="34" charset="0"/>
                <a:cs typeface="Open Sans SemiBold" panose="020B0706030804020204" pitchFamily="34" charset="0"/>
              </a:rPr>
              <a:t>Foto:</a:t>
            </a:r>
          </a:p>
        </p:txBody>
      </p:sp>
      <p:sp>
        <p:nvSpPr>
          <p:cNvPr id="6" name="Plassholder for tekst 3">
            <a:extLst>
              <a:ext uri="{FF2B5EF4-FFF2-40B4-BE49-F238E27FC236}">
                <a16:creationId xmlns:a16="http://schemas.microsoft.com/office/drawing/2014/main" id="{AF976744-8491-41EA-A553-6C0E2BAFA9FD}"/>
              </a:ext>
            </a:extLst>
          </p:cNvPr>
          <p:cNvSpPr>
            <a:spLocks noGrp="1"/>
          </p:cNvSpPr>
          <p:nvPr>
            <p:ph type="body" sz="quarter" idx="24" hasCustomPrompt="1"/>
          </p:nvPr>
        </p:nvSpPr>
        <p:spPr>
          <a:xfrm>
            <a:off x="647986" y="6701986"/>
            <a:ext cx="5448014" cy="153888"/>
          </a:xfrm>
          <a:prstGeom prst="rect">
            <a:avLst/>
          </a:prstGeom>
        </p:spPr>
        <p:txBody>
          <a:bodyPr lIns="0" tIns="0" rIns="0" anchor="ctr">
            <a:normAutofit/>
          </a:bodyPr>
          <a:lstStyle>
            <a:lvl1pPr marL="0" indent="0">
              <a:buNone/>
              <a:defRPr sz="700">
                <a:solidFill>
                  <a:schemeClr val="bg1"/>
                </a:solidFill>
                <a:latin typeface="+mj-lt"/>
              </a:defRPr>
            </a:lvl1pPr>
          </a:lstStyle>
          <a:p>
            <a:pPr lvl="0"/>
            <a:r>
              <a:rPr lang="nb-NO" dirty="0"/>
              <a:t>Her skriver du fotograf og/eller eier av bildet.</a:t>
            </a:r>
          </a:p>
        </p:txBody>
      </p:sp>
      <p:sp>
        <p:nvSpPr>
          <p:cNvPr id="8" name="Plassholder for lysbildenummer 5">
            <a:extLst>
              <a:ext uri="{FF2B5EF4-FFF2-40B4-BE49-F238E27FC236}">
                <a16:creationId xmlns:a16="http://schemas.microsoft.com/office/drawing/2014/main" id="{D02C766E-7117-44E9-A6B7-128D5AA400B3}"/>
              </a:ext>
            </a:extLst>
          </p:cNvPr>
          <p:cNvSpPr txBox="1">
            <a:spLocks/>
          </p:cNvSpPr>
          <p:nvPr userDrawn="1"/>
        </p:nvSpPr>
        <p:spPr>
          <a:xfrm>
            <a:off x="11540562" y="6621345"/>
            <a:ext cx="497451" cy="235270"/>
          </a:xfrm>
          <a:prstGeom prst="rect">
            <a:avLst/>
          </a:prstGeom>
        </p:spPr>
        <p:txBody>
          <a:bodyPr vert="horz" lIns="91440" tIns="45720" rIns="91440" bIns="45720" rtlCol="0" anchor="ctr"/>
          <a:lstStyle>
            <a:defPPr>
              <a:defRPr lang="nb-NO"/>
            </a:defPPr>
            <a:lvl1pPr marL="0" algn="r" defTabSz="914400" rtl="0" eaLnBrk="1" latinLnBrk="0" hangingPunct="1">
              <a:defRPr sz="1200" kern="1200">
                <a:solidFill>
                  <a:srgbClr val="00ADBA"/>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4CB9F341-8A61-4DDE-9697-FC23600E837F}" type="slidenum">
              <a:rPr lang="nb-NO" sz="900" smtClean="0">
                <a:solidFill>
                  <a:schemeClr val="bg1"/>
                </a:solidFill>
                <a:latin typeface="+mn-lt"/>
              </a:rPr>
              <a:pPr algn="r"/>
              <a:t>‹#›</a:t>
            </a:fld>
            <a:endParaRPr lang="nb-NO" sz="900">
              <a:solidFill>
                <a:schemeClr val="bg1"/>
              </a:solidFill>
              <a:latin typeface="+mn-lt"/>
            </a:endParaRPr>
          </a:p>
        </p:txBody>
      </p:sp>
      <p:sp>
        <p:nvSpPr>
          <p:cNvPr id="9" name="TekstSylinder 8">
            <a:extLst>
              <a:ext uri="{FF2B5EF4-FFF2-40B4-BE49-F238E27FC236}">
                <a16:creationId xmlns:a16="http://schemas.microsoft.com/office/drawing/2014/main" id="{A9264222-F2ED-4044-A7CD-7C63D4A2EE78}"/>
              </a:ext>
            </a:extLst>
          </p:cNvPr>
          <p:cNvSpPr txBox="1"/>
          <p:nvPr userDrawn="1"/>
        </p:nvSpPr>
        <p:spPr>
          <a:xfrm>
            <a:off x="9918700" y="6642070"/>
            <a:ext cx="1898649" cy="200055"/>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nb-NO" altLang="nb-NO" sz="700" b="0" i="0" u="none" strike="noStrike" kern="1200" cap="none" normalizeH="0" baseline="0" dirty="0">
                <a:ln>
                  <a:noFill/>
                </a:ln>
                <a:solidFill>
                  <a:schemeClr val="accent3"/>
                </a:solidFill>
                <a:effectLst/>
                <a:latin typeface="+mn-lt"/>
                <a:ea typeface="+mn-ea"/>
                <a:cs typeface="Arial" panose="020B0604020202020204" pitchFamily="34" charset="0"/>
              </a:rPr>
              <a:t>© </a:t>
            </a:r>
            <a:r>
              <a:rPr kumimoji="0" lang="nb-NO" altLang="nb-NO" sz="700" b="0" i="0" u="none" strike="noStrike" cap="none" normalizeH="0" baseline="0" dirty="0">
                <a:ln>
                  <a:noFill/>
                </a:ln>
                <a:solidFill>
                  <a:schemeClr val="accent3"/>
                </a:solidFill>
                <a:effectLst/>
                <a:latin typeface="+mj-lt"/>
                <a:cs typeface="Arial" panose="020B0604020202020204" pitchFamily="34" charset="0"/>
              </a:rPr>
              <a:t>Statsforvalteren i Troms og Finnmark</a:t>
            </a:r>
          </a:p>
        </p:txBody>
      </p:sp>
    </p:spTree>
    <p:extLst>
      <p:ext uri="{BB962C8B-B14F-4D97-AF65-F5344CB8AC3E}">
        <p14:creationId xmlns:p14="http://schemas.microsoft.com/office/powerpoint/2010/main" val="3342277996"/>
      </p:ext>
    </p:extLst>
  </p:cSld>
  <p:clrMapOvr>
    <a:overrideClrMapping bg1="lt1" tx1="dk1" bg2="lt2" tx2="dk2" accent1="accent1" accent2="accent2" accent3="accent3" accent4="accent4" accent5="accent5" accent6="accent6" hlink="hlink" folHlink="folHlink"/>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BILDE x 2">
    <p:bg>
      <p:bgPr>
        <a:solidFill>
          <a:schemeClr val="bg1"/>
        </a:solidFill>
        <a:effectLst/>
      </p:bgPr>
    </p:bg>
    <p:spTree>
      <p:nvGrpSpPr>
        <p:cNvPr id="1" name=""/>
        <p:cNvGrpSpPr/>
        <p:nvPr/>
      </p:nvGrpSpPr>
      <p:grpSpPr>
        <a:xfrm>
          <a:off x="0" y="0"/>
          <a:ext cx="0" cy="0"/>
          <a:chOff x="0" y="0"/>
          <a:chExt cx="0" cy="0"/>
        </a:xfrm>
      </p:grpSpPr>
      <p:sp>
        <p:nvSpPr>
          <p:cNvPr id="12" name="Plassholder for bilde 3">
            <a:extLst>
              <a:ext uri="{FF2B5EF4-FFF2-40B4-BE49-F238E27FC236}">
                <a16:creationId xmlns:a16="http://schemas.microsoft.com/office/drawing/2014/main" id="{A094F4C5-7718-434E-BB74-22546C52C31D}"/>
              </a:ext>
            </a:extLst>
          </p:cNvPr>
          <p:cNvSpPr>
            <a:spLocks noGrp="1"/>
          </p:cNvSpPr>
          <p:nvPr>
            <p:ph type="pic" sz="quarter" idx="15" hasCustomPrompt="1"/>
          </p:nvPr>
        </p:nvSpPr>
        <p:spPr>
          <a:xfrm>
            <a:off x="0" y="0"/>
            <a:ext cx="6096000" cy="6624000"/>
          </a:xfrm>
          <a:prstGeom prst="rect">
            <a:avLst/>
          </a:prstGeom>
        </p:spPr>
        <p:txBody>
          <a:bodyPr anchor="ctr"/>
          <a:lstStyle>
            <a:lvl1pPr marL="0" indent="0" algn="ctr">
              <a:buFont typeface="Arial" panose="020B0604020202020204" pitchFamily="34" charset="0"/>
              <a:buNone/>
              <a:defRPr/>
            </a:lvl1pPr>
          </a:lstStyle>
          <a:p>
            <a:r>
              <a:rPr lang="nb-NO" dirty="0"/>
              <a:t>Klikk på ikonet for å sette inn et stående bilde 1.</a:t>
            </a:r>
            <a:br>
              <a:rPr lang="nb-NO" dirty="0"/>
            </a:br>
            <a:br>
              <a:rPr lang="nb-NO" dirty="0"/>
            </a:br>
            <a:br>
              <a:rPr lang="nb-NO" dirty="0"/>
            </a:br>
            <a:r>
              <a:rPr lang="nb-NO" dirty="0"/>
              <a:t>Navn på fotograf(er) og/eller eier(e) av bildet skriver du i tekstfeltet nederst på </a:t>
            </a:r>
            <a:r>
              <a:rPr lang="nb-NO" dirty="0" err="1"/>
              <a:t>malsiden</a:t>
            </a:r>
            <a:r>
              <a:rPr lang="nb-NO" dirty="0"/>
              <a:t>.</a:t>
            </a:r>
          </a:p>
        </p:txBody>
      </p:sp>
      <p:sp>
        <p:nvSpPr>
          <p:cNvPr id="13" name="Plassholder for bilde 3">
            <a:extLst>
              <a:ext uri="{FF2B5EF4-FFF2-40B4-BE49-F238E27FC236}">
                <a16:creationId xmlns:a16="http://schemas.microsoft.com/office/drawing/2014/main" id="{FAE01CCF-5656-4C51-9B8F-17B85B5040CD}"/>
              </a:ext>
            </a:extLst>
          </p:cNvPr>
          <p:cNvSpPr>
            <a:spLocks noGrp="1"/>
          </p:cNvSpPr>
          <p:nvPr>
            <p:ph type="pic" sz="quarter" idx="16" hasCustomPrompt="1"/>
          </p:nvPr>
        </p:nvSpPr>
        <p:spPr>
          <a:xfrm>
            <a:off x="6096000" y="0"/>
            <a:ext cx="6096000" cy="6624000"/>
          </a:xfrm>
          <a:prstGeom prst="rect">
            <a:avLst/>
          </a:prstGeom>
        </p:spPr>
        <p:txBody>
          <a:bodyPr anchor="ctr"/>
          <a:lstStyle>
            <a:lvl1pPr marL="0" indent="0" algn="ctr">
              <a:buFont typeface="Arial" panose="020B0604020202020204" pitchFamily="34" charset="0"/>
              <a:buNone/>
              <a:defRPr/>
            </a:lvl1pPr>
          </a:lstStyle>
          <a:p>
            <a:r>
              <a:rPr lang="nb-NO" dirty="0"/>
              <a:t>Klikk på ikonet for å sette inn et stående bilde 2.</a:t>
            </a:r>
            <a:br>
              <a:rPr lang="nb-NO" dirty="0"/>
            </a:br>
            <a:br>
              <a:rPr lang="nb-NO" dirty="0"/>
            </a:br>
            <a:br>
              <a:rPr lang="nb-NO" dirty="0"/>
            </a:br>
            <a:r>
              <a:rPr lang="nb-NO" dirty="0"/>
              <a:t>Navn på fotograf(er) og/eller eier(e) av bildet skriver du i tekstfeltet nederst på </a:t>
            </a:r>
            <a:r>
              <a:rPr lang="nb-NO" dirty="0" err="1"/>
              <a:t>malsiden</a:t>
            </a:r>
            <a:r>
              <a:rPr lang="nb-NO" dirty="0"/>
              <a:t>.</a:t>
            </a:r>
          </a:p>
        </p:txBody>
      </p:sp>
      <p:sp>
        <p:nvSpPr>
          <p:cNvPr id="10" name="Rektangel 9">
            <a:extLst>
              <a:ext uri="{FF2B5EF4-FFF2-40B4-BE49-F238E27FC236}">
                <a16:creationId xmlns:a16="http://schemas.microsoft.com/office/drawing/2014/main" id="{74E7BE4E-EAD6-492B-B113-71C0E078FEEB}"/>
              </a:ext>
            </a:extLst>
          </p:cNvPr>
          <p:cNvSpPr/>
          <p:nvPr userDrawn="1"/>
        </p:nvSpPr>
        <p:spPr>
          <a:xfrm>
            <a:off x="0" y="6609508"/>
            <a:ext cx="12192000" cy="260274"/>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4" name="TekstSylinder 13">
            <a:extLst>
              <a:ext uri="{FF2B5EF4-FFF2-40B4-BE49-F238E27FC236}">
                <a16:creationId xmlns:a16="http://schemas.microsoft.com/office/drawing/2014/main" id="{FEE4EEDD-8338-4EB5-93FE-708D1B1BECE5}"/>
              </a:ext>
            </a:extLst>
          </p:cNvPr>
          <p:cNvSpPr txBox="1"/>
          <p:nvPr userDrawn="1"/>
        </p:nvSpPr>
        <p:spPr>
          <a:xfrm>
            <a:off x="407988" y="6687733"/>
            <a:ext cx="266383" cy="153888"/>
          </a:xfrm>
          <a:prstGeom prst="rect">
            <a:avLst/>
          </a:prstGeom>
          <a:noFill/>
        </p:spPr>
        <p:txBody>
          <a:bodyPr wrap="none" lIns="0" tIns="0" rIns="0" rtlCol="0" anchor="ctr" anchorCtr="0">
            <a:normAutofit/>
          </a:bodyPr>
          <a:lstStyle/>
          <a:p>
            <a:r>
              <a:rPr lang="nb-NO" sz="700">
                <a:solidFill>
                  <a:schemeClr val="bg1"/>
                </a:solidFill>
                <a:latin typeface="Open Sans SemiBold" panose="020B0706030804020204" pitchFamily="34" charset="0"/>
                <a:ea typeface="Open Sans SemiBold" panose="020B0706030804020204" pitchFamily="34" charset="0"/>
                <a:cs typeface="Open Sans SemiBold" panose="020B0706030804020204" pitchFamily="34" charset="0"/>
              </a:rPr>
              <a:t>Foto:</a:t>
            </a:r>
          </a:p>
        </p:txBody>
      </p:sp>
      <p:sp>
        <p:nvSpPr>
          <p:cNvPr id="15" name="Plassholder for tekst 3">
            <a:extLst>
              <a:ext uri="{FF2B5EF4-FFF2-40B4-BE49-F238E27FC236}">
                <a16:creationId xmlns:a16="http://schemas.microsoft.com/office/drawing/2014/main" id="{85C68640-E0DE-4C9F-B22C-ECC944209240}"/>
              </a:ext>
            </a:extLst>
          </p:cNvPr>
          <p:cNvSpPr>
            <a:spLocks noGrp="1"/>
          </p:cNvSpPr>
          <p:nvPr>
            <p:ph type="body" sz="quarter" idx="24" hasCustomPrompt="1"/>
          </p:nvPr>
        </p:nvSpPr>
        <p:spPr>
          <a:xfrm>
            <a:off x="647985" y="6696306"/>
            <a:ext cx="8155355" cy="153888"/>
          </a:xfrm>
          <a:prstGeom prst="rect">
            <a:avLst/>
          </a:prstGeom>
        </p:spPr>
        <p:txBody>
          <a:bodyPr lIns="0" tIns="0" rIns="0" anchor="ctr">
            <a:normAutofit/>
          </a:bodyPr>
          <a:lstStyle>
            <a:lvl1pPr marL="0" indent="0">
              <a:buNone/>
              <a:defRPr sz="700">
                <a:solidFill>
                  <a:schemeClr val="bg1"/>
                </a:solidFill>
                <a:latin typeface="+mj-lt"/>
              </a:defRPr>
            </a:lvl1pPr>
          </a:lstStyle>
          <a:p>
            <a:pPr lvl="0"/>
            <a:r>
              <a:rPr lang="nb-NO" dirty="0"/>
              <a:t>Her skriver du fotograf(ene) og/eller eier(ne) av bildene.</a:t>
            </a:r>
          </a:p>
        </p:txBody>
      </p:sp>
      <p:sp>
        <p:nvSpPr>
          <p:cNvPr id="16" name="Plassholder for lysbildenummer 5">
            <a:extLst>
              <a:ext uri="{FF2B5EF4-FFF2-40B4-BE49-F238E27FC236}">
                <a16:creationId xmlns:a16="http://schemas.microsoft.com/office/drawing/2014/main" id="{E1820537-7188-44C7-AA4F-4F92BF8BCC39}"/>
              </a:ext>
            </a:extLst>
          </p:cNvPr>
          <p:cNvSpPr txBox="1">
            <a:spLocks/>
          </p:cNvSpPr>
          <p:nvPr userDrawn="1"/>
        </p:nvSpPr>
        <p:spPr>
          <a:xfrm>
            <a:off x="11540562" y="6621345"/>
            <a:ext cx="497451" cy="235270"/>
          </a:xfrm>
          <a:prstGeom prst="rect">
            <a:avLst/>
          </a:prstGeom>
        </p:spPr>
        <p:txBody>
          <a:bodyPr vert="horz" lIns="91440" tIns="45720" rIns="91440" bIns="45720" rtlCol="0" anchor="ctr"/>
          <a:lstStyle>
            <a:defPPr>
              <a:defRPr lang="nb-NO"/>
            </a:defPPr>
            <a:lvl1pPr marL="0" algn="r" defTabSz="914400" rtl="0" eaLnBrk="1" latinLnBrk="0" hangingPunct="1">
              <a:defRPr sz="1200" kern="1200">
                <a:solidFill>
                  <a:srgbClr val="00ADBA"/>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4CB9F341-8A61-4DDE-9697-FC23600E837F}" type="slidenum">
              <a:rPr lang="nb-NO" sz="900" smtClean="0">
                <a:solidFill>
                  <a:schemeClr val="bg1"/>
                </a:solidFill>
                <a:latin typeface="+mn-lt"/>
              </a:rPr>
              <a:pPr algn="r"/>
              <a:t>‹#›</a:t>
            </a:fld>
            <a:endParaRPr lang="nb-NO" sz="900">
              <a:solidFill>
                <a:schemeClr val="bg1"/>
              </a:solidFill>
              <a:latin typeface="+mn-lt"/>
            </a:endParaRPr>
          </a:p>
        </p:txBody>
      </p:sp>
      <p:sp>
        <p:nvSpPr>
          <p:cNvPr id="17" name="TekstSylinder 16">
            <a:extLst>
              <a:ext uri="{FF2B5EF4-FFF2-40B4-BE49-F238E27FC236}">
                <a16:creationId xmlns:a16="http://schemas.microsoft.com/office/drawing/2014/main" id="{AD36F2C1-F98E-4C25-8CDF-D3BED94FD838}"/>
              </a:ext>
            </a:extLst>
          </p:cNvPr>
          <p:cNvSpPr txBox="1"/>
          <p:nvPr userDrawn="1"/>
        </p:nvSpPr>
        <p:spPr>
          <a:xfrm>
            <a:off x="9918700" y="6642070"/>
            <a:ext cx="1898649" cy="200055"/>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nb-NO" altLang="nb-NO" sz="700" b="0" i="0" u="none" strike="noStrike" kern="1200" cap="none" normalizeH="0" baseline="0" dirty="0">
                <a:ln>
                  <a:noFill/>
                </a:ln>
                <a:solidFill>
                  <a:schemeClr val="accent3"/>
                </a:solidFill>
                <a:effectLst/>
                <a:latin typeface="+mn-lt"/>
                <a:ea typeface="+mn-ea"/>
                <a:cs typeface="Arial" panose="020B0604020202020204" pitchFamily="34" charset="0"/>
              </a:rPr>
              <a:t>© </a:t>
            </a:r>
            <a:r>
              <a:rPr kumimoji="0" lang="nb-NO" altLang="nb-NO" sz="700" b="0" i="0" u="none" strike="noStrike" kern="1200" cap="none" normalizeH="0" baseline="0" dirty="0">
                <a:ln>
                  <a:noFill/>
                </a:ln>
                <a:solidFill>
                  <a:schemeClr val="accent3"/>
                </a:solidFill>
                <a:effectLst/>
                <a:latin typeface="+mj-lt"/>
                <a:ea typeface="+mn-ea"/>
                <a:cs typeface="Arial" panose="020B0604020202020204" pitchFamily="34" charset="0"/>
              </a:rPr>
              <a:t>Statsforvalteren</a:t>
            </a:r>
            <a:r>
              <a:rPr kumimoji="0" lang="nb-NO" altLang="nb-NO" sz="700" b="0" i="0" u="none" strike="noStrike" cap="none" normalizeH="0" baseline="0" dirty="0">
                <a:ln>
                  <a:noFill/>
                </a:ln>
                <a:solidFill>
                  <a:schemeClr val="accent3"/>
                </a:solidFill>
                <a:effectLst/>
                <a:latin typeface="+mj-lt"/>
                <a:cs typeface="Arial" panose="020B0604020202020204" pitchFamily="34" charset="0"/>
              </a:rPr>
              <a:t> i Troms og Finnmark</a:t>
            </a:r>
          </a:p>
        </p:txBody>
      </p:sp>
    </p:spTree>
    <p:extLst>
      <p:ext uri="{BB962C8B-B14F-4D97-AF65-F5344CB8AC3E}">
        <p14:creationId xmlns:p14="http://schemas.microsoft.com/office/powerpoint/2010/main" val="1681282978"/>
      </p:ext>
    </p:extLst>
  </p:cSld>
  <p:clrMapOvr>
    <a:overrideClrMapping bg1="lt1" tx1="dk1" bg2="lt2" tx2="dk2" accent1="accent1" accent2="accent2" accent3="accent3" accent4="accent4" accent5="accent5" accent6="accent6" hlink="hlink" folHlink="folHlink"/>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BILDE x 3">
    <p:bg>
      <p:bgPr>
        <a:solidFill>
          <a:schemeClr val="bg1"/>
        </a:solidFill>
        <a:effectLst/>
      </p:bgPr>
    </p:bg>
    <p:spTree>
      <p:nvGrpSpPr>
        <p:cNvPr id="1" name=""/>
        <p:cNvGrpSpPr/>
        <p:nvPr/>
      </p:nvGrpSpPr>
      <p:grpSpPr>
        <a:xfrm>
          <a:off x="0" y="0"/>
          <a:ext cx="0" cy="0"/>
          <a:chOff x="0" y="0"/>
          <a:chExt cx="0" cy="0"/>
        </a:xfrm>
      </p:grpSpPr>
      <p:sp>
        <p:nvSpPr>
          <p:cNvPr id="4" name="Plassholder for bilde 3">
            <a:extLst>
              <a:ext uri="{FF2B5EF4-FFF2-40B4-BE49-F238E27FC236}">
                <a16:creationId xmlns:a16="http://schemas.microsoft.com/office/drawing/2014/main" id="{936C18CF-6F5C-443F-A261-D0FE07777435}"/>
              </a:ext>
            </a:extLst>
          </p:cNvPr>
          <p:cNvSpPr>
            <a:spLocks noGrp="1"/>
          </p:cNvSpPr>
          <p:nvPr>
            <p:ph type="pic" sz="quarter" idx="13" hasCustomPrompt="1"/>
          </p:nvPr>
        </p:nvSpPr>
        <p:spPr>
          <a:xfrm>
            <a:off x="6091680" y="0"/>
            <a:ext cx="6096000" cy="3393652"/>
          </a:xfrm>
          <a:prstGeom prst="rect">
            <a:avLst/>
          </a:prstGeom>
        </p:spPr>
        <p:txBody>
          <a:bodyPr anchor="ctr"/>
          <a:lstStyle>
            <a:lvl1pPr marL="0" indent="0" algn="ctr">
              <a:buFont typeface="Arial" panose="020B0604020202020204" pitchFamily="34" charset="0"/>
              <a:buNone/>
              <a:defRPr/>
            </a:lvl1pPr>
          </a:lstStyle>
          <a:p>
            <a:r>
              <a:rPr lang="nb-NO" dirty="0"/>
              <a:t>Klikk på ikonet for å sette inn et liggende bilde 1.</a:t>
            </a:r>
            <a:br>
              <a:rPr lang="nb-NO" dirty="0"/>
            </a:br>
            <a:br>
              <a:rPr lang="nb-NO" dirty="0"/>
            </a:br>
            <a:br>
              <a:rPr lang="nb-NO" dirty="0"/>
            </a:br>
            <a:r>
              <a:rPr lang="nb-NO" dirty="0"/>
              <a:t>Navn på fotograf(er) og/eller eier(e) av bildet skriver du i tekstfeltet nederst på </a:t>
            </a:r>
            <a:r>
              <a:rPr lang="nb-NO" dirty="0" err="1"/>
              <a:t>malsiden</a:t>
            </a:r>
            <a:r>
              <a:rPr lang="nb-NO" dirty="0"/>
              <a:t>.</a:t>
            </a:r>
          </a:p>
        </p:txBody>
      </p:sp>
      <p:sp>
        <p:nvSpPr>
          <p:cNvPr id="11" name="Plassholder for bilde 3">
            <a:extLst>
              <a:ext uri="{FF2B5EF4-FFF2-40B4-BE49-F238E27FC236}">
                <a16:creationId xmlns:a16="http://schemas.microsoft.com/office/drawing/2014/main" id="{48FD7EA8-B8FA-491A-ADCE-CC85114557AC}"/>
              </a:ext>
            </a:extLst>
          </p:cNvPr>
          <p:cNvSpPr>
            <a:spLocks noGrp="1"/>
          </p:cNvSpPr>
          <p:nvPr>
            <p:ph type="pic" sz="quarter" idx="14" hasCustomPrompt="1"/>
          </p:nvPr>
        </p:nvSpPr>
        <p:spPr>
          <a:xfrm>
            <a:off x="6096000" y="3393651"/>
            <a:ext cx="6096000" cy="3221775"/>
          </a:xfrm>
          <a:prstGeom prst="rect">
            <a:avLst/>
          </a:prstGeom>
        </p:spPr>
        <p:txBody>
          <a:bodyPr anchor="ctr"/>
          <a:lstStyle>
            <a:lvl1pPr marL="0" indent="0" algn="ctr">
              <a:buFont typeface="Arial" panose="020B0604020202020204" pitchFamily="34" charset="0"/>
              <a:buNone/>
              <a:defRPr/>
            </a:lvl1pPr>
          </a:lstStyle>
          <a:p>
            <a:r>
              <a:rPr lang="nb-NO" dirty="0"/>
              <a:t>Klikk på ikonet for å sette inn et liggende bilde 2.</a:t>
            </a:r>
            <a:br>
              <a:rPr lang="nb-NO" dirty="0"/>
            </a:br>
            <a:br>
              <a:rPr lang="nb-NO" dirty="0"/>
            </a:br>
            <a:r>
              <a:rPr lang="nb-NO" dirty="0"/>
              <a:t> Navn på fotograf(er) og/eller eier(e) av bildet skriver du i tekstfeltet nederst på </a:t>
            </a:r>
            <a:r>
              <a:rPr lang="nb-NO" dirty="0" err="1"/>
              <a:t>malsiden</a:t>
            </a:r>
            <a:r>
              <a:rPr lang="nb-NO" dirty="0"/>
              <a:t>.</a:t>
            </a:r>
          </a:p>
        </p:txBody>
      </p:sp>
      <p:sp>
        <p:nvSpPr>
          <p:cNvPr id="12" name="Plassholder for bilde 3">
            <a:extLst>
              <a:ext uri="{FF2B5EF4-FFF2-40B4-BE49-F238E27FC236}">
                <a16:creationId xmlns:a16="http://schemas.microsoft.com/office/drawing/2014/main" id="{A094F4C5-7718-434E-BB74-22546C52C31D}"/>
              </a:ext>
            </a:extLst>
          </p:cNvPr>
          <p:cNvSpPr>
            <a:spLocks noGrp="1"/>
          </p:cNvSpPr>
          <p:nvPr>
            <p:ph type="pic" sz="quarter" idx="15" hasCustomPrompt="1"/>
          </p:nvPr>
        </p:nvSpPr>
        <p:spPr>
          <a:xfrm>
            <a:off x="0" y="0"/>
            <a:ext cx="6096000" cy="6624000"/>
          </a:xfrm>
          <a:prstGeom prst="rect">
            <a:avLst/>
          </a:prstGeom>
        </p:spPr>
        <p:txBody>
          <a:bodyPr anchor="ctr"/>
          <a:lstStyle>
            <a:lvl1pPr marL="0" indent="0" algn="ctr">
              <a:buFont typeface="Arial" panose="020B0604020202020204" pitchFamily="34" charset="0"/>
              <a:buNone/>
              <a:defRPr/>
            </a:lvl1pPr>
          </a:lstStyle>
          <a:p>
            <a:r>
              <a:rPr lang="nb-NO" dirty="0"/>
              <a:t>Klikk på ikonet for å sette inn et stående bilde.</a:t>
            </a:r>
            <a:br>
              <a:rPr lang="nb-NO" dirty="0"/>
            </a:br>
            <a:br>
              <a:rPr lang="nb-NO" dirty="0"/>
            </a:br>
            <a:r>
              <a:rPr lang="nb-NO" dirty="0"/>
              <a:t>Navn på fotograf(er) og/eller eier(e) av bildet skriver du i tekstfeltet nederst på </a:t>
            </a:r>
            <a:r>
              <a:rPr lang="nb-NO" dirty="0" err="1"/>
              <a:t>malsiden</a:t>
            </a:r>
            <a:r>
              <a:rPr lang="nb-NO" dirty="0"/>
              <a:t>.</a:t>
            </a:r>
          </a:p>
        </p:txBody>
      </p:sp>
      <p:sp>
        <p:nvSpPr>
          <p:cNvPr id="7" name="TekstSylinder 6">
            <a:extLst>
              <a:ext uri="{FF2B5EF4-FFF2-40B4-BE49-F238E27FC236}">
                <a16:creationId xmlns:a16="http://schemas.microsoft.com/office/drawing/2014/main" id="{5DAED793-F6DF-4393-B5B7-00BD9C67A0D7}"/>
              </a:ext>
            </a:extLst>
          </p:cNvPr>
          <p:cNvSpPr txBox="1"/>
          <p:nvPr userDrawn="1"/>
        </p:nvSpPr>
        <p:spPr>
          <a:xfrm>
            <a:off x="407988" y="6687733"/>
            <a:ext cx="266383" cy="153888"/>
          </a:xfrm>
          <a:prstGeom prst="rect">
            <a:avLst/>
          </a:prstGeom>
          <a:noFill/>
        </p:spPr>
        <p:txBody>
          <a:bodyPr wrap="none" lIns="0" tIns="0" rIns="0" rtlCol="0" anchor="ctr" anchorCtr="0">
            <a:normAutofit/>
          </a:bodyPr>
          <a:lstStyle/>
          <a:p>
            <a:r>
              <a:rPr lang="nb-NO" sz="700">
                <a:solidFill>
                  <a:schemeClr val="bg1"/>
                </a:solidFill>
                <a:latin typeface="Open Sans SemiBold" panose="020B0706030804020204" pitchFamily="34" charset="0"/>
                <a:ea typeface="Open Sans SemiBold" panose="020B0706030804020204" pitchFamily="34" charset="0"/>
                <a:cs typeface="Open Sans SemiBold" panose="020B0706030804020204" pitchFamily="34" charset="0"/>
              </a:rPr>
              <a:t>Foto:</a:t>
            </a:r>
          </a:p>
        </p:txBody>
      </p:sp>
      <p:sp>
        <p:nvSpPr>
          <p:cNvPr id="14" name="Rektangel 13">
            <a:extLst>
              <a:ext uri="{FF2B5EF4-FFF2-40B4-BE49-F238E27FC236}">
                <a16:creationId xmlns:a16="http://schemas.microsoft.com/office/drawing/2014/main" id="{6BB90A15-C6FD-4F5E-819D-6BE960B48C80}"/>
              </a:ext>
            </a:extLst>
          </p:cNvPr>
          <p:cNvSpPr/>
          <p:nvPr userDrawn="1"/>
        </p:nvSpPr>
        <p:spPr>
          <a:xfrm>
            <a:off x="0" y="6609508"/>
            <a:ext cx="12192000" cy="260274"/>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5" name="TekstSylinder 14">
            <a:extLst>
              <a:ext uri="{FF2B5EF4-FFF2-40B4-BE49-F238E27FC236}">
                <a16:creationId xmlns:a16="http://schemas.microsoft.com/office/drawing/2014/main" id="{6E1C8271-B83B-4C8C-8EBE-CA752B6270A7}"/>
              </a:ext>
            </a:extLst>
          </p:cNvPr>
          <p:cNvSpPr txBox="1"/>
          <p:nvPr userDrawn="1"/>
        </p:nvSpPr>
        <p:spPr>
          <a:xfrm>
            <a:off x="407988" y="6687733"/>
            <a:ext cx="266383" cy="153888"/>
          </a:xfrm>
          <a:prstGeom prst="rect">
            <a:avLst/>
          </a:prstGeom>
          <a:noFill/>
        </p:spPr>
        <p:txBody>
          <a:bodyPr wrap="none" lIns="0" tIns="0" rIns="0" rtlCol="0" anchor="ctr" anchorCtr="0">
            <a:normAutofit/>
          </a:bodyPr>
          <a:lstStyle/>
          <a:p>
            <a:r>
              <a:rPr lang="nb-NO" sz="700">
                <a:solidFill>
                  <a:schemeClr val="bg1"/>
                </a:solidFill>
                <a:latin typeface="Open Sans SemiBold" panose="020B0706030804020204" pitchFamily="34" charset="0"/>
                <a:ea typeface="Open Sans SemiBold" panose="020B0706030804020204" pitchFamily="34" charset="0"/>
                <a:cs typeface="Open Sans SemiBold" panose="020B0706030804020204" pitchFamily="34" charset="0"/>
              </a:rPr>
              <a:t>Foto:</a:t>
            </a:r>
          </a:p>
        </p:txBody>
      </p:sp>
      <p:sp>
        <p:nvSpPr>
          <p:cNvPr id="16" name="Plassholder for tekst 3">
            <a:extLst>
              <a:ext uri="{FF2B5EF4-FFF2-40B4-BE49-F238E27FC236}">
                <a16:creationId xmlns:a16="http://schemas.microsoft.com/office/drawing/2014/main" id="{83F8A895-256D-4B52-B4C1-DF95A52888B7}"/>
              </a:ext>
            </a:extLst>
          </p:cNvPr>
          <p:cNvSpPr>
            <a:spLocks noGrp="1"/>
          </p:cNvSpPr>
          <p:nvPr>
            <p:ph type="body" sz="quarter" idx="24" hasCustomPrompt="1"/>
          </p:nvPr>
        </p:nvSpPr>
        <p:spPr>
          <a:xfrm>
            <a:off x="647985" y="6696306"/>
            <a:ext cx="8358556" cy="153888"/>
          </a:xfrm>
          <a:prstGeom prst="rect">
            <a:avLst/>
          </a:prstGeom>
        </p:spPr>
        <p:txBody>
          <a:bodyPr lIns="0" tIns="0" rIns="0" anchor="ctr">
            <a:normAutofit/>
          </a:bodyPr>
          <a:lstStyle>
            <a:lvl1pPr marL="0" indent="0">
              <a:buNone/>
              <a:defRPr sz="700">
                <a:solidFill>
                  <a:schemeClr val="bg1"/>
                </a:solidFill>
                <a:latin typeface="+mj-lt"/>
              </a:defRPr>
            </a:lvl1pPr>
          </a:lstStyle>
          <a:p>
            <a:pPr lvl="0"/>
            <a:r>
              <a:rPr lang="nb-NO" dirty="0"/>
              <a:t>Her skriver du fotograf(ene) og/eller eier(ne) av bildene.</a:t>
            </a:r>
          </a:p>
        </p:txBody>
      </p:sp>
      <p:sp>
        <p:nvSpPr>
          <p:cNvPr id="17" name="Plassholder for lysbildenummer 5">
            <a:extLst>
              <a:ext uri="{FF2B5EF4-FFF2-40B4-BE49-F238E27FC236}">
                <a16:creationId xmlns:a16="http://schemas.microsoft.com/office/drawing/2014/main" id="{EB1C0BE0-2375-43E1-8190-E4D337FBC41B}"/>
              </a:ext>
            </a:extLst>
          </p:cNvPr>
          <p:cNvSpPr txBox="1">
            <a:spLocks/>
          </p:cNvSpPr>
          <p:nvPr userDrawn="1"/>
        </p:nvSpPr>
        <p:spPr>
          <a:xfrm>
            <a:off x="11540562" y="6621345"/>
            <a:ext cx="497451" cy="235270"/>
          </a:xfrm>
          <a:prstGeom prst="rect">
            <a:avLst/>
          </a:prstGeom>
        </p:spPr>
        <p:txBody>
          <a:bodyPr vert="horz" lIns="91440" tIns="45720" rIns="91440" bIns="45720" rtlCol="0" anchor="ctr"/>
          <a:lstStyle>
            <a:defPPr>
              <a:defRPr lang="nb-NO"/>
            </a:defPPr>
            <a:lvl1pPr marL="0" algn="r" defTabSz="914400" rtl="0" eaLnBrk="1" latinLnBrk="0" hangingPunct="1">
              <a:defRPr sz="1200" kern="1200">
                <a:solidFill>
                  <a:srgbClr val="00ADBA"/>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4CB9F341-8A61-4DDE-9697-FC23600E837F}" type="slidenum">
              <a:rPr lang="nb-NO" sz="900" smtClean="0">
                <a:solidFill>
                  <a:schemeClr val="bg1"/>
                </a:solidFill>
                <a:latin typeface="+mn-lt"/>
              </a:rPr>
              <a:pPr algn="r"/>
              <a:t>‹#›</a:t>
            </a:fld>
            <a:endParaRPr lang="nb-NO" sz="900">
              <a:solidFill>
                <a:schemeClr val="bg1"/>
              </a:solidFill>
              <a:latin typeface="+mn-lt"/>
            </a:endParaRPr>
          </a:p>
        </p:txBody>
      </p:sp>
      <p:sp>
        <p:nvSpPr>
          <p:cNvPr id="18" name="TekstSylinder 17">
            <a:extLst>
              <a:ext uri="{FF2B5EF4-FFF2-40B4-BE49-F238E27FC236}">
                <a16:creationId xmlns:a16="http://schemas.microsoft.com/office/drawing/2014/main" id="{41B99EF6-D8AD-433A-BE5E-2B3515EE8917}"/>
              </a:ext>
            </a:extLst>
          </p:cNvPr>
          <p:cNvSpPr txBox="1"/>
          <p:nvPr userDrawn="1"/>
        </p:nvSpPr>
        <p:spPr>
          <a:xfrm>
            <a:off x="9918700" y="6642070"/>
            <a:ext cx="1898649" cy="200055"/>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nb-NO" altLang="nb-NO" sz="700" b="0" i="0" u="none" strike="noStrike" kern="1200" cap="none" normalizeH="0" baseline="0" dirty="0">
                <a:ln>
                  <a:noFill/>
                </a:ln>
                <a:solidFill>
                  <a:schemeClr val="accent3"/>
                </a:solidFill>
                <a:effectLst/>
                <a:latin typeface="+mn-lt"/>
                <a:ea typeface="+mn-ea"/>
                <a:cs typeface="Arial" panose="020B0604020202020204" pitchFamily="34" charset="0"/>
              </a:rPr>
              <a:t>© </a:t>
            </a:r>
            <a:r>
              <a:rPr kumimoji="0" lang="nb-NO" altLang="nb-NO" sz="700" b="0" i="0" u="none" strike="noStrike" cap="none" normalizeH="0" baseline="0" dirty="0">
                <a:ln>
                  <a:noFill/>
                </a:ln>
                <a:solidFill>
                  <a:schemeClr val="accent3"/>
                </a:solidFill>
                <a:effectLst/>
                <a:latin typeface="+mj-lt"/>
                <a:cs typeface="Arial" panose="020B0604020202020204" pitchFamily="34" charset="0"/>
              </a:rPr>
              <a:t>Statsforvalteren i Troms og Finnmark</a:t>
            </a:r>
          </a:p>
        </p:txBody>
      </p:sp>
    </p:spTree>
    <p:extLst>
      <p:ext uri="{BB962C8B-B14F-4D97-AF65-F5344CB8AC3E}">
        <p14:creationId xmlns:p14="http://schemas.microsoft.com/office/powerpoint/2010/main" val="943323966"/>
      </p:ext>
    </p:extLst>
  </p:cSld>
  <p:clrMapOvr>
    <a:overrideClrMapping bg1="lt1" tx1="dk1" bg2="lt2" tx2="dk2" accent1="accent1" accent2="accent2" accent3="accent3" accent4="accent4" accent5="accent5" accent6="accent6" hlink="hlink" folHlink="folHlink"/>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BILDE x 4">
    <p:bg>
      <p:bgPr>
        <a:solidFill>
          <a:schemeClr val="bg1"/>
        </a:solidFill>
        <a:effectLst/>
      </p:bgPr>
    </p:bg>
    <p:spTree>
      <p:nvGrpSpPr>
        <p:cNvPr id="1" name=""/>
        <p:cNvGrpSpPr/>
        <p:nvPr/>
      </p:nvGrpSpPr>
      <p:grpSpPr>
        <a:xfrm>
          <a:off x="0" y="0"/>
          <a:ext cx="0" cy="0"/>
          <a:chOff x="0" y="0"/>
          <a:chExt cx="0" cy="0"/>
        </a:xfrm>
      </p:grpSpPr>
      <p:sp>
        <p:nvSpPr>
          <p:cNvPr id="13" name="Plassholder for bilde 3">
            <a:extLst>
              <a:ext uri="{FF2B5EF4-FFF2-40B4-BE49-F238E27FC236}">
                <a16:creationId xmlns:a16="http://schemas.microsoft.com/office/drawing/2014/main" id="{597491D4-E5C2-4A3A-B7A7-D5E62BAAD7E2}"/>
              </a:ext>
            </a:extLst>
          </p:cNvPr>
          <p:cNvSpPr>
            <a:spLocks noGrp="1"/>
          </p:cNvSpPr>
          <p:nvPr>
            <p:ph type="pic" sz="quarter" idx="15" hasCustomPrompt="1"/>
          </p:nvPr>
        </p:nvSpPr>
        <p:spPr>
          <a:xfrm>
            <a:off x="0" y="1"/>
            <a:ext cx="6096000" cy="3312000"/>
          </a:xfrm>
          <a:prstGeom prst="rect">
            <a:avLst/>
          </a:prstGeom>
        </p:spPr>
        <p:txBody>
          <a:bodyPr anchor="ctr"/>
          <a:lstStyle>
            <a:lvl1pPr marL="0" indent="0" algn="ctr">
              <a:buFont typeface="Arial" panose="020B0604020202020204" pitchFamily="34" charset="0"/>
              <a:buNone/>
              <a:defRPr/>
            </a:lvl1pPr>
          </a:lstStyle>
          <a:p>
            <a:r>
              <a:rPr lang="nb-NO" dirty="0"/>
              <a:t>Klikk på ikonet for å sette inn et liggende bilde 1.</a:t>
            </a:r>
            <a:br>
              <a:rPr lang="nb-NO" dirty="0"/>
            </a:br>
            <a:br>
              <a:rPr lang="nb-NO" dirty="0"/>
            </a:br>
            <a:r>
              <a:rPr lang="nb-NO" dirty="0"/>
              <a:t>Navn på fotograf(er) og/eller eier(e) av bildet skriver du i tekstfeltet nederst på </a:t>
            </a:r>
            <a:r>
              <a:rPr lang="nb-NO" dirty="0" err="1"/>
              <a:t>malsiden</a:t>
            </a:r>
            <a:r>
              <a:rPr lang="nb-NO" dirty="0"/>
              <a:t>.</a:t>
            </a:r>
          </a:p>
        </p:txBody>
      </p:sp>
      <p:sp>
        <p:nvSpPr>
          <p:cNvPr id="14" name="Plassholder for bilde 3">
            <a:extLst>
              <a:ext uri="{FF2B5EF4-FFF2-40B4-BE49-F238E27FC236}">
                <a16:creationId xmlns:a16="http://schemas.microsoft.com/office/drawing/2014/main" id="{329942B5-7A94-4D27-9BF2-43A757EA2235}"/>
              </a:ext>
            </a:extLst>
          </p:cNvPr>
          <p:cNvSpPr>
            <a:spLocks noGrp="1"/>
          </p:cNvSpPr>
          <p:nvPr>
            <p:ph type="pic" sz="quarter" idx="16" hasCustomPrompt="1"/>
          </p:nvPr>
        </p:nvSpPr>
        <p:spPr>
          <a:xfrm>
            <a:off x="0" y="3308440"/>
            <a:ext cx="6096000" cy="3312000"/>
          </a:xfrm>
          <a:prstGeom prst="rect">
            <a:avLst/>
          </a:prstGeom>
        </p:spPr>
        <p:txBody>
          <a:bodyPr anchor="ctr"/>
          <a:lstStyle>
            <a:lvl1pPr marL="0" indent="0" algn="ctr">
              <a:buFont typeface="Arial" panose="020B0604020202020204" pitchFamily="34" charset="0"/>
              <a:buNone/>
              <a:defRPr/>
            </a:lvl1pPr>
          </a:lstStyle>
          <a:p>
            <a:r>
              <a:rPr lang="nb-NO" dirty="0"/>
              <a:t>Klikk på ikonet for å sette inn et liggende bilde 3.</a:t>
            </a:r>
            <a:br>
              <a:rPr lang="nb-NO" dirty="0"/>
            </a:br>
            <a:br>
              <a:rPr lang="nb-NO" dirty="0"/>
            </a:br>
            <a:r>
              <a:rPr lang="nb-NO" dirty="0"/>
              <a:t>Navn på fotograf(er) og/eller eier(e) av bildet skriver du i tekstfeltet nederst på </a:t>
            </a:r>
            <a:r>
              <a:rPr lang="nb-NO" dirty="0" err="1"/>
              <a:t>malsiden</a:t>
            </a:r>
            <a:r>
              <a:rPr lang="nb-NO" dirty="0"/>
              <a:t>.</a:t>
            </a:r>
          </a:p>
        </p:txBody>
      </p:sp>
      <p:sp>
        <p:nvSpPr>
          <p:cNvPr id="16" name="Rektangel 15">
            <a:extLst>
              <a:ext uri="{FF2B5EF4-FFF2-40B4-BE49-F238E27FC236}">
                <a16:creationId xmlns:a16="http://schemas.microsoft.com/office/drawing/2014/main" id="{063328CC-F328-4150-9BA4-2367AC2BA0A8}"/>
              </a:ext>
            </a:extLst>
          </p:cNvPr>
          <p:cNvSpPr/>
          <p:nvPr userDrawn="1"/>
        </p:nvSpPr>
        <p:spPr>
          <a:xfrm>
            <a:off x="0" y="6609508"/>
            <a:ext cx="12192000" cy="260274"/>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7" name="TekstSylinder 16">
            <a:extLst>
              <a:ext uri="{FF2B5EF4-FFF2-40B4-BE49-F238E27FC236}">
                <a16:creationId xmlns:a16="http://schemas.microsoft.com/office/drawing/2014/main" id="{01A36E7F-ACC5-459A-91F0-51736B28EE66}"/>
              </a:ext>
            </a:extLst>
          </p:cNvPr>
          <p:cNvSpPr txBox="1"/>
          <p:nvPr userDrawn="1"/>
        </p:nvSpPr>
        <p:spPr>
          <a:xfrm>
            <a:off x="407988" y="6687733"/>
            <a:ext cx="266383" cy="153888"/>
          </a:xfrm>
          <a:prstGeom prst="rect">
            <a:avLst/>
          </a:prstGeom>
          <a:noFill/>
        </p:spPr>
        <p:txBody>
          <a:bodyPr wrap="none" lIns="0" tIns="0" rIns="0" rtlCol="0" anchor="ctr" anchorCtr="0">
            <a:normAutofit/>
          </a:bodyPr>
          <a:lstStyle/>
          <a:p>
            <a:r>
              <a:rPr lang="nb-NO" sz="700">
                <a:solidFill>
                  <a:schemeClr val="bg1"/>
                </a:solidFill>
                <a:latin typeface="Open Sans SemiBold" panose="020B0706030804020204" pitchFamily="34" charset="0"/>
                <a:ea typeface="Open Sans SemiBold" panose="020B0706030804020204" pitchFamily="34" charset="0"/>
                <a:cs typeface="Open Sans SemiBold" panose="020B0706030804020204" pitchFamily="34" charset="0"/>
              </a:rPr>
              <a:t>Foto:</a:t>
            </a:r>
          </a:p>
        </p:txBody>
      </p:sp>
      <p:sp>
        <p:nvSpPr>
          <p:cNvPr id="18" name="Plassholder for tekst 3">
            <a:extLst>
              <a:ext uri="{FF2B5EF4-FFF2-40B4-BE49-F238E27FC236}">
                <a16:creationId xmlns:a16="http://schemas.microsoft.com/office/drawing/2014/main" id="{85CE1348-486B-40A4-B506-EC579770109C}"/>
              </a:ext>
            </a:extLst>
          </p:cNvPr>
          <p:cNvSpPr>
            <a:spLocks noGrp="1"/>
          </p:cNvSpPr>
          <p:nvPr>
            <p:ph type="body" sz="quarter" idx="24" hasCustomPrompt="1"/>
          </p:nvPr>
        </p:nvSpPr>
        <p:spPr>
          <a:xfrm>
            <a:off x="647985" y="6696306"/>
            <a:ext cx="8304767" cy="153888"/>
          </a:xfrm>
          <a:prstGeom prst="rect">
            <a:avLst/>
          </a:prstGeom>
        </p:spPr>
        <p:txBody>
          <a:bodyPr lIns="0" tIns="0" rIns="0" anchor="ctr">
            <a:normAutofit/>
          </a:bodyPr>
          <a:lstStyle>
            <a:lvl1pPr marL="0" indent="0">
              <a:buNone/>
              <a:defRPr sz="700">
                <a:solidFill>
                  <a:schemeClr val="bg1"/>
                </a:solidFill>
                <a:latin typeface="+mj-lt"/>
              </a:defRPr>
            </a:lvl1pPr>
          </a:lstStyle>
          <a:p>
            <a:pPr lvl="0"/>
            <a:r>
              <a:rPr lang="nb-NO" dirty="0"/>
              <a:t>Her skriver du fotograf(ene) og/eller eier(ne) av bildene).</a:t>
            </a:r>
          </a:p>
        </p:txBody>
      </p:sp>
      <p:sp>
        <p:nvSpPr>
          <p:cNvPr id="19" name="Plassholder for lysbildenummer 5">
            <a:extLst>
              <a:ext uri="{FF2B5EF4-FFF2-40B4-BE49-F238E27FC236}">
                <a16:creationId xmlns:a16="http://schemas.microsoft.com/office/drawing/2014/main" id="{40B944C6-3148-4102-8C55-F1412576CE37}"/>
              </a:ext>
            </a:extLst>
          </p:cNvPr>
          <p:cNvSpPr txBox="1">
            <a:spLocks/>
          </p:cNvSpPr>
          <p:nvPr userDrawn="1"/>
        </p:nvSpPr>
        <p:spPr>
          <a:xfrm>
            <a:off x="11540562" y="6621345"/>
            <a:ext cx="497451" cy="235270"/>
          </a:xfrm>
          <a:prstGeom prst="rect">
            <a:avLst/>
          </a:prstGeom>
        </p:spPr>
        <p:txBody>
          <a:bodyPr vert="horz" lIns="91440" tIns="45720" rIns="91440" bIns="45720" rtlCol="0" anchor="ctr"/>
          <a:lstStyle>
            <a:defPPr>
              <a:defRPr lang="nb-NO"/>
            </a:defPPr>
            <a:lvl1pPr marL="0" algn="r" defTabSz="914400" rtl="0" eaLnBrk="1" latinLnBrk="0" hangingPunct="1">
              <a:defRPr sz="1200" kern="1200">
                <a:solidFill>
                  <a:srgbClr val="00ADBA"/>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4CB9F341-8A61-4DDE-9697-FC23600E837F}" type="slidenum">
              <a:rPr lang="nb-NO" sz="900" smtClean="0">
                <a:solidFill>
                  <a:schemeClr val="bg1"/>
                </a:solidFill>
                <a:latin typeface="+mn-lt"/>
              </a:rPr>
              <a:pPr algn="r"/>
              <a:t>‹#›</a:t>
            </a:fld>
            <a:endParaRPr lang="nb-NO" sz="900">
              <a:solidFill>
                <a:schemeClr val="bg1"/>
              </a:solidFill>
              <a:latin typeface="+mn-lt"/>
            </a:endParaRPr>
          </a:p>
        </p:txBody>
      </p:sp>
      <p:sp>
        <p:nvSpPr>
          <p:cNvPr id="20" name="TekstSylinder 19">
            <a:extLst>
              <a:ext uri="{FF2B5EF4-FFF2-40B4-BE49-F238E27FC236}">
                <a16:creationId xmlns:a16="http://schemas.microsoft.com/office/drawing/2014/main" id="{8C9208AA-F53D-450E-BDAA-14D607FACDFD}"/>
              </a:ext>
            </a:extLst>
          </p:cNvPr>
          <p:cNvSpPr txBox="1"/>
          <p:nvPr userDrawn="1"/>
        </p:nvSpPr>
        <p:spPr>
          <a:xfrm>
            <a:off x="9918700" y="6642070"/>
            <a:ext cx="1898649" cy="200055"/>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nb-NO" altLang="nb-NO" sz="700" b="0" i="0" u="none" strike="noStrike" kern="1200" cap="none" normalizeH="0" baseline="0" dirty="0">
                <a:ln>
                  <a:noFill/>
                </a:ln>
                <a:solidFill>
                  <a:schemeClr val="accent3"/>
                </a:solidFill>
                <a:effectLst/>
                <a:latin typeface="+mn-lt"/>
                <a:ea typeface="+mn-ea"/>
                <a:cs typeface="Arial" panose="020B0604020202020204" pitchFamily="34" charset="0"/>
              </a:rPr>
              <a:t>© </a:t>
            </a:r>
            <a:r>
              <a:rPr kumimoji="0" lang="nb-NO" altLang="nb-NO" sz="700" b="0" i="0" u="none" strike="noStrike" cap="none" normalizeH="0" baseline="0" dirty="0">
                <a:ln>
                  <a:noFill/>
                </a:ln>
                <a:solidFill>
                  <a:schemeClr val="accent3"/>
                </a:solidFill>
                <a:effectLst/>
                <a:latin typeface="+mj-lt"/>
                <a:cs typeface="Arial" panose="020B0604020202020204" pitchFamily="34" charset="0"/>
              </a:rPr>
              <a:t>Statsforvalteren i Troms og Finnmark</a:t>
            </a:r>
          </a:p>
        </p:txBody>
      </p:sp>
      <p:sp>
        <p:nvSpPr>
          <p:cNvPr id="21" name="Plassholder for bilde 3">
            <a:extLst>
              <a:ext uri="{FF2B5EF4-FFF2-40B4-BE49-F238E27FC236}">
                <a16:creationId xmlns:a16="http://schemas.microsoft.com/office/drawing/2014/main" id="{BB250A6E-8148-4714-866F-E5BB2DA40558}"/>
              </a:ext>
            </a:extLst>
          </p:cNvPr>
          <p:cNvSpPr>
            <a:spLocks noGrp="1"/>
          </p:cNvSpPr>
          <p:nvPr>
            <p:ph type="pic" sz="quarter" idx="25" hasCustomPrompt="1"/>
          </p:nvPr>
        </p:nvSpPr>
        <p:spPr>
          <a:xfrm>
            <a:off x="6096000" y="-3560"/>
            <a:ext cx="6096000" cy="3312000"/>
          </a:xfrm>
          <a:prstGeom prst="rect">
            <a:avLst/>
          </a:prstGeom>
        </p:spPr>
        <p:txBody>
          <a:bodyPr anchor="ctr"/>
          <a:lstStyle>
            <a:lvl1pPr marL="0" indent="0" algn="ctr">
              <a:buFont typeface="Arial" panose="020B0604020202020204" pitchFamily="34" charset="0"/>
              <a:buNone/>
              <a:defRPr/>
            </a:lvl1pPr>
          </a:lstStyle>
          <a:p>
            <a:r>
              <a:rPr lang="nb-NO" dirty="0"/>
              <a:t>Klikk på ikonet for å sette inn et liggende bilde 2.</a:t>
            </a:r>
            <a:br>
              <a:rPr lang="nb-NO" dirty="0"/>
            </a:br>
            <a:br>
              <a:rPr lang="nb-NO" dirty="0"/>
            </a:br>
            <a:r>
              <a:rPr lang="nb-NO" dirty="0"/>
              <a:t>Navn på fotograf(er) og/eller eier(e) av bildet skriver du i tekstfeltet nederst på </a:t>
            </a:r>
            <a:r>
              <a:rPr lang="nb-NO" dirty="0" err="1"/>
              <a:t>malsiden</a:t>
            </a:r>
            <a:r>
              <a:rPr lang="nb-NO" dirty="0"/>
              <a:t>.</a:t>
            </a:r>
          </a:p>
        </p:txBody>
      </p:sp>
      <p:sp>
        <p:nvSpPr>
          <p:cNvPr id="22" name="Plassholder for bilde 3">
            <a:extLst>
              <a:ext uri="{FF2B5EF4-FFF2-40B4-BE49-F238E27FC236}">
                <a16:creationId xmlns:a16="http://schemas.microsoft.com/office/drawing/2014/main" id="{2F9E4AE3-E1A0-448B-AE65-725785A17519}"/>
              </a:ext>
            </a:extLst>
          </p:cNvPr>
          <p:cNvSpPr>
            <a:spLocks noGrp="1"/>
          </p:cNvSpPr>
          <p:nvPr>
            <p:ph type="pic" sz="quarter" idx="26" hasCustomPrompt="1"/>
          </p:nvPr>
        </p:nvSpPr>
        <p:spPr>
          <a:xfrm>
            <a:off x="6096000" y="3304879"/>
            <a:ext cx="6096000" cy="3312000"/>
          </a:xfrm>
          <a:prstGeom prst="rect">
            <a:avLst/>
          </a:prstGeom>
        </p:spPr>
        <p:txBody>
          <a:bodyPr anchor="ctr"/>
          <a:lstStyle>
            <a:lvl1pPr marL="0" indent="0" algn="ctr">
              <a:buFont typeface="Arial" panose="020B0604020202020204" pitchFamily="34" charset="0"/>
              <a:buNone/>
              <a:defRPr/>
            </a:lvl1pPr>
          </a:lstStyle>
          <a:p>
            <a:r>
              <a:rPr lang="nb-NO" dirty="0"/>
              <a:t>Klikk på ikonet for å sette inn et liggende bilde 4.</a:t>
            </a:r>
            <a:br>
              <a:rPr lang="nb-NO" dirty="0"/>
            </a:br>
            <a:br>
              <a:rPr lang="nb-NO" dirty="0"/>
            </a:br>
            <a:r>
              <a:rPr lang="nb-NO" dirty="0"/>
              <a:t>Navn på fotograf(er) og/eller eier(e) av bildet skriver du i tekstfeltet nederst på </a:t>
            </a:r>
            <a:r>
              <a:rPr lang="nb-NO" dirty="0" err="1"/>
              <a:t>malsiden</a:t>
            </a:r>
            <a:r>
              <a:rPr lang="nb-NO" dirty="0"/>
              <a:t>.</a:t>
            </a:r>
          </a:p>
        </p:txBody>
      </p:sp>
    </p:spTree>
    <p:extLst>
      <p:ext uri="{BB962C8B-B14F-4D97-AF65-F5344CB8AC3E}">
        <p14:creationId xmlns:p14="http://schemas.microsoft.com/office/powerpoint/2010/main" val="3109853659"/>
      </p:ext>
    </p:extLst>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FORSIDE (mønster 11)">
    <p:spTree>
      <p:nvGrpSpPr>
        <p:cNvPr id="1" name=""/>
        <p:cNvGrpSpPr/>
        <p:nvPr/>
      </p:nvGrpSpPr>
      <p:grpSpPr>
        <a:xfrm>
          <a:off x="0" y="0"/>
          <a:ext cx="0" cy="0"/>
          <a:chOff x="0" y="0"/>
          <a:chExt cx="0" cy="0"/>
        </a:xfrm>
      </p:grpSpPr>
      <p:sp>
        <p:nvSpPr>
          <p:cNvPr id="8" name="Rektangel 7">
            <a:extLst>
              <a:ext uri="{FF2B5EF4-FFF2-40B4-BE49-F238E27FC236}">
                <a16:creationId xmlns:a16="http://schemas.microsoft.com/office/drawing/2014/main" id="{A63243C1-A252-4053-8244-056467326F18}"/>
              </a:ext>
            </a:extLst>
          </p:cNvPr>
          <p:cNvSpPr/>
          <p:nvPr userDrawn="1"/>
        </p:nvSpPr>
        <p:spPr>
          <a:xfrm>
            <a:off x="0" y="0"/>
            <a:ext cx="12192000" cy="5220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pic>
        <p:nvPicPr>
          <p:cNvPr id="16" name="Bilde 15">
            <a:extLst>
              <a:ext uri="{FF2B5EF4-FFF2-40B4-BE49-F238E27FC236}">
                <a16:creationId xmlns:a16="http://schemas.microsoft.com/office/drawing/2014/main" id="{05C17324-2AA0-4F49-99AF-369C8EC177B9}"/>
              </a:ext>
            </a:extLst>
          </p:cNvPr>
          <p:cNvPicPr>
            <a:picLocks noChangeAspect="1"/>
          </p:cNvPicPr>
          <p:nvPr userDrawn="1"/>
        </p:nvPicPr>
        <p:blipFill rotWithShape="1">
          <a:blip r:embed="rId2" cstate="screen">
            <a:extLst>
              <a:ext uri="{28A0092B-C50C-407E-A947-70E740481C1C}">
                <a14:useLocalDpi xmlns:a14="http://schemas.microsoft.com/office/drawing/2010/main" val="0"/>
              </a:ext>
            </a:extLst>
          </a:blip>
          <a:srcRect l="1" t="2392" r="42684" b="13325"/>
          <a:stretch/>
        </p:blipFill>
        <p:spPr>
          <a:xfrm>
            <a:off x="8479498" y="1286511"/>
            <a:ext cx="3712502" cy="4939359"/>
          </a:xfrm>
          <a:prstGeom prst="rect">
            <a:avLst/>
          </a:prstGeom>
        </p:spPr>
      </p:pic>
      <p:sp>
        <p:nvSpPr>
          <p:cNvPr id="22" name="Plassholder for dato 3">
            <a:extLst>
              <a:ext uri="{FF2B5EF4-FFF2-40B4-BE49-F238E27FC236}">
                <a16:creationId xmlns:a16="http://schemas.microsoft.com/office/drawing/2014/main" id="{87775E6B-E9FA-4672-A269-6BDABEFA1870}"/>
              </a:ext>
            </a:extLst>
          </p:cNvPr>
          <p:cNvSpPr>
            <a:spLocks noGrp="1"/>
          </p:cNvSpPr>
          <p:nvPr>
            <p:ph type="dt" sz="half" idx="2"/>
          </p:nvPr>
        </p:nvSpPr>
        <p:spPr>
          <a:xfrm>
            <a:off x="10490042" y="6261302"/>
            <a:ext cx="1396193" cy="235270"/>
          </a:xfrm>
          <a:prstGeom prst="rect">
            <a:avLst/>
          </a:prstGeom>
        </p:spPr>
        <p:txBody>
          <a:bodyPr vert="horz" lIns="91440" tIns="45720" rIns="91440" bIns="45720" rtlCol="0" anchor="ctr">
            <a:noAutofit/>
          </a:bodyPr>
          <a:lstStyle>
            <a:lvl1pPr algn="r">
              <a:defRPr sz="1200">
                <a:solidFill>
                  <a:schemeClr val="tx1"/>
                </a:solidFill>
                <a:latin typeface="+mn-lt"/>
              </a:defRPr>
            </a:lvl1pPr>
          </a:lstStyle>
          <a:p>
            <a:fld id="{20CAE16B-463B-4D9A-B532-D4D0B4862104}" type="datetime1">
              <a:rPr lang="nb-NO" smtClean="0"/>
              <a:pPr/>
              <a:t>25.09.2024</a:t>
            </a:fld>
            <a:endParaRPr lang="nb-NO" dirty="0"/>
          </a:p>
        </p:txBody>
      </p:sp>
      <p:sp>
        <p:nvSpPr>
          <p:cNvPr id="10" name="Plassholder for tekst 4">
            <a:extLst>
              <a:ext uri="{FF2B5EF4-FFF2-40B4-BE49-F238E27FC236}">
                <a16:creationId xmlns:a16="http://schemas.microsoft.com/office/drawing/2014/main" id="{AED83DA5-01BC-4DC7-B616-8EEE2372182E}"/>
              </a:ext>
            </a:extLst>
          </p:cNvPr>
          <p:cNvSpPr>
            <a:spLocks noGrp="1"/>
          </p:cNvSpPr>
          <p:nvPr>
            <p:ph type="body" sz="quarter" idx="10" hasCustomPrompt="1"/>
          </p:nvPr>
        </p:nvSpPr>
        <p:spPr>
          <a:xfrm>
            <a:off x="937593" y="958645"/>
            <a:ext cx="8258026" cy="2576997"/>
          </a:xfrm>
          <a:prstGeom prst="rect">
            <a:avLst/>
          </a:prstGeom>
          <a:effectLst>
            <a:outerShdw blurRad="50800" dist="38100" dir="2700000" algn="tl" rotWithShape="0">
              <a:prstClr val="black">
                <a:alpha val="39000"/>
              </a:prstClr>
            </a:outerShdw>
          </a:effectLst>
        </p:spPr>
        <p:txBody>
          <a:bodyPr anchor="b"/>
          <a:lstStyle>
            <a:lvl1pPr marL="0" indent="0">
              <a:buNone/>
              <a:defRPr sz="540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r>
              <a:rPr lang="nb-NO" dirty="0"/>
              <a:t>Overskrift (pkt. 54) på </a:t>
            </a:r>
            <a:r>
              <a:rPr lang="nb-NO" dirty="0" err="1"/>
              <a:t>forsidemal</a:t>
            </a:r>
            <a:r>
              <a:rPr lang="nb-NO" dirty="0"/>
              <a:t> uten bilde</a:t>
            </a:r>
          </a:p>
        </p:txBody>
      </p:sp>
      <p:sp>
        <p:nvSpPr>
          <p:cNvPr id="9" name="Plassholder for tekst 6">
            <a:extLst>
              <a:ext uri="{FF2B5EF4-FFF2-40B4-BE49-F238E27FC236}">
                <a16:creationId xmlns:a16="http://schemas.microsoft.com/office/drawing/2014/main" id="{DD524CBD-8441-4DA7-A7A5-36FDED7A2DC2}"/>
              </a:ext>
            </a:extLst>
          </p:cNvPr>
          <p:cNvSpPr>
            <a:spLocks noGrp="1"/>
          </p:cNvSpPr>
          <p:nvPr>
            <p:ph type="body" sz="quarter" idx="11" hasCustomPrompt="1"/>
          </p:nvPr>
        </p:nvSpPr>
        <p:spPr>
          <a:xfrm>
            <a:off x="967088" y="3931303"/>
            <a:ext cx="5136285" cy="1036667"/>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400">
                <a:solidFill>
                  <a:schemeClr val="accent1"/>
                </a:solidFill>
                <a:latin typeface="+mn-lt"/>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nb-NO" dirty="0"/>
              <a:t>Her kan du skrive navn og avdeling, eller du kan spesifisere hva presentasjonen dreier seg om.</a:t>
            </a:r>
          </a:p>
        </p:txBody>
      </p:sp>
      <p:pic>
        <p:nvPicPr>
          <p:cNvPr id="3" name="Bilde 2" descr="Et bilde som inneholder natthimmel&#10;&#10;Automatisk generert beskrivelse">
            <a:extLst>
              <a:ext uri="{FF2B5EF4-FFF2-40B4-BE49-F238E27FC236}">
                <a16:creationId xmlns:a16="http://schemas.microsoft.com/office/drawing/2014/main" id="{BBF596A4-CF44-4CFC-A504-3CA2F31635D2}"/>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5119824"/>
            <a:ext cx="4543720" cy="1376748"/>
          </a:xfrm>
          <a:prstGeom prst="rect">
            <a:avLst/>
          </a:prstGeom>
        </p:spPr>
      </p:pic>
    </p:spTree>
    <p:extLst>
      <p:ext uri="{BB962C8B-B14F-4D97-AF65-F5344CB8AC3E}">
        <p14:creationId xmlns:p14="http://schemas.microsoft.com/office/powerpoint/2010/main" val="393635546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VIDEO">
    <p:spTree>
      <p:nvGrpSpPr>
        <p:cNvPr id="1" name=""/>
        <p:cNvGrpSpPr/>
        <p:nvPr/>
      </p:nvGrpSpPr>
      <p:grpSpPr>
        <a:xfrm>
          <a:off x="0" y="0"/>
          <a:ext cx="0" cy="0"/>
          <a:chOff x="0" y="0"/>
          <a:chExt cx="0" cy="0"/>
        </a:xfrm>
      </p:grpSpPr>
      <p:sp>
        <p:nvSpPr>
          <p:cNvPr id="7" name="Plassholder for media 6">
            <a:extLst>
              <a:ext uri="{FF2B5EF4-FFF2-40B4-BE49-F238E27FC236}">
                <a16:creationId xmlns:a16="http://schemas.microsoft.com/office/drawing/2014/main" id="{135B5083-9455-45F9-A33C-53405C67A856}"/>
              </a:ext>
            </a:extLst>
          </p:cNvPr>
          <p:cNvSpPr>
            <a:spLocks noGrp="1"/>
          </p:cNvSpPr>
          <p:nvPr>
            <p:ph type="media" sz="quarter" idx="10" hasCustomPrompt="1"/>
          </p:nvPr>
        </p:nvSpPr>
        <p:spPr>
          <a:xfrm>
            <a:off x="0" y="0"/>
            <a:ext cx="12192000" cy="6858000"/>
          </a:xfrm>
          <a:prstGeom prst="rect">
            <a:avLst/>
          </a:prstGeom>
        </p:spPr>
        <p:txBody>
          <a:bodyPr anchor="ctr"/>
          <a:lstStyle>
            <a:lvl1pPr marL="0" indent="0" algn="ctr">
              <a:buNone/>
              <a:defRPr b="0"/>
            </a:lvl1pPr>
          </a:lstStyle>
          <a:p>
            <a:r>
              <a:rPr lang="nb-NO" dirty="0"/>
              <a:t>Klikk på ikonet for å sette inn video som ligger lagret på datamaskinen.</a:t>
            </a:r>
            <a:br>
              <a:rPr lang="nb-NO" dirty="0"/>
            </a:br>
            <a:r>
              <a:rPr lang="nb-NO" dirty="0"/>
              <a:t>Videoer fra nettet kan ikke settes inn.</a:t>
            </a:r>
            <a:br>
              <a:rPr lang="nb-NO" dirty="0"/>
            </a:br>
            <a:br>
              <a:rPr lang="nb-NO" dirty="0"/>
            </a:br>
            <a:r>
              <a:rPr lang="nb-NO" dirty="0"/>
              <a:t>NB. Når du setter inn video i presentasjon, blir filstørrelsen veldig stor.</a:t>
            </a:r>
            <a:br>
              <a:rPr lang="nb-NO" dirty="0"/>
            </a:br>
            <a:br>
              <a:rPr lang="nb-NO" dirty="0"/>
            </a:br>
            <a:br>
              <a:rPr lang="nb-NO" dirty="0"/>
            </a:br>
            <a:br>
              <a:rPr lang="nb-NO" dirty="0"/>
            </a:br>
            <a:br>
              <a:rPr lang="nb-NO" dirty="0"/>
            </a:br>
            <a:r>
              <a:rPr lang="nb-NO" dirty="0"/>
              <a:t>Det er lurt at både presentasjon og videofil ligger lagret på samme datamaskin</a:t>
            </a:r>
            <a:br>
              <a:rPr lang="nb-NO" dirty="0"/>
            </a:br>
            <a:r>
              <a:rPr lang="nb-NO" dirty="0"/>
              <a:t> som presentasjonen spilles av på.</a:t>
            </a:r>
            <a:br>
              <a:rPr lang="nb-NO" dirty="0"/>
            </a:br>
            <a:br>
              <a:rPr lang="nb-NO" dirty="0"/>
            </a:br>
            <a:r>
              <a:rPr lang="nb-NO" dirty="0"/>
              <a:t>Last eventuelt presentasjonen over fra minnepinne til maskin.</a:t>
            </a:r>
            <a:br>
              <a:rPr lang="nb-NO" dirty="0"/>
            </a:br>
            <a:br>
              <a:rPr lang="nb-NO" dirty="0"/>
            </a:br>
            <a:r>
              <a:rPr lang="nb-NO" dirty="0"/>
              <a:t>Hvis ikke kan avspillingen gå veldig tregt eller hakke.</a:t>
            </a:r>
          </a:p>
          <a:p>
            <a:endParaRPr lang="nb-NO" dirty="0"/>
          </a:p>
        </p:txBody>
      </p:sp>
    </p:spTree>
    <p:extLst>
      <p:ext uri="{BB962C8B-B14F-4D97-AF65-F5344CB8AC3E}">
        <p14:creationId xmlns:p14="http://schemas.microsoft.com/office/powerpoint/2010/main" val="243778776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Sitat/Mellomtittel">
    <p:bg>
      <p:bgPr>
        <a:solidFill>
          <a:schemeClr val="bg1"/>
        </a:solidFill>
        <a:effectLst/>
      </p:bgPr>
    </p:bg>
    <p:spTree>
      <p:nvGrpSpPr>
        <p:cNvPr id="1" name=""/>
        <p:cNvGrpSpPr/>
        <p:nvPr/>
      </p:nvGrpSpPr>
      <p:grpSpPr>
        <a:xfrm>
          <a:off x="0" y="0"/>
          <a:ext cx="0" cy="0"/>
          <a:chOff x="0" y="0"/>
          <a:chExt cx="0" cy="0"/>
        </a:xfrm>
      </p:grpSpPr>
      <p:sp>
        <p:nvSpPr>
          <p:cNvPr id="2" name="Rektangel 1">
            <a:extLst>
              <a:ext uri="{FF2B5EF4-FFF2-40B4-BE49-F238E27FC236}">
                <a16:creationId xmlns:a16="http://schemas.microsoft.com/office/drawing/2014/main" id="{127220EE-6706-4B19-8467-546429809DF9}"/>
              </a:ext>
            </a:extLst>
          </p:cNvPr>
          <p:cNvSpPr/>
          <p:nvPr userDrawn="1"/>
        </p:nvSpPr>
        <p:spPr>
          <a:xfrm>
            <a:off x="1055687" y="1244436"/>
            <a:ext cx="10080626" cy="4680000"/>
          </a:xfrm>
          <a:prstGeom prst="rect">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26" name="Plassholder for lysbildenummer 5">
            <a:extLst>
              <a:ext uri="{FF2B5EF4-FFF2-40B4-BE49-F238E27FC236}">
                <a16:creationId xmlns:a16="http://schemas.microsoft.com/office/drawing/2014/main" id="{739A143A-EA0C-4226-8378-2A825EF0DFF2}"/>
              </a:ext>
            </a:extLst>
          </p:cNvPr>
          <p:cNvSpPr txBox="1">
            <a:spLocks/>
          </p:cNvSpPr>
          <p:nvPr userDrawn="1"/>
        </p:nvSpPr>
        <p:spPr>
          <a:xfrm>
            <a:off x="11540562" y="6510425"/>
            <a:ext cx="497451" cy="235270"/>
          </a:xfrm>
          <a:prstGeom prst="rect">
            <a:avLst/>
          </a:prstGeom>
        </p:spPr>
        <p:txBody>
          <a:bodyPr vert="horz" lIns="91440" tIns="45720" rIns="91440" bIns="45720" rtlCol="0" anchor="ctr"/>
          <a:lstStyle>
            <a:defPPr>
              <a:defRPr lang="nb-NO"/>
            </a:defPPr>
            <a:lvl1pPr marL="0" algn="r" defTabSz="914400" rtl="0" eaLnBrk="1" latinLnBrk="0" hangingPunct="1">
              <a:defRPr sz="1200" kern="1200">
                <a:solidFill>
                  <a:srgbClr val="00ADBA"/>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4CB9F341-8A61-4DDE-9697-FC23600E837F}" type="slidenum">
              <a:rPr lang="nb-NO" sz="900" smtClean="0">
                <a:solidFill>
                  <a:schemeClr val="tx1"/>
                </a:solidFill>
                <a:latin typeface="+mn-lt"/>
              </a:rPr>
              <a:pPr algn="r"/>
              <a:t>‹#›</a:t>
            </a:fld>
            <a:endParaRPr lang="nb-NO" sz="900">
              <a:solidFill>
                <a:schemeClr val="tx1"/>
              </a:solidFill>
              <a:latin typeface="+mn-lt"/>
            </a:endParaRPr>
          </a:p>
        </p:txBody>
      </p:sp>
      <p:sp>
        <p:nvSpPr>
          <p:cNvPr id="27" name="TekstSylinder 26">
            <a:extLst>
              <a:ext uri="{FF2B5EF4-FFF2-40B4-BE49-F238E27FC236}">
                <a16:creationId xmlns:a16="http://schemas.microsoft.com/office/drawing/2014/main" id="{6BF7A39B-94B0-4476-8DBF-7E24F0A5AE82}"/>
              </a:ext>
            </a:extLst>
          </p:cNvPr>
          <p:cNvSpPr txBox="1"/>
          <p:nvPr userDrawn="1"/>
        </p:nvSpPr>
        <p:spPr>
          <a:xfrm>
            <a:off x="9918700" y="6531150"/>
            <a:ext cx="1898649" cy="200055"/>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nb-NO" altLang="nb-NO" sz="700" b="0" i="0" u="none" strike="noStrike" kern="1200" cap="none" normalizeH="0" baseline="0" dirty="0">
                <a:ln>
                  <a:noFill/>
                </a:ln>
                <a:solidFill>
                  <a:schemeClr val="accent3"/>
                </a:solidFill>
                <a:effectLst/>
                <a:latin typeface="+mn-lt"/>
                <a:ea typeface="+mn-ea"/>
                <a:cs typeface="Arial" panose="020B0604020202020204" pitchFamily="34" charset="0"/>
              </a:rPr>
              <a:t>© </a:t>
            </a:r>
            <a:r>
              <a:rPr kumimoji="0" lang="nb-NO" altLang="nb-NO" sz="700" b="0" i="0" u="none" strike="noStrike" cap="none" normalizeH="0" baseline="0" dirty="0">
                <a:ln>
                  <a:noFill/>
                </a:ln>
                <a:solidFill>
                  <a:schemeClr val="accent3"/>
                </a:solidFill>
                <a:effectLst/>
                <a:latin typeface="+mj-lt"/>
                <a:cs typeface="Arial" panose="020B0604020202020204" pitchFamily="34" charset="0"/>
              </a:rPr>
              <a:t>Statsforvalteren i Troms og Finnmark</a:t>
            </a:r>
          </a:p>
        </p:txBody>
      </p:sp>
      <p:pic>
        <p:nvPicPr>
          <p:cNvPr id="12" name="Bilde 11">
            <a:extLst>
              <a:ext uri="{FF2B5EF4-FFF2-40B4-BE49-F238E27FC236}">
                <a16:creationId xmlns:a16="http://schemas.microsoft.com/office/drawing/2014/main" id="{E33C9673-3931-4FE0-A4BD-4B8121B83A22}"/>
              </a:ext>
            </a:extLst>
          </p:cNvPr>
          <p:cNvPicPr>
            <a:picLocks noChangeAspect="1"/>
          </p:cNvPicPr>
          <p:nvPr userDrawn="1"/>
        </p:nvPicPr>
        <p:blipFill rotWithShape="1">
          <a:blip r:embed="rId2" cstate="screen">
            <a:extLst>
              <a:ext uri="{28A0092B-C50C-407E-A947-70E740481C1C}">
                <a14:useLocalDpi xmlns:a14="http://schemas.microsoft.com/office/drawing/2010/main" val="0"/>
              </a:ext>
            </a:extLst>
          </a:blip>
          <a:srcRect l="56971" t="21009" b="21799"/>
          <a:stretch/>
        </p:blipFill>
        <p:spPr>
          <a:xfrm>
            <a:off x="1055687" y="1244437"/>
            <a:ext cx="5108592" cy="4680000"/>
          </a:xfrm>
          <a:prstGeom prst="rect">
            <a:avLst/>
          </a:prstGeom>
        </p:spPr>
      </p:pic>
      <p:sp>
        <p:nvSpPr>
          <p:cNvPr id="17" name="Plassholder for tekst 37">
            <a:extLst>
              <a:ext uri="{FF2B5EF4-FFF2-40B4-BE49-F238E27FC236}">
                <a16:creationId xmlns:a16="http://schemas.microsoft.com/office/drawing/2014/main" id="{28A9B5C1-F52C-441A-8485-F27ECF0FDD5B}"/>
              </a:ext>
            </a:extLst>
          </p:cNvPr>
          <p:cNvSpPr>
            <a:spLocks noGrp="1"/>
          </p:cNvSpPr>
          <p:nvPr>
            <p:ph type="body" sz="quarter" idx="12" hasCustomPrompt="1"/>
          </p:nvPr>
        </p:nvSpPr>
        <p:spPr>
          <a:xfrm>
            <a:off x="1518834" y="1859796"/>
            <a:ext cx="8880528" cy="3448373"/>
          </a:xfrm>
          <a:prstGeom prst="rect">
            <a:avLst/>
          </a:prstGeom>
        </p:spPr>
        <p:txBody>
          <a:bodyPr anchor="ctr"/>
          <a:lstStyle>
            <a:lvl1pPr marL="0" indent="0">
              <a:lnSpc>
                <a:spcPct val="100000"/>
              </a:lnSpc>
              <a:buNone/>
              <a:defRPr lang="da-DK" sz="3600" dirty="0" smtClean="0">
                <a:latin typeface="+mn-lt"/>
              </a:defRPr>
            </a:lvl1pPr>
            <a:lvl2pPr>
              <a:lnSpc>
                <a:spcPct val="100000"/>
              </a:lnSpc>
              <a:defRPr>
                <a:solidFill>
                  <a:schemeClr val="tx1"/>
                </a:solidFill>
              </a:defRPr>
            </a:lvl2pPr>
            <a:lvl3pPr>
              <a:lnSpc>
                <a:spcPct val="100000"/>
              </a:lnSpc>
              <a:defRPr>
                <a:solidFill>
                  <a:schemeClr val="tx1"/>
                </a:solidFill>
              </a:defRPr>
            </a:lvl3pPr>
            <a:lvl4pPr>
              <a:lnSpc>
                <a:spcPct val="100000"/>
              </a:lnSpc>
              <a:defRPr>
                <a:solidFill>
                  <a:schemeClr val="tx1"/>
                </a:solidFill>
              </a:defRPr>
            </a:lvl4pPr>
            <a:lvl5pPr>
              <a:lnSpc>
                <a:spcPct val="100000"/>
              </a:lnSpc>
              <a:defRPr>
                <a:solidFill>
                  <a:schemeClr val="tx1"/>
                </a:solidFill>
              </a:defRPr>
            </a:lvl5pPr>
          </a:lstStyle>
          <a:p>
            <a:pPr lvl="0"/>
            <a:r>
              <a:rPr lang="nb-NO" dirty="0"/>
              <a:t>Uthevet tekst (pkt. 36) til for eksempel </a:t>
            </a:r>
            <a:br>
              <a:rPr lang="nb-NO" dirty="0"/>
            </a:br>
            <a:r>
              <a:rPr lang="nb-NO" dirty="0"/>
              <a:t>sitat, viktig poeng du vil vektlegge, </a:t>
            </a:r>
            <a:r>
              <a:rPr lang="nb-NO" dirty="0" err="1"/>
              <a:t>kapitteldeler</a:t>
            </a:r>
            <a:r>
              <a:rPr lang="nb-NO" dirty="0"/>
              <a:t> eller oppgavetekst.</a:t>
            </a:r>
          </a:p>
        </p:txBody>
      </p:sp>
      <p:pic>
        <p:nvPicPr>
          <p:cNvPr id="8" name="Bilde 7">
            <a:extLst>
              <a:ext uri="{FF2B5EF4-FFF2-40B4-BE49-F238E27FC236}">
                <a16:creationId xmlns:a16="http://schemas.microsoft.com/office/drawing/2014/main" id="{A6F6885A-585D-4728-96A3-6A74DFDE3785}"/>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1280884" y="374087"/>
            <a:ext cx="508409" cy="499038"/>
          </a:xfrm>
          <a:prstGeom prst="rect">
            <a:avLst/>
          </a:prstGeom>
        </p:spPr>
      </p:pic>
    </p:spTree>
    <p:extLst>
      <p:ext uri="{BB962C8B-B14F-4D97-AF65-F5344CB8AC3E}">
        <p14:creationId xmlns:p14="http://schemas.microsoft.com/office/powerpoint/2010/main" val="1845045645"/>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ext>
  </p:extLs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Sitat + bilde">
    <p:bg>
      <p:bgPr>
        <a:solidFill>
          <a:schemeClr val="bg1"/>
        </a:solidFill>
        <a:effectLst/>
      </p:bgPr>
    </p:bg>
    <p:spTree>
      <p:nvGrpSpPr>
        <p:cNvPr id="1" name=""/>
        <p:cNvGrpSpPr/>
        <p:nvPr/>
      </p:nvGrpSpPr>
      <p:grpSpPr>
        <a:xfrm>
          <a:off x="0" y="0"/>
          <a:ext cx="0" cy="0"/>
          <a:chOff x="0" y="0"/>
          <a:chExt cx="0" cy="0"/>
        </a:xfrm>
      </p:grpSpPr>
      <p:sp>
        <p:nvSpPr>
          <p:cNvPr id="2" name="Rektangel 1">
            <a:extLst>
              <a:ext uri="{FF2B5EF4-FFF2-40B4-BE49-F238E27FC236}">
                <a16:creationId xmlns:a16="http://schemas.microsoft.com/office/drawing/2014/main" id="{127220EE-6706-4B19-8467-546429809DF9}"/>
              </a:ext>
            </a:extLst>
          </p:cNvPr>
          <p:cNvSpPr/>
          <p:nvPr userDrawn="1"/>
        </p:nvSpPr>
        <p:spPr>
          <a:xfrm>
            <a:off x="1055687" y="1244436"/>
            <a:ext cx="10080626" cy="4680000"/>
          </a:xfrm>
          <a:prstGeom prst="rect">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26" name="Plassholder for lysbildenummer 5">
            <a:extLst>
              <a:ext uri="{FF2B5EF4-FFF2-40B4-BE49-F238E27FC236}">
                <a16:creationId xmlns:a16="http://schemas.microsoft.com/office/drawing/2014/main" id="{739A143A-EA0C-4226-8378-2A825EF0DFF2}"/>
              </a:ext>
            </a:extLst>
          </p:cNvPr>
          <p:cNvSpPr txBox="1">
            <a:spLocks/>
          </p:cNvSpPr>
          <p:nvPr userDrawn="1"/>
        </p:nvSpPr>
        <p:spPr>
          <a:xfrm>
            <a:off x="11540562" y="6510425"/>
            <a:ext cx="497451" cy="235270"/>
          </a:xfrm>
          <a:prstGeom prst="rect">
            <a:avLst/>
          </a:prstGeom>
        </p:spPr>
        <p:txBody>
          <a:bodyPr vert="horz" lIns="91440" tIns="45720" rIns="91440" bIns="45720" rtlCol="0" anchor="ctr"/>
          <a:lstStyle>
            <a:defPPr>
              <a:defRPr lang="nb-NO"/>
            </a:defPPr>
            <a:lvl1pPr marL="0" algn="r" defTabSz="914400" rtl="0" eaLnBrk="1" latinLnBrk="0" hangingPunct="1">
              <a:defRPr sz="1200" kern="1200">
                <a:solidFill>
                  <a:srgbClr val="00ADBA"/>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4CB9F341-8A61-4DDE-9697-FC23600E837F}" type="slidenum">
              <a:rPr lang="nb-NO" sz="900" smtClean="0">
                <a:solidFill>
                  <a:schemeClr val="tx1"/>
                </a:solidFill>
                <a:latin typeface="+mn-lt"/>
              </a:rPr>
              <a:pPr algn="r"/>
              <a:t>‹#›</a:t>
            </a:fld>
            <a:endParaRPr lang="nb-NO" sz="900">
              <a:solidFill>
                <a:schemeClr val="tx1"/>
              </a:solidFill>
              <a:latin typeface="+mn-lt"/>
            </a:endParaRPr>
          </a:p>
        </p:txBody>
      </p:sp>
      <p:sp>
        <p:nvSpPr>
          <p:cNvPr id="27" name="TekstSylinder 26">
            <a:extLst>
              <a:ext uri="{FF2B5EF4-FFF2-40B4-BE49-F238E27FC236}">
                <a16:creationId xmlns:a16="http://schemas.microsoft.com/office/drawing/2014/main" id="{6BF7A39B-94B0-4476-8DBF-7E24F0A5AE82}"/>
              </a:ext>
            </a:extLst>
          </p:cNvPr>
          <p:cNvSpPr txBox="1"/>
          <p:nvPr userDrawn="1"/>
        </p:nvSpPr>
        <p:spPr>
          <a:xfrm>
            <a:off x="9918700" y="6531150"/>
            <a:ext cx="1898649" cy="200055"/>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nb-NO" altLang="nb-NO" sz="700" b="0" i="0" u="none" strike="noStrike" kern="1200" cap="none" normalizeH="0" baseline="0" dirty="0">
                <a:ln>
                  <a:noFill/>
                </a:ln>
                <a:solidFill>
                  <a:schemeClr val="accent3"/>
                </a:solidFill>
                <a:effectLst/>
                <a:latin typeface="+mn-lt"/>
                <a:ea typeface="+mn-ea"/>
                <a:cs typeface="Arial" panose="020B0604020202020204" pitchFamily="34" charset="0"/>
              </a:rPr>
              <a:t>© </a:t>
            </a:r>
            <a:r>
              <a:rPr kumimoji="0" lang="nb-NO" altLang="nb-NO" sz="700" b="0" i="0" u="none" strike="noStrike" cap="none" normalizeH="0" baseline="0" dirty="0">
                <a:ln>
                  <a:noFill/>
                </a:ln>
                <a:solidFill>
                  <a:schemeClr val="accent3"/>
                </a:solidFill>
                <a:effectLst/>
                <a:latin typeface="+mj-lt"/>
                <a:cs typeface="Arial" panose="020B0604020202020204" pitchFamily="34" charset="0"/>
              </a:rPr>
              <a:t>Statsforvalteren i Troms og Finnmark</a:t>
            </a:r>
          </a:p>
        </p:txBody>
      </p:sp>
      <p:sp>
        <p:nvSpPr>
          <p:cNvPr id="32" name="TekstSylinder 31">
            <a:extLst>
              <a:ext uri="{FF2B5EF4-FFF2-40B4-BE49-F238E27FC236}">
                <a16:creationId xmlns:a16="http://schemas.microsoft.com/office/drawing/2014/main" id="{76A8F77B-E6E8-4B54-AF9C-4B35207FDC65}"/>
              </a:ext>
            </a:extLst>
          </p:cNvPr>
          <p:cNvSpPr txBox="1"/>
          <p:nvPr userDrawn="1"/>
        </p:nvSpPr>
        <p:spPr>
          <a:xfrm>
            <a:off x="7178112" y="6042242"/>
            <a:ext cx="266383" cy="153888"/>
          </a:xfrm>
          <a:prstGeom prst="rect">
            <a:avLst/>
          </a:prstGeom>
          <a:noFill/>
        </p:spPr>
        <p:txBody>
          <a:bodyPr wrap="none" lIns="0" tIns="0" rIns="0" rtlCol="0" anchor="ctr" anchorCtr="0">
            <a:normAutofit/>
          </a:bodyPr>
          <a:lstStyle/>
          <a:p>
            <a:r>
              <a:rPr lang="nb-NO" sz="700">
                <a:solidFill>
                  <a:schemeClr val="tx1"/>
                </a:solidFill>
                <a:latin typeface="Open Sans SemiBold" panose="020B0706030804020204" pitchFamily="34" charset="0"/>
                <a:ea typeface="Open Sans SemiBold" panose="020B0706030804020204" pitchFamily="34" charset="0"/>
                <a:cs typeface="Open Sans SemiBold" panose="020B0706030804020204" pitchFamily="34" charset="0"/>
              </a:rPr>
              <a:t>Foto:</a:t>
            </a:r>
          </a:p>
        </p:txBody>
      </p:sp>
      <p:sp>
        <p:nvSpPr>
          <p:cNvPr id="33" name="Plassholder for tekst 3">
            <a:extLst>
              <a:ext uri="{FF2B5EF4-FFF2-40B4-BE49-F238E27FC236}">
                <a16:creationId xmlns:a16="http://schemas.microsoft.com/office/drawing/2014/main" id="{5B4DAC38-A400-459F-BAF5-D2AC04BCCDC0}"/>
              </a:ext>
            </a:extLst>
          </p:cNvPr>
          <p:cNvSpPr>
            <a:spLocks noGrp="1"/>
          </p:cNvSpPr>
          <p:nvPr>
            <p:ph type="body" sz="quarter" idx="24" hasCustomPrompt="1"/>
          </p:nvPr>
        </p:nvSpPr>
        <p:spPr>
          <a:xfrm>
            <a:off x="7418110" y="6051485"/>
            <a:ext cx="3718203" cy="150325"/>
          </a:xfrm>
          <a:prstGeom prst="rect">
            <a:avLst/>
          </a:prstGeom>
        </p:spPr>
        <p:txBody>
          <a:bodyPr lIns="0" tIns="0" rIns="0" anchor="ctr">
            <a:normAutofit/>
          </a:bodyPr>
          <a:lstStyle>
            <a:lvl1pPr marL="0" indent="0">
              <a:buNone/>
              <a:defRPr sz="700">
                <a:solidFill>
                  <a:schemeClr val="tx1"/>
                </a:solidFill>
                <a:latin typeface="+mj-lt"/>
              </a:defRPr>
            </a:lvl1pPr>
          </a:lstStyle>
          <a:p>
            <a:pPr lvl="0"/>
            <a:r>
              <a:rPr lang="nb-NO" dirty="0"/>
              <a:t>Her skriver du fotograf og/eller eier av bildet.</a:t>
            </a:r>
          </a:p>
        </p:txBody>
      </p:sp>
      <p:pic>
        <p:nvPicPr>
          <p:cNvPr id="12" name="Bilde 11">
            <a:extLst>
              <a:ext uri="{FF2B5EF4-FFF2-40B4-BE49-F238E27FC236}">
                <a16:creationId xmlns:a16="http://schemas.microsoft.com/office/drawing/2014/main" id="{1AF51B00-46F1-43BA-97E0-DC752D5D0796}"/>
              </a:ext>
            </a:extLst>
          </p:cNvPr>
          <p:cNvPicPr>
            <a:picLocks noChangeAspect="1"/>
          </p:cNvPicPr>
          <p:nvPr userDrawn="1"/>
        </p:nvPicPr>
        <p:blipFill rotWithShape="1">
          <a:blip r:embed="rId2" cstate="screen">
            <a:extLst>
              <a:ext uri="{28A0092B-C50C-407E-A947-70E740481C1C}">
                <a14:useLocalDpi xmlns:a14="http://schemas.microsoft.com/office/drawing/2010/main" val="0"/>
              </a:ext>
            </a:extLst>
          </a:blip>
          <a:srcRect l="67979" t="-3143" r="-31067" b="45897"/>
          <a:stretch/>
        </p:blipFill>
        <p:spPr>
          <a:xfrm>
            <a:off x="1055689" y="2209116"/>
            <a:ext cx="5940458" cy="3715320"/>
          </a:xfrm>
          <a:prstGeom prst="rect">
            <a:avLst/>
          </a:prstGeom>
        </p:spPr>
      </p:pic>
      <p:sp>
        <p:nvSpPr>
          <p:cNvPr id="13" name="Plassholder for tekst 37">
            <a:extLst>
              <a:ext uri="{FF2B5EF4-FFF2-40B4-BE49-F238E27FC236}">
                <a16:creationId xmlns:a16="http://schemas.microsoft.com/office/drawing/2014/main" id="{F8806A24-CB5B-4200-91AE-ACD183E19F30}"/>
              </a:ext>
            </a:extLst>
          </p:cNvPr>
          <p:cNvSpPr>
            <a:spLocks noGrp="1"/>
          </p:cNvSpPr>
          <p:nvPr>
            <p:ph type="body" sz="quarter" idx="12" hasCustomPrompt="1"/>
          </p:nvPr>
        </p:nvSpPr>
        <p:spPr>
          <a:xfrm>
            <a:off x="1419120" y="1693386"/>
            <a:ext cx="5158129" cy="3715320"/>
          </a:xfrm>
          <a:prstGeom prst="rect">
            <a:avLst/>
          </a:prstGeom>
        </p:spPr>
        <p:txBody>
          <a:bodyPr anchor="ctr"/>
          <a:lstStyle>
            <a:lvl1pPr marL="0" indent="0">
              <a:lnSpc>
                <a:spcPct val="100000"/>
              </a:lnSpc>
              <a:buNone/>
              <a:defRPr sz="3600">
                <a:solidFill>
                  <a:schemeClr val="tx1"/>
                </a:solidFill>
                <a:latin typeface="+mn-lt"/>
              </a:defRPr>
            </a:lvl1pPr>
            <a:lvl2pPr>
              <a:lnSpc>
                <a:spcPct val="100000"/>
              </a:lnSpc>
              <a:defRPr>
                <a:solidFill>
                  <a:schemeClr val="tx1"/>
                </a:solidFill>
              </a:defRPr>
            </a:lvl2pPr>
            <a:lvl3pPr>
              <a:lnSpc>
                <a:spcPct val="100000"/>
              </a:lnSpc>
              <a:defRPr>
                <a:solidFill>
                  <a:schemeClr val="tx1"/>
                </a:solidFill>
              </a:defRPr>
            </a:lvl3pPr>
            <a:lvl4pPr>
              <a:lnSpc>
                <a:spcPct val="100000"/>
              </a:lnSpc>
              <a:defRPr>
                <a:solidFill>
                  <a:schemeClr val="tx1"/>
                </a:solidFill>
              </a:defRPr>
            </a:lvl4pPr>
            <a:lvl5pPr>
              <a:lnSpc>
                <a:spcPct val="100000"/>
              </a:lnSpc>
              <a:defRPr>
                <a:solidFill>
                  <a:schemeClr val="tx1"/>
                </a:solidFill>
              </a:defRPr>
            </a:lvl5pPr>
          </a:lstStyle>
          <a:p>
            <a:pPr lvl="0"/>
            <a:r>
              <a:rPr lang="nb-NO" dirty="0"/>
              <a:t>Uthevet tekst (pkt. 36) til for eksempel sitat eller ett viktig poeng du vil vektlegge.</a:t>
            </a:r>
          </a:p>
        </p:txBody>
      </p:sp>
      <p:sp>
        <p:nvSpPr>
          <p:cNvPr id="3" name="Plassholder for bilde 2">
            <a:extLst>
              <a:ext uri="{FF2B5EF4-FFF2-40B4-BE49-F238E27FC236}">
                <a16:creationId xmlns:a16="http://schemas.microsoft.com/office/drawing/2014/main" id="{E7F180ED-A548-427E-925E-6EEE263121EF}"/>
              </a:ext>
            </a:extLst>
          </p:cNvPr>
          <p:cNvSpPr>
            <a:spLocks noGrp="1"/>
          </p:cNvSpPr>
          <p:nvPr>
            <p:ph type="pic" sz="quarter" idx="13"/>
          </p:nvPr>
        </p:nvSpPr>
        <p:spPr>
          <a:xfrm>
            <a:off x="7176313" y="1244436"/>
            <a:ext cx="3960000" cy="4680000"/>
          </a:xfrm>
          <a:prstGeom prst="rect">
            <a:avLst/>
          </a:prstGeom>
          <a:solidFill>
            <a:schemeClr val="bg1">
              <a:lumMod val="95000"/>
            </a:schemeClr>
          </a:solidFill>
        </p:spPr>
        <p:txBody>
          <a:bodyPr/>
          <a:lstStyle>
            <a:lvl1pPr marL="0" indent="0">
              <a:buNone/>
              <a:defRPr/>
            </a:lvl1pPr>
          </a:lstStyle>
          <a:p>
            <a:r>
              <a:rPr lang="nb-NO"/>
              <a:t>Klikk på ikonet for å legge til et bilde</a:t>
            </a:r>
            <a:endParaRPr lang="nb-NO" dirty="0"/>
          </a:p>
        </p:txBody>
      </p:sp>
      <p:pic>
        <p:nvPicPr>
          <p:cNvPr id="14" name="Bilde 13">
            <a:extLst>
              <a:ext uri="{FF2B5EF4-FFF2-40B4-BE49-F238E27FC236}">
                <a16:creationId xmlns:a16="http://schemas.microsoft.com/office/drawing/2014/main" id="{9EED7040-0B63-4900-BC21-A44A25535412}"/>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1280884" y="374087"/>
            <a:ext cx="508409" cy="499038"/>
          </a:xfrm>
          <a:prstGeom prst="rect">
            <a:avLst/>
          </a:prstGeom>
        </p:spPr>
      </p:pic>
    </p:spTree>
    <p:extLst>
      <p:ext uri="{BB962C8B-B14F-4D97-AF65-F5344CB8AC3E}">
        <p14:creationId xmlns:p14="http://schemas.microsoft.com/office/powerpoint/2010/main" val="1961532874"/>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ext>
  </p:extLs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Organisasjonskart uten seksjoner">
    <p:spTree>
      <p:nvGrpSpPr>
        <p:cNvPr id="1" name=""/>
        <p:cNvGrpSpPr/>
        <p:nvPr/>
      </p:nvGrpSpPr>
      <p:grpSpPr>
        <a:xfrm>
          <a:off x="0" y="0"/>
          <a:ext cx="0" cy="0"/>
          <a:chOff x="0" y="0"/>
          <a:chExt cx="0" cy="0"/>
        </a:xfrm>
      </p:grpSpPr>
      <p:pic>
        <p:nvPicPr>
          <p:cNvPr id="108" name="Bilde 107">
            <a:extLst>
              <a:ext uri="{FF2B5EF4-FFF2-40B4-BE49-F238E27FC236}">
                <a16:creationId xmlns:a16="http://schemas.microsoft.com/office/drawing/2014/main" id="{5A8E4623-EB3D-4FB4-ADD3-E6D4F00F7B04}"/>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22709" r="-1" b="49029"/>
          <a:stretch/>
        </p:blipFill>
        <p:spPr>
          <a:xfrm>
            <a:off x="1" y="3968088"/>
            <a:ext cx="10199684" cy="2828498"/>
          </a:xfrm>
          <a:prstGeom prst="rect">
            <a:avLst/>
          </a:prstGeom>
        </p:spPr>
      </p:pic>
      <p:sp>
        <p:nvSpPr>
          <p:cNvPr id="109" name="Frihåndsform: figur 108">
            <a:extLst>
              <a:ext uri="{FF2B5EF4-FFF2-40B4-BE49-F238E27FC236}">
                <a16:creationId xmlns:a16="http://schemas.microsoft.com/office/drawing/2014/main" id="{826C01D7-F485-4210-A502-A581160EDB32}"/>
              </a:ext>
            </a:extLst>
          </p:cNvPr>
          <p:cNvSpPr/>
          <p:nvPr userDrawn="1"/>
        </p:nvSpPr>
        <p:spPr>
          <a:xfrm>
            <a:off x="5289901" y="1163471"/>
            <a:ext cx="2018883" cy="856111"/>
          </a:xfrm>
          <a:custGeom>
            <a:avLst/>
            <a:gdLst>
              <a:gd name="connsiteX0" fmla="*/ 0 w 2018883"/>
              <a:gd name="connsiteY0" fmla="*/ 0 h 800384"/>
              <a:gd name="connsiteX1" fmla="*/ 2018883 w 2018883"/>
              <a:gd name="connsiteY1" fmla="*/ 0 h 800384"/>
              <a:gd name="connsiteX2" fmla="*/ 2018883 w 2018883"/>
              <a:gd name="connsiteY2" fmla="*/ 800384 h 800384"/>
              <a:gd name="connsiteX3" fmla="*/ 0 w 2018883"/>
              <a:gd name="connsiteY3" fmla="*/ 800384 h 800384"/>
              <a:gd name="connsiteX4" fmla="*/ 0 w 2018883"/>
              <a:gd name="connsiteY4" fmla="*/ 0 h 8003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18883" h="800384">
                <a:moveTo>
                  <a:pt x="0" y="0"/>
                </a:moveTo>
                <a:lnTo>
                  <a:pt x="2018883" y="0"/>
                </a:lnTo>
                <a:lnTo>
                  <a:pt x="2018883" y="800384"/>
                </a:lnTo>
                <a:lnTo>
                  <a:pt x="0" y="800384"/>
                </a:lnTo>
                <a:lnTo>
                  <a:pt x="0" y="0"/>
                </a:lnTo>
                <a:close/>
              </a:path>
            </a:pathLst>
          </a:custGeom>
          <a:solidFill>
            <a:schemeClr val="tx1"/>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nb-NO" sz="1200" b="1" kern="1200" dirty="0">
                <a:latin typeface="Open Sans SemiBold" panose="020B0706030804020204" pitchFamily="34" charset="0"/>
                <a:ea typeface="Open Sans SemiBold" panose="020B0706030804020204" pitchFamily="34" charset="0"/>
                <a:cs typeface="Open Sans SemiBold" panose="020B0706030804020204" pitchFamily="34" charset="0"/>
              </a:rPr>
              <a:t>Embetsledelse</a:t>
            </a:r>
          </a:p>
          <a:p>
            <a:pPr marL="0" lvl="0" indent="0" algn="ctr" defTabSz="533400">
              <a:lnSpc>
                <a:spcPct val="90000"/>
              </a:lnSpc>
              <a:spcBef>
                <a:spcPct val="0"/>
              </a:spcBef>
              <a:spcAft>
                <a:spcPct val="35000"/>
              </a:spcAft>
              <a:buNone/>
            </a:pPr>
            <a:r>
              <a:rPr lang="nb-NO" sz="1200" i="1" kern="1200" dirty="0">
                <a:latin typeface="+mn-lt"/>
                <a:ea typeface="Open Sans SemiBold" panose="020B0706030804020204" pitchFamily="34" charset="0"/>
                <a:cs typeface="Open Sans SemiBold" panose="020B0706030804020204" pitchFamily="34" charset="0"/>
              </a:rPr>
              <a:t>statsforvalter</a:t>
            </a:r>
            <a:br>
              <a:rPr lang="nb-NO" sz="1200" i="1" kern="1200" dirty="0">
                <a:latin typeface="+mn-lt"/>
                <a:ea typeface="Open Sans SemiBold" panose="020B0706030804020204" pitchFamily="34" charset="0"/>
                <a:cs typeface="Open Sans SemiBold" panose="020B0706030804020204" pitchFamily="34" charset="0"/>
              </a:rPr>
            </a:br>
            <a:r>
              <a:rPr lang="nb-NO" sz="1200" i="1" kern="1200" dirty="0">
                <a:latin typeface="+mn-lt"/>
                <a:ea typeface="Open Sans SemiBold" panose="020B0706030804020204" pitchFamily="34" charset="0"/>
                <a:cs typeface="Open Sans SemiBold" panose="020B0706030804020204" pitchFamily="34" charset="0"/>
              </a:rPr>
              <a:t>assisterende statsforvalter</a:t>
            </a:r>
          </a:p>
        </p:txBody>
      </p:sp>
      <p:sp>
        <p:nvSpPr>
          <p:cNvPr id="110" name="Frihåndsform: figur 109">
            <a:extLst>
              <a:ext uri="{FF2B5EF4-FFF2-40B4-BE49-F238E27FC236}">
                <a16:creationId xmlns:a16="http://schemas.microsoft.com/office/drawing/2014/main" id="{753326AD-BD52-4ED4-8816-5971B6F0F3D0}"/>
              </a:ext>
            </a:extLst>
          </p:cNvPr>
          <p:cNvSpPr/>
          <p:nvPr userDrawn="1"/>
        </p:nvSpPr>
        <p:spPr>
          <a:xfrm>
            <a:off x="4429928" y="2301202"/>
            <a:ext cx="1736233" cy="465081"/>
          </a:xfrm>
          <a:custGeom>
            <a:avLst/>
            <a:gdLst>
              <a:gd name="connsiteX0" fmla="*/ 0 w 1736233"/>
              <a:gd name="connsiteY0" fmla="*/ 0 h 560054"/>
              <a:gd name="connsiteX1" fmla="*/ 1736233 w 1736233"/>
              <a:gd name="connsiteY1" fmla="*/ 0 h 560054"/>
              <a:gd name="connsiteX2" fmla="*/ 1736233 w 1736233"/>
              <a:gd name="connsiteY2" fmla="*/ 560054 h 560054"/>
              <a:gd name="connsiteX3" fmla="*/ 0 w 1736233"/>
              <a:gd name="connsiteY3" fmla="*/ 560054 h 560054"/>
              <a:gd name="connsiteX4" fmla="*/ 0 w 1736233"/>
              <a:gd name="connsiteY4" fmla="*/ 0 h 5600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36233" h="560054">
                <a:moveTo>
                  <a:pt x="0" y="0"/>
                </a:moveTo>
                <a:lnTo>
                  <a:pt x="1736233" y="0"/>
                </a:lnTo>
                <a:lnTo>
                  <a:pt x="1736233" y="560054"/>
                </a:lnTo>
                <a:lnTo>
                  <a:pt x="0" y="560054"/>
                </a:lnTo>
                <a:lnTo>
                  <a:pt x="0" y="0"/>
                </a:lnTo>
                <a:close/>
              </a:path>
            </a:pathLst>
          </a:custGeom>
          <a:solidFill>
            <a:schemeClr val="tx1">
              <a:lumMod val="90000"/>
              <a:lumOff val="10000"/>
            </a:schemeClr>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nb-NO" sz="1000" b="1" kern="1200" dirty="0">
                <a:latin typeface="Open Sans SemiBold" panose="020B0706030804020204" pitchFamily="34" charset="0"/>
                <a:ea typeface="Open Sans SemiBold" panose="020B0706030804020204" pitchFamily="34" charset="0"/>
                <a:cs typeface="Open Sans SemiBold" panose="020B0706030804020204" pitchFamily="34" charset="0"/>
              </a:rPr>
              <a:t>SAMFUNNSSIKKERHET OG BEREDSKAP</a:t>
            </a:r>
          </a:p>
        </p:txBody>
      </p:sp>
      <p:sp>
        <p:nvSpPr>
          <p:cNvPr id="112" name="Plassholder for lysbildenummer 5">
            <a:extLst>
              <a:ext uri="{FF2B5EF4-FFF2-40B4-BE49-F238E27FC236}">
                <a16:creationId xmlns:a16="http://schemas.microsoft.com/office/drawing/2014/main" id="{8986D95C-46CD-4AA7-970C-DBED96C3F729}"/>
              </a:ext>
            </a:extLst>
          </p:cNvPr>
          <p:cNvSpPr txBox="1">
            <a:spLocks/>
          </p:cNvSpPr>
          <p:nvPr userDrawn="1"/>
        </p:nvSpPr>
        <p:spPr>
          <a:xfrm>
            <a:off x="11540562" y="6510425"/>
            <a:ext cx="497451" cy="235270"/>
          </a:xfrm>
          <a:prstGeom prst="rect">
            <a:avLst/>
          </a:prstGeom>
        </p:spPr>
        <p:txBody>
          <a:bodyPr vert="horz" lIns="91440" tIns="45720" rIns="91440" bIns="45720" rtlCol="0" anchor="ctr"/>
          <a:lstStyle>
            <a:defPPr>
              <a:defRPr lang="nb-NO"/>
            </a:defPPr>
            <a:lvl1pPr marL="0" algn="r" defTabSz="914400" rtl="0" eaLnBrk="1" latinLnBrk="0" hangingPunct="1">
              <a:defRPr sz="1200" kern="1200">
                <a:solidFill>
                  <a:srgbClr val="00ADBA"/>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4CB9F341-8A61-4DDE-9697-FC23600E837F}" type="slidenum">
              <a:rPr lang="nb-NO" sz="900" smtClean="0">
                <a:solidFill>
                  <a:schemeClr val="tx1"/>
                </a:solidFill>
                <a:latin typeface="+mn-lt"/>
              </a:rPr>
              <a:pPr algn="r"/>
              <a:t>‹#›</a:t>
            </a:fld>
            <a:endParaRPr lang="nb-NO" sz="900">
              <a:solidFill>
                <a:schemeClr val="tx1"/>
              </a:solidFill>
              <a:latin typeface="+mn-lt"/>
            </a:endParaRPr>
          </a:p>
        </p:txBody>
      </p:sp>
      <p:sp>
        <p:nvSpPr>
          <p:cNvPr id="113" name="TekstSylinder 112">
            <a:extLst>
              <a:ext uri="{FF2B5EF4-FFF2-40B4-BE49-F238E27FC236}">
                <a16:creationId xmlns:a16="http://schemas.microsoft.com/office/drawing/2014/main" id="{5374D1D1-A661-495E-B12E-E02D739DC69E}"/>
              </a:ext>
            </a:extLst>
          </p:cNvPr>
          <p:cNvSpPr txBox="1"/>
          <p:nvPr userDrawn="1"/>
        </p:nvSpPr>
        <p:spPr>
          <a:xfrm>
            <a:off x="9918700" y="6531150"/>
            <a:ext cx="1898649" cy="200055"/>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nb-NO" altLang="nb-NO" sz="700" b="0" i="0" u="none" strike="noStrike" kern="1200" cap="none" normalizeH="0" baseline="0" dirty="0">
                <a:ln>
                  <a:noFill/>
                </a:ln>
                <a:solidFill>
                  <a:schemeClr val="accent3"/>
                </a:solidFill>
                <a:effectLst/>
                <a:latin typeface="+mn-lt"/>
                <a:ea typeface="+mn-ea"/>
                <a:cs typeface="Arial" panose="020B0604020202020204" pitchFamily="34" charset="0"/>
              </a:rPr>
              <a:t>© </a:t>
            </a:r>
            <a:r>
              <a:rPr kumimoji="0" lang="nb-NO" altLang="nb-NO" sz="700" b="0" i="0" u="none" strike="noStrike" cap="none" normalizeH="0" baseline="0" dirty="0">
                <a:ln>
                  <a:noFill/>
                </a:ln>
                <a:solidFill>
                  <a:schemeClr val="accent3"/>
                </a:solidFill>
                <a:effectLst/>
                <a:latin typeface="+mj-lt"/>
                <a:cs typeface="Arial" panose="020B0604020202020204" pitchFamily="34" charset="0"/>
              </a:rPr>
              <a:t>Statsforvalteren i Troms og Finnmark</a:t>
            </a:r>
          </a:p>
        </p:txBody>
      </p:sp>
      <p:pic>
        <p:nvPicPr>
          <p:cNvPr id="114" name="Bilde 113">
            <a:extLst>
              <a:ext uri="{FF2B5EF4-FFF2-40B4-BE49-F238E27FC236}">
                <a16:creationId xmlns:a16="http://schemas.microsoft.com/office/drawing/2014/main" id="{FDFC3245-AC95-4261-83DD-2904095BCE61}"/>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1280884" y="374087"/>
            <a:ext cx="508409" cy="499038"/>
          </a:xfrm>
          <a:prstGeom prst="rect">
            <a:avLst/>
          </a:prstGeom>
        </p:spPr>
      </p:pic>
      <p:cxnSp>
        <p:nvCxnSpPr>
          <p:cNvPr id="120" name="Rett linje 119">
            <a:extLst>
              <a:ext uri="{FF2B5EF4-FFF2-40B4-BE49-F238E27FC236}">
                <a16:creationId xmlns:a16="http://schemas.microsoft.com/office/drawing/2014/main" id="{BF3AD259-0704-4278-8DF0-0B68A909CFCD}"/>
              </a:ext>
            </a:extLst>
          </p:cNvPr>
          <p:cNvCxnSpPr>
            <a:cxnSpLocks/>
          </p:cNvCxnSpPr>
          <p:nvPr userDrawn="1"/>
        </p:nvCxnSpPr>
        <p:spPr>
          <a:xfrm>
            <a:off x="6166161" y="2511188"/>
            <a:ext cx="134965"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21" name="Rett linje 120">
            <a:extLst>
              <a:ext uri="{FF2B5EF4-FFF2-40B4-BE49-F238E27FC236}">
                <a16:creationId xmlns:a16="http://schemas.microsoft.com/office/drawing/2014/main" id="{19EE84D1-DE6A-4417-AEDC-0E6731B498FC}"/>
              </a:ext>
            </a:extLst>
          </p:cNvPr>
          <p:cNvCxnSpPr>
            <a:cxnSpLocks/>
          </p:cNvCxnSpPr>
          <p:nvPr userDrawn="1"/>
        </p:nvCxnSpPr>
        <p:spPr>
          <a:xfrm>
            <a:off x="2100834" y="2951215"/>
            <a:ext cx="8324942"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22" name="Rett linje 121">
            <a:extLst>
              <a:ext uri="{FF2B5EF4-FFF2-40B4-BE49-F238E27FC236}">
                <a16:creationId xmlns:a16="http://schemas.microsoft.com/office/drawing/2014/main" id="{12876D30-8490-4205-B7E2-F6C353D8DBEC}"/>
              </a:ext>
            </a:extLst>
          </p:cNvPr>
          <p:cNvCxnSpPr/>
          <p:nvPr userDrawn="1"/>
        </p:nvCxnSpPr>
        <p:spPr>
          <a:xfrm>
            <a:off x="6301126" y="2019582"/>
            <a:ext cx="0" cy="931633"/>
          </a:xfrm>
          <a:prstGeom prst="line">
            <a:avLst/>
          </a:prstGeom>
        </p:spPr>
        <p:style>
          <a:lnRef idx="1">
            <a:schemeClr val="accent1"/>
          </a:lnRef>
          <a:fillRef idx="0">
            <a:schemeClr val="accent1"/>
          </a:fillRef>
          <a:effectRef idx="0">
            <a:schemeClr val="accent1"/>
          </a:effectRef>
          <a:fontRef idx="minor">
            <a:schemeClr val="tx1"/>
          </a:fontRef>
        </p:style>
      </p:cxnSp>
      <p:sp>
        <p:nvSpPr>
          <p:cNvPr id="126" name="Frihåndsform: figur 125">
            <a:extLst>
              <a:ext uri="{FF2B5EF4-FFF2-40B4-BE49-F238E27FC236}">
                <a16:creationId xmlns:a16="http://schemas.microsoft.com/office/drawing/2014/main" id="{657E75D8-652D-4AE2-AF9E-10EA2FC24E9C}"/>
              </a:ext>
            </a:extLst>
          </p:cNvPr>
          <p:cNvSpPr/>
          <p:nvPr/>
        </p:nvSpPr>
        <p:spPr>
          <a:xfrm>
            <a:off x="1488906" y="3186509"/>
            <a:ext cx="1268397" cy="634198"/>
          </a:xfrm>
          <a:custGeom>
            <a:avLst/>
            <a:gdLst>
              <a:gd name="connsiteX0" fmla="*/ 0 w 1268397"/>
              <a:gd name="connsiteY0" fmla="*/ 0 h 634198"/>
              <a:gd name="connsiteX1" fmla="*/ 1268397 w 1268397"/>
              <a:gd name="connsiteY1" fmla="*/ 0 h 634198"/>
              <a:gd name="connsiteX2" fmla="*/ 1268397 w 1268397"/>
              <a:gd name="connsiteY2" fmla="*/ 634198 h 634198"/>
              <a:gd name="connsiteX3" fmla="*/ 0 w 1268397"/>
              <a:gd name="connsiteY3" fmla="*/ 634198 h 634198"/>
              <a:gd name="connsiteX4" fmla="*/ 0 w 1268397"/>
              <a:gd name="connsiteY4" fmla="*/ 0 h 6341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68397" h="634198">
                <a:moveTo>
                  <a:pt x="0" y="0"/>
                </a:moveTo>
                <a:lnTo>
                  <a:pt x="1268397" y="0"/>
                </a:lnTo>
                <a:lnTo>
                  <a:pt x="1268397" y="634198"/>
                </a:lnTo>
                <a:lnTo>
                  <a:pt x="0" y="634198"/>
                </a:lnTo>
                <a:lnTo>
                  <a:pt x="0" y="0"/>
                </a:lnTo>
                <a:close/>
              </a:path>
            </a:pathLst>
          </a:custGeom>
          <a:solidFill>
            <a:schemeClr val="accent1"/>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6985" tIns="6985" rIns="6985" bIns="6985" numCol="1" spcCol="1270" anchor="ctr" anchorCtr="0">
            <a:noAutofit/>
          </a:bodyPr>
          <a:lstStyle/>
          <a:p>
            <a:pPr marL="0" lvl="0" indent="0" algn="ctr" defTabSz="488950">
              <a:lnSpc>
                <a:spcPct val="90000"/>
              </a:lnSpc>
              <a:spcBef>
                <a:spcPct val="0"/>
              </a:spcBef>
              <a:spcAft>
                <a:spcPct val="35000"/>
              </a:spcAft>
              <a:buNone/>
            </a:pPr>
            <a:r>
              <a:rPr lang="nb-NO" sz="1000" b="1" kern="1200" dirty="0">
                <a:latin typeface="Open Sans SemiBold" panose="020B0706030804020204" pitchFamily="34" charset="0"/>
                <a:ea typeface="Open Sans SemiBold" panose="020B0706030804020204" pitchFamily="34" charset="0"/>
                <a:cs typeface="Open Sans SemiBold" panose="020B0706030804020204" pitchFamily="34" charset="0"/>
              </a:rPr>
              <a:t>JUSTIS OG KOMMUNAL</a:t>
            </a:r>
          </a:p>
        </p:txBody>
      </p:sp>
      <p:cxnSp>
        <p:nvCxnSpPr>
          <p:cNvPr id="125" name="Rett linje 124">
            <a:extLst>
              <a:ext uri="{FF2B5EF4-FFF2-40B4-BE49-F238E27FC236}">
                <a16:creationId xmlns:a16="http://schemas.microsoft.com/office/drawing/2014/main" id="{A14E5F46-2789-47D2-B2E3-ECBD024C70FD}"/>
              </a:ext>
            </a:extLst>
          </p:cNvPr>
          <p:cNvCxnSpPr/>
          <p:nvPr/>
        </p:nvCxnSpPr>
        <p:spPr>
          <a:xfrm flipV="1">
            <a:off x="2100834" y="2951215"/>
            <a:ext cx="0" cy="235294"/>
          </a:xfrm>
          <a:prstGeom prst="line">
            <a:avLst/>
          </a:prstGeom>
        </p:spPr>
        <p:style>
          <a:lnRef idx="1">
            <a:schemeClr val="accent1"/>
          </a:lnRef>
          <a:fillRef idx="0">
            <a:schemeClr val="accent1"/>
          </a:fillRef>
          <a:effectRef idx="0">
            <a:schemeClr val="accent1"/>
          </a:effectRef>
          <a:fontRef idx="minor">
            <a:schemeClr val="tx1"/>
          </a:fontRef>
        </p:style>
      </p:cxnSp>
      <p:sp>
        <p:nvSpPr>
          <p:cNvPr id="140" name="Frihåndsform: figur 139">
            <a:extLst>
              <a:ext uri="{FF2B5EF4-FFF2-40B4-BE49-F238E27FC236}">
                <a16:creationId xmlns:a16="http://schemas.microsoft.com/office/drawing/2014/main" id="{C4B1A3D6-3D43-41F6-8212-64D0AB750D01}"/>
              </a:ext>
            </a:extLst>
          </p:cNvPr>
          <p:cNvSpPr/>
          <p:nvPr/>
        </p:nvSpPr>
        <p:spPr>
          <a:xfrm>
            <a:off x="2879213" y="3186509"/>
            <a:ext cx="1268397" cy="634198"/>
          </a:xfrm>
          <a:custGeom>
            <a:avLst/>
            <a:gdLst>
              <a:gd name="connsiteX0" fmla="*/ 0 w 1268397"/>
              <a:gd name="connsiteY0" fmla="*/ 0 h 634198"/>
              <a:gd name="connsiteX1" fmla="*/ 1268397 w 1268397"/>
              <a:gd name="connsiteY1" fmla="*/ 0 h 634198"/>
              <a:gd name="connsiteX2" fmla="*/ 1268397 w 1268397"/>
              <a:gd name="connsiteY2" fmla="*/ 634198 h 634198"/>
              <a:gd name="connsiteX3" fmla="*/ 0 w 1268397"/>
              <a:gd name="connsiteY3" fmla="*/ 634198 h 634198"/>
              <a:gd name="connsiteX4" fmla="*/ 0 w 1268397"/>
              <a:gd name="connsiteY4" fmla="*/ 0 h 6341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68397" h="634198">
                <a:moveTo>
                  <a:pt x="0" y="0"/>
                </a:moveTo>
                <a:lnTo>
                  <a:pt x="1268397" y="0"/>
                </a:lnTo>
                <a:lnTo>
                  <a:pt x="1268397" y="634198"/>
                </a:lnTo>
                <a:lnTo>
                  <a:pt x="0" y="634198"/>
                </a:lnTo>
                <a:lnTo>
                  <a:pt x="0" y="0"/>
                </a:lnTo>
                <a:close/>
              </a:path>
            </a:pathLst>
          </a:custGeom>
          <a:solidFill>
            <a:schemeClr val="accent1"/>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nb-NO" sz="1000" b="1" kern="1200" dirty="0">
                <a:latin typeface="Open Sans SemiBold" panose="020B0706030804020204" pitchFamily="34" charset="0"/>
                <a:ea typeface="Open Sans SemiBold" panose="020B0706030804020204" pitchFamily="34" charset="0"/>
                <a:cs typeface="Open Sans SemiBold" panose="020B0706030804020204" pitchFamily="34" charset="0"/>
              </a:rPr>
              <a:t>HELSE OG SOSIAL</a:t>
            </a:r>
          </a:p>
        </p:txBody>
      </p:sp>
      <p:cxnSp>
        <p:nvCxnSpPr>
          <p:cNvPr id="146" name="Rett linje 145">
            <a:extLst>
              <a:ext uri="{FF2B5EF4-FFF2-40B4-BE49-F238E27FC236}">
                <a16:creationId xmlns:a16="http://schemas.microsoft.com/office/drawing/2014/main" id="{9FE2D001-CB9A-4673-A40C-02429B028CD8}"/>
              </a:ext>
            </a:extLst>
          </p:cNvPr>
          <p:cNvCxnSpPr/>
          <p:nvPr/>
        </p:nvCxnSpPr>
        <p:spPr>
          <a:xfrm flipV="1">
            <a:off x="3517216" y="2951215"/>
            <a:ext cx="0" cy="235294"/>
          </a:xfrm>
          <a:prstGeom prst="line">
            <a:avLst/>
          </a:prstGeom>
        </p:spPr>
        <p:style>
          <a:lnRef idx="1">
            <a:schemeClr val="accent1"/>
          </a:lnRef>
          <a:fillRef idx="0">
            <a:schemeClr val="accent1"/>
          </a:fillRef>
          <a:effectRef idx="0">
            <a:schemeClr val="accent1"/>
          </a:effectRef>
          <a:fontRef idx="minor">
            <a:schemeClr val="tx1"/>
          </a:fontRef>
        </p:style>
      </p:cxnSp>
      <p:sp>
        <p:nvSpPr>
          <p:cNvPr id="152" name="Frihåndsform: figur 151">
            <a:extLst>
              <a:ext uri="{FF2B5EF4-FFF2-40B4-BE49-F238E27FC236}">
                <a16:creationId xmlns:a16="http://schemas.microsoft.com/office/drawing/2014/main" id="{13E1B108-1DB4-4FB7-8B9D-DA762FEB2284}"/>
              </a:ext>
            </a:extLst>
          </p:cNvPr>
          <p:cNvSpPr/>
          <p:nvPr/>
        </p:nvSpPr>
        <p:spPr>
          <a:xfrm>
            <a:off x="4269519" y="3186509"/>
            <a:ext cx="1268397" cy="634198"/>
          </a:xfrm>
          <a:custGeom>
            <a:avLst/>
            <a:gdLst>
              <a:gd name="connsiteX0" fmla="*/ 0 w 1268397"/>
              <a:gd name="connsiteY0" fmla="*/ 0 h 634198"/>
              <a:gd name="connsiteX1" fmla="*/ 1268397 w 1268397"/>
              <a:gd name="connsiteY1" fmla="*/ 0 h 634198"/>
              <a:gd name="connsiteX2" fmla="*/ 1268397 w 1268397"/>
              <a:gd name="connsiteY2" fmla="*/ 634198 h 634198"/>
              <a:gd name="connsiteX3" fmla="*/ 0 w 1268397"/>
              <a:gd name="connsiteY3" fmla="*/ 634198 h 634198"/>
              <a:gd name="connsiteX4" fmla="*/ 0 w 1268397"/>
              <a:gd name="connsiteY4" fmla="*/ 0 h 6341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68397" h="634198">
                <a:moveTo>
                  <a:pt x="0" y="0"/>
                </a:moveTo>
                <a:lnTo>
                  <a:pt x="1268397" y="0"/>
                </a:lnTo>
                <a:lnTo>
                  <a:pt x="1268397" y="634198"/>
                </a:lnTo>
                <a:lnTo>
                  <a:pt x="0" y="634198"/>
                </a:lnTo>
                <a:lnTo>
                  <a:pt x="0" y="0"/>
                </a:lnTo>
                <a:close/>
              </a:path>
            </a:pathLst>
          </a:custGeom>
          <a:solidFill>
            <a:schemeClr val="accent1"/>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nb-NO" sz="1000" b="1" kern="1200" dirty="0">
                <a:latin typeface="Open Sans SemiBold" panose="020B0706030804020204" pitchFamily="34" charset="0"/>
                <a:ea typeface="Open Sans SemiBold" panose="020B0706030804020204" pitchFamily="34" charset="0"/>
                <a:cs typeface="Open Sans SemiBold" panose="020B0706030804020204" pitchFamily="34" charset="0"/>
              </a:rPr>
              <a:t>LANDBRUK</a:t>
            </a:r>
          </a:p>
        </p:txBody>
      </p:sp>
      <p:cxnSp>
        <p:nvCxnSpPr>
          <p:cNvPr id="160" name="Rett linje 159">
            <a:extLst>
              <a:ext uri="{FF2B5EF4-FFF2-40B4-BE49-F238E27FC236}">
                <a16:creationId xmlns:a16="http://schemas.microsoft.com/office/drawing/2014/main" id="{691B41CB-A158-43DC-8AC5-A33D9B6EA829}"/>
              </a:ext>
            </a:extLst>
          </p:cNvPr>
          <p:cNvCxnSpPr/>
          <p:nvPr/>
        </p:nvCxnSpPr>
        <p:spPr>
          <a:xfrm flipV="1">
            <a:off x="4881594" y="2951215"/>
            <a:ext cx="0" cy="235294"/>
          </a:xfrm>
          <a:prstGeom prst="line">
            <a:avLst/>
          </a:prstGeom>
        </p:spPr>
        <p:style>
          <a:lnRef idx="1">
            <a:schemeClr val="accent1"/>
          </a:lnRef>
          <a:fillRef idx="0">
            <a:schemeClr val="accent1"/>
          </a:fillRef>
          <a:effectRef idx="0">
            <a:schemeClr val="accent1"/>
          </a:effectRef>
          <a:fontRef idx="minor">
            <a:schemeClr val="tx1"/>
          </a:fontRef>
        </p:style>
      </p:cxnSp>
      <p:sp>
        <p:nvSpPr>
          <p:cNvPr id="168" name="Frihåndsform: figur 167">
            <a:extLst>
              <a:ext uri="{FF2B5EF4-FFF2-40B4-BE49-F238E27FC236}">
                <a16:creationId xmlns:a16="http://schemas.microsoft.com/office/drawing/2014/main" id="{0EB6D4D3-E2C5-4D4B-B19B-99A677223301}"/>
              </a:ext>
            </a:extLst>
          </p:cNvPr>
          <p:cNvSpPr/>
          <p:nvPr/>
        </p:nvSpPr>
        <p:spPr>
          <a:xfrm>
            <a:off x="5659825" y="3186509"/>
            <a:ext cx="1268397" cy="634198"/>
          </a:xfrm>
          <a:custGeom>
            <a:avLst/>
            <a:gdLst>
              <a:gd name="connsiteX0" fmla="*/ 0 w 1268397"/>
              <a:gd name="connsiteY0" fmla="*/ 0 h 634198"/>
              <a:gd name="connsiteX1" fmla="*/ 1268397 w 1268397"/>
              <a:gd name="connsiteY1" fmla="*/ 0 h 634198"/>
              <a:gd name="connsiteX2" fmla="*/ 1268397 w 1268397"/>
              <a:gd name="connsiteY2" fmla="*/ 634198 h 634198"/>
              <a:gd name="connsiteX3" fmla="*/ 0 w 1268397"/>
              <a:gd name="connsiteY3" fmla="*/ 634198 h 634198"/>
              <a:gd name="connsiteX4" fmla="*/ 0 w 1268397"/>
              <a:gd name="connsiteY4" fmla="*/ 0 h 6341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68397" h="634198">
                <a:moveTo>
                  <a:pt x="0" y="0"/>
                </a:moveTo>
                <a:lnTo>
                  <a:pt x="1268397" y="0"/>
                </a:lnTo>
                <a:lnTo>
                  <a:pt x="1268397" y="634198"/>
                </a:lnTo>
                <a:lnTo>
                  <a:pt x="0" y="634198"/>
                </a:lnTo>
                <a:lnTo>
                  <a:pt x="0" y="0"/>
                </a:lnTo>
                <a:close/>
              </a:path>
            </a:pathLst>
          </a:custGeom>
          <a:solidFill>
            <a:schemeClr val="accent1"/>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nb-NO" sz="1000" b="1" kern="1200" dirty="0">
                <a:latin typeface="Open Sans SemiBold" panose="020B0706030804020204" pitchFamily="34" charset="0"/>
                <a:ea typeface="Open Sans SemiBold" panose="020B0706030804020204" pitchFamily="34" charset="0"/>
                <a:cs typeface="Open Sans SemiBold" panose="020B0706030804020204" pitchFamily="34" charset="0"/>
              </a:rPr>
              <a:t>ORGANISASJON OG UTVIKLING</a:t>
            </a:r>
          </a:p>
        </p:txBody>
      </p:sp>
      <p:cxnSp>
        <p:nvCxnSpPr>
          <p:cNvPr id="177" name="Rett linje 176">
            <a:extLst>
              <a:ext uri="{FF2B5EF4-FFF2-40B4-BE49-F238E27FC236}">
                <a16:creationId xmlns:a16="http://schemas.microsoft.com/office/drawing/2014/main" id="{D2F46824-146F-4114-8DA1-48EF743D1CF2}"/>
              </a:ext>
            </a:extLst>
          </p:cNvPr>
          <p:cNvCxnSpPr/>
          <p:nvPr/>
        </p:nvCxnSpPr>
        <p:spPr>
          <a:xfrm flipV="1">
            <a:off x="6300141" y="2951215"/>
            <a:ext cx="0" cy="235294"/>
          </a:xfrm>
          <a:prstGeom prst="line">
            <a:avLst/>
          </a:prstGeom>
        </p:spPr>
        <p:style>
          <a:lnRef idx="1">
            <a:schemeClr val="accent1"/>
          </a:lnRef>
          <a:fillRef idx="0">
            <a:schemeClr val="accent1"/>
          </a:fillRef>
          <a:effectRef idx="0">
            <a:schemeClr val="accent1"/>
          </a:effectRef>
          <a:fontRef idx="minor">
            <a:schemeClr val="tx1"/>
          </a:fontRef>
        </p:style>
      </p:cxnSp>
      <p:sp>
        <p:nvSpPr>
          <p:cNvPr id="187" name="Frihåndsform: figur 186">
            <a:extLst>
              <a:ext uri="{FF2B5EF4-FFF2-40B4-BE49-F238E27FC236}">
                <a16:creationId xmlns:a16="http://schemas.microsoft.com/office/drawing/2014/main" id="{CF252337-CB08-426E-A6A9-1C81021C81C7}"/>
              </a:ext>
            </a:extLst>
          </p:cNvPr>
          <p:cNvSpPr/>
          <p:nvPr/>
        </p:nvSpPr>
        <p:spPr>
          <a:xfrm>
            <a:off x="7050131" y="3186509"/>
            <a:ext cx="1268397" cy="634198"/>
          </a:xfrm>
          <a:custGeom>
            <a:avLst/>
            <a:gdLst>
              <a:gd name="connsiteX0" fmla="*/ 0 w 1268397"/>
              <a:gd name="connsiteY0" fmla="*/ 0 h 634198"/>
              <a:gd name="connsiteX1" fmla="*/ 1268397 w 1268397"/>
              <a:gd name="connsiteY1" fmla="*/ 0 h 634198"/>
              <a:gd name="connsiteX2" fmla="*/ 1268397 w 1268397"/>
              <a:gd name="connsiteY2" fmla="*/ 634198 h 634198"/>
              <a:gd name="connsiteX3" fmla="*/ 0 w 1268397"/>
              <a:gd name="connsiteY3" fmla="*/ 634198 h 634198"/>
              <a:gd name="connsiteX4" fmla="*/ 0 w 1268397"/>
              <a:gd name="connsiteY4" fmla="*/ 0 h 6341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68397" h="634198">
                <a:moveTo>
                  <a:pt x="0" y="0"/>
                </a:moveTo>
                <a:lnTo>
                  <a:pt x="1268397" y="0"/>
                </a:lnTo>
                <a:lnTo>
                  <a:pt x="1268397" y="634198"/>
                </a:lnTo>
                <a:lnTo>
                  <a:pt x="0" y="634198"/>
                </a:lnTo>
                <a:lnTo>
                  <a:pt x="0" y="0"/>
                </a:lnTo>
                <a:close/>
              </a:path>
            </a:pathLst>
          </a:custGeom>
          <a:solidFill>
            <a:schemeClr val="accent1"/>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nb-NO" sz="1000" b="1" kern="1200" dirty="0">
                <a:latin typeface="Open Sans SemiBold" panose="020B0706030804020204" pitchFamily="34" charset="0"/>
                <a:ea typeface="Open Sans SemiBold" panose="020B0706030804020204" pitchFamily="34" charset="0"/>
                <a:cs typeface="Open Sans SemiBold" panose="020B0706030804020204" pitchFamily="34" charset="0"/>
              </a:rPr>
              <a:t>REINDRIFT</a:t>
            </a:r>
          </a:p>
        </p:txBody>
      </p:sp>
      <p:cxnSp>
        <p:nvCxnSpPr>
          <p:cNvPr id="193" name="Rett linje 192">
            <a:extLst>
              <a:ext uri="{FF2B5EF4-FFF2-40B4-BE49-F238E27FC236}">
                <a16:creationId xmlns:a16="http://schemas.microsoft.com/office/drawing/2014/main" id="{38A1C4B4-A65C-48E6-965B-B41B19B49113}"/>
              </a:ext>
            </a:extLst>
          </p:cNvPr>
          <p:cNvCxnSpPr/>
          <p:nvPr/>
        </p:nvCxnSpPr>
        <p:spPr>
          <a:xfrm flipV="1">
            <a:off x="7668852" y="2951215"/>
            <a:ext cx="0" cy="235294"/>
          </a:xfrm>
          <a:prstGeom prst="line">
            <a:avLst/>
          </a:prstGeom>
        </p:spPr>
        <p:style>
          <a:lnRef idx="1">
            <a:schemeClr val="accent1"/>
          </a:lnRef>
          <a:fillRef idx="0">
            <a:schemeClr val="accent1"/>
          </a:fillRef>
          <a:effectRef idx="0">
            <a:schemeClr val="accent1"/>
          </a:effectRef>
          <a:fontRef idx="minor">
            <a:schemeClr val="tx1"/>
          </a:fontRef>
        </p:style>
      </p:cxnSp>
      <p:sp>
        <p:nvSpPr>
          <p:cNvPr id="199" name="Frihåndsform: figur 198">
            <a:extLst>
              <a:ext uri="{FF2B5EF4-FFF2-40B4-BE49-F238E27FC236}">
                <a16:creationId xmlns:a16="http://schemas.microsoft.com/office/drawing/2014/main" id="{E3DB1DC2-CB00-4E32-A214-4A3483F6B51A}"/>
              </a:ext>
            </a:extLst>
          </p:cNvPr>
          <p:cNvSpPr/>
          <p:nvPr/>
        </p:nvSpPr>
        <p:spPr>
          <a:xfrm>
            <a:off x="8440437" y="3186509"/>
            <a:ext cx="1268397" cy="634198"/>
          </a:xfrm>
          <a:custGeom>
            <a:avLst/>
            <a:gdLst>
              <a:gd name="connsiteX0" fmla="*/ 0 w 1268397"/>
              <a:gd name="connsiteY0" fmla="*/ 0 h 634198"/>
              <a:gd name="connsiteX1" fmla="*/ 1268397 w 1268397"/>
              <a:gd name="connsiteY1" fmla="*/ 0 h 634198"/>
              <a:gd name="connsiteX2" fmla="*/ 1268397 w 1268397"/>
              <a:gd name="connsiteY2" fmla="*/ 634198 h 634198"/>
              <a:gd name="connsiteX3" fmla="*/ 0 w 1268397"/>
              <a:gd name="connsiteY3" fmla="*/ 634198 h 634198"/>
              <a:gd name="connsiteX4" fmla="*/ 0 w 1268397"/>
              <a:gd name="connsiteY4" fmla="*/ 0 h 6341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68397" h="634198">
                <a:moveTo>
                  <a:pt x="0" y="0"/>
                </a:moveTo>
                <a:lnTo>
                  <a:pt x="1268397" y="0"/>
                </a:lnTo>
                <a:lnTo>
                  <a:pt x="1268397" y="634198"/>
                </a:lnTo>
                <a:lnTo>
                  <a:pt x="0" y="634198"/>
                </a:lnTo>
                <a:lnTo>
                  <a:pt x="0" y="0"/>
                </a:lnTo>
                <a:close/>
              </a:path>
            </a:pathLst>
          </a:custGeom>
          <a:solidFill>
            <a:schemeClr val="accent1"/>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nb-NO" sz="1000" b="1" kern="1200" dirty="0">
                <a:latin typeface="Open Sans SemiBold" panose="020B0706030804020204" pitchFamily="34" charset="0"/>
                <a:ea typeface="Open Sans SemiBold" panose="020B0706030804020204" pitchFamily="34" charset="0"/>
                <a:cs typeface="Open Sans SemiBold" panose="020B0706030804020204" pitchFamily="34" charset="0"/>
              </a:rPr>
              <a:t>MILJØ</a:t>
            </a:r>
          </a:p>
        </p:txBody>
      </p:sp>
      <p:cxnSp>
        <p:nvCxnSpPr>
          <p:cNvPr id="200" name="Rett linje 199">
            <a:extLst>
              <a:ext uri="{FF2B5EF4-FFF2-40B4-BE49-F238E27FC236}">
                <a16:creationId xmlns:a16="http://schemas.microsoft.com/office/drawing/2014/main" id="{AF13D9F7-729F-49CF-A36B-EB309B9808EB}"/>
              </a:ext>
            </a:extLst>
          </p:cNvPr>
          <p:cNvCxnSpPr/>
          <p:nvPr/>
        </p:nvCxnSpPr>
        <p:spPr>
          <a:xfrm flipV="1">
            <a:off x="9076564" y="2951215"/>
            <a:ext cx="0" cy="235294"/>
          </a:xfrm>
          <a:prstGeom prst="line">
            <a:avLst/>
          </a:prstGeom>
        </p:spPr>
        <p:style>
          <a:lnRef idx="1">
            <a:schemeClr val="accent1"/>
          </a:lnRef>
          <a:fillRef idx="0">
            <a:schemeClr val="accent1"/>
          </a:fillRef>
          <a:effectRef idx="0">
            <a:schemeClr val="accent1"/>
          </a:effectRef>
          <a:fontRef idx="minor">
            <a:schemeClr val="tx1"/>
          </a:fontRef>
        </p:style>
      </p:cxnSp>
      <p:sp>
        <p:nvSpPr>
          <p:cNvPr id="202" name="Frihåndsform: figur 201">
            <a:extLst>
              <a:ext uri="{FF2B5EF4-FFF2-40B4-BE49-F238E27FC236}">
                <a16:creationId xmlns:a16="http://schemas.microsoft.com/office/drawing/2014/main" id="{783A4EE6-1706-4772-8324-9EF9501ADC68}"/>
              </a:ext>
            </a:extLst>
          </p:cNvPr>
          <p:cNvSpPr/>
          <p:nvPr/>
        </p:nvSpPr>
        <p:spPr>
          <a:xfrm>
            <a:off x="9830745" y="3186509"/>
            <a:ext cx="1268397" cy="634198"/>
          </a:xfrm>
          <a:custGeom>
            <a:avLst/>
            <a:gdLst>
              <a:gd name="connsiteX0" fmla="*/ 0 w 1268397"/>
              <a:gd name="connsiteY0" fmla="*/ 0 h 634198"/>
              <a:gd name="connsiteX1" fmla="*/ 1268397 w 1268397"/>
              <a:gd name="connsiteY1" fmla="*/ 0 h 634198"/>
              <a:gd name="connsiteX2" fmla="*/ 1268397 w 1268397"/>
              <a:gd name="connsiteY2" fmla="*/ 634198 h 634198"/>
              <a:gd name="connsiteX3" fmla="*/ 0 w 1268397"/>
              <a:gd name="connsiteY3" fmla="*/ 634198 h 634198"/>
              <a:gd name="connsiteX4" fmla="*/ 0 w 1268397"/>
              <a:gd name="connsiteY4" fmla="*/ 0 h 6341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68397" h="634198">
                <a:moveTo>
                  <a:pt x="0" y="0"/>
                </a:moveTo>
                <a:lnTo>
                  <a:pt x="1268397" y="0"/>
                </a:lnTo>
                <a:lnTo>
                  <a:pt x="1268397" y="634198"/>
                </a:lnTo>
                <a:lnTo>
                  <a:pt x="0" y="634198"/>
                </a:lnTo>
                <a:lnTo>
                  <a:pt x="0" y="0"/>
                </a:lnTo>
                <a:close/>
              </a:path>
            </a:pathLst>
          </a:custGeom>
          <a:solidFill>
            <a:schemeClr val="accent1"/>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nb-NO" sz="1000" b="1" kern="1200" dirty="0">
                <a:latin typeface="Open Sans SemiBold" panose="020B0706030804020204" pitchFamily="34" charset="0"/>
                <a:ea typeface="Open Sans SemiBold" panose="020B0706030804020204" pitchFamily="34" charset="0"/>
                <a:cs typeface="Open Sans SemiBold" panose="020B0706030804020204" pitchFamily="34" charset="0"/>
              </a:rPr>
              <a:t>OPPVEKST OG BARNEVERN</a:t>
            </a:r>
          </a:p>
        </p:txBody>
      </p:sp>
      <p:cxnSp>
        <p:nvCxnSpPr>
          <p:cNvPr id="203" name="Rett linje 202">
            <a:extLst>
              <a:ext uri="{FF2B5EF4-FFF2-40B4-BE49-F238E27FC236}">
                <a16:creationId xmlns:a16="http://schemas.microsoft.com/office/drawing/2014/main" id="{6DAFE6B3-372F-4BF0-9004-B0AFB8557EAD}"/>
              </a:ext>
            </a:extLst>
          </p:cNvPr>
          <p:cNvCxnSpPr/>
          <p:nvPr/>
        </p:nvCxnSpPr>
        <p:spPr>
          <a:xfrm flipV="1">
            <a:off x="10425776" y="2951215"/>
            <a:ext cx="0" cy="235294"/>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6659545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1_Organisasjonskart med seksjoner">
    <p:spTree>
      <p:nvGrpSpPr>
        <p:cNvPr id="1" name=""/>
        <p:cNvGrpSpPr/>
        <p:nvPr/>
      </p:nvGrpSpPr>
      <p:grpSpPr>
        <a:xfrm>
          <a:off x="0" y="0"/>
          <a:ext cx="0" cy="0"/>
          <a:chOff x="0" y="0"/>
          <a:chExt cx="0" cy="0"/>
        </a:xfrm>
      </p:grpSpPr>
      <p:sp>
        <p:nvSpPr>
          <p:cNvPr id="78" name="Plassholder for lysbildenummer 5">
            <a:extLst>
              <a:ext uri="{FF2B5EF4-FFF2-40B4-BE49-F238E27FC236}">
                <a16:creationId xmlns:a16="http://schemas.microsoft.com/office/drawing/2014/main" id="{40C88E64-C69B-4E4A-81E4-328092F496C3}"/>
              </a:ext>
            </a:extLst>
          </p:cNvPr>
          <p:cNvSpPr txBox="1">
            <a:spLocks/>
          </p:cNvSpPr>
          <p:nvPr userDrawn="1"/>
        </p:nvSpPr>
        <p:spPr>
          <a:xfrm>
            <a:off x="11540562" y="6510425"/>
            <a:ext cx="497451" cy="235270"/>
          </a:xfrm>
          <a:prstGeom prst="rect">
            <a:avLst/>
          </a:prstGeom>
        </p:spPr>
        <p:txBody>
          <a:bodyPr vert="horz" lIns="91440" tIns="45720" rIns="91440" bIns="45720" rtlCol="0" anchor="ctr"/>
          <a:lstStyle>
            <a:defPPr>
              <a:defRPr lang="nb-NO"/>
            </a:defPPr>
            <a:lvl1pPr marL="0" algn="r" defTabSz="914400" rtl="0" eaLnBrk="1" latinLnBrk="0" hangingPunct="1">
              <a:defRPr sz="1200" kern="1200">
                <a:solidFill>
                  <a:srgbClr val="00ADBA"/>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4CB9F341-8A61-4DDE-9697-FC23600E837F}" type="slidenum">
              <a:rPr lang="nb-NO" sz="900" smtClean="0">
                <a:solidFill>
                  <a:schemeClr val="tx1"/>
                </a:solidFill>
                <a:latin typeface="+mn-lt"/>
              </a:rPr>
              <a:pPr algn="r"/>
              <a:t>‹#›</a:t>
            </a:fld>
            <a:endParaRPr lang="nb-NO" sz="900">
              <a:solidFill>
                <a:schemeClr val="tx1"/>
              </a:solidFill>
              <a:latin typeface="+mn-lt"/>
            </a:endParaRPr>
          </a:p>
        </p:txBody>
      </p:sp>
      <p:sp>
        <p:nvSpPr>
          <p:cNvPr id="79" name="TekstSylinder 78">
            <a:extLst>
              <a:ext uri="{FF2B5EF4-FFF2-40B4-BE49-F238E27FC236}">
                <a16:creationId xmlns:a16="http://schemas.microsoft.com/office/drawing/2014/main" id="{20C57133-27B3-4A67-BA13-A734BF4FFF0E}"/>
              </a:ext>
            </a:extLst>
          </p:cNvPr>
          <p:cNvSpPr txBox="1"/>
          <p:nvPr userDrawn="1"/>
        </p:nvSpPr>
        <p:spPr>
          <a:xfrm>
            <a:off x="9918700" y="6531150"/>
            <a:ext cx="1898649" cy="200055"/>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nb-NO" altLang="nb-NO" sz="700" b="0" i="0" u="none" strike="noStrike" kern="1200" cap="none" normalizeH="0" baseline="0" dirty="0">
                <a:ln>
                  <a:noFill/>
                </a:ln>
                <a:solidFill>
                  <a:schemeClr val="accent3"/>
                </a:solidFill>
                <a:effectLst/>
                <a:latin typeface="+mn-lt"/>
                <a:ea typeface="+mn-ea"/>
                <a:cs typeface="Arial" panose="020B0604020202020204" pitchFamily="34" charset="0"/>
              </a:rPr>
              <a:t>© </a:t>
            </a:r>
            <a:r>
              <a:rPr kumimoji="0" lang="nb-NO" altLang="nb-NO" sz="700" b="0" i="0" u="none" strike="noStrike" cap="none" normalizeH="0" baseline="0" dirty="0">
                <a:ln>
                  <a:noFill/>
                </a:ln>
                <a:solidFill>
                  <a:schemeClr val="accent3"/>
                </a:solidFill>
                <a:effectLst/>
                <a:latin typeface="+mj-lt"/>
                <a:cs typeface="Arial" panose="020B0604020202020204" pitchFamily="34" charset="0"/>
              </a:rPr>
              <a:t>Statsforvalteren i Troms og Finnmark</a:t>
            </a:r>
          </a:p>
        </p:txBody>
      </p:sp>
      <p:pic>
        <p:nvPicPr>
          <p:cNvPr id="80" name="Bilde 79">
            <a:extLst>
              <a:ext uri="{FF2B5EF4-FFF2-40B4-BE49-F238E27FC236}">
                <a16:creationId xmlns:a16="http://schemas.microsoft.com/office/drawing/2014/main" id="{530B0B66-F991-4E1B-B0E4-500B05E4D38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280884" y="374087"/>
            <a:ext cx="508409" cy="499038"/>
          </a:xfrm>
          <a:prstGeom prst="rect">
            <a:avLst/>
          </a:prstGeom>
        </p:spPr>
      </p:pic>
      <p:sp>
        <p:nvSpPr>
          <p:cNvPr id="81" name="TekstSylinder 80">
            <a:extLst>
              <a:ext uri="{FF2B5EF4-FFF2-40B4-BE49-F238E27FC236}">
                <a16:creationId xmlns:a16="http://schemas.microsoft.com/office/drawing/2014/main" id="{D28C4A04-A5E2-4B35-94EA-FC375A5DD83C}"/>
              </a:ext>
            </a:extLst>
          </p:cNvPr>
          <p:cNvSpPr txBox="1"/>
          <p:nvPr userDrawn="1"/>
        </p:nvSpPr>
        <p:spPr>
          <a:xfrm>
            <a:off x="1702798" y="5712994"/>
            <a:ext cx="3813176" cy="230832"/>
          </a:xfrm>
          <a:prstGeom prst="rect">
            <a:avLst/>
          </a:prstGeom>
          <a:noFill/>
        </p:spPr>
        <p:txBody>
          <a:bodyPr wrap="square" rtlCol="0">
            <a:spAutoFit/>
          </a:bodyPr>
          <a:lstStyle/>
          <a:p>
            <a:r>
              <a:rPr lang="nb-NO" sz="900" i="1" dirty="0">
                <a:solidFill>
                  <a:srgbClr val="00244E"/>
                </a:solidFill>
                <a:latin typeface="Open Sans" panose="020B0606030504020204" pitchFamily="34" charset="0"/>
                <a:ea typeface="Open Sans" panose="020B0606030504020204" pitchFamily="34" charset="0"/>
                <a:cs typeface="Open Sans" panose="020B0606030504020204" pitchFamily="34" charset="0"/>
              </a:rPr>
              <a:t>faggrupper på tvers av organisasjonen</a:t>
            </a:r>
          </a:p>
        </p:txBody>
      </p:sp>
      <p:cxnSp>
        <p:nvCxnSpPr>
          <p:cNvPr id="82" name="Rett pilkobling 81">
            <a:extLst>
              <a:ext uri="{FF2B5EF4-FFF2-40B4-BE49-F238E27FC236}">
                <a16:creationId xmlns:a16="http://schemas.microsoft.com/office/drawing/2014/main" id="{B8B82FBA-B417-450B-99F7-5E68CBB92D9B}"/>
              </a:ext>
            </a:extLst>
          </p:cNvPr>
          <p:cNvCxnSpPr>
            <a:cxnSpLocks/>
          </p:cNvCxnSpPr>
          <p:nvPr userDrawn="1"/>
        </p:nvCxnSpPr>
        <p:spPr>
          <a:xfrm flipV="1">
            <a:off x="1256130" y="2406580"/>
            <a:ext cx="0" cy="3429530"/>
          </a:xfrm>
          <a:prstGeom prst="straightConnector1">
            <a:avLst/>
          </a:prstGeom>
          <a:ln w="6350">
            <a:solidFill>
              <a:srgbClr val="00244E"/>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83" name="Rett linje 82">
            <a:extLst>
              <a:ext uri="{FF2B5EF4-FFF2-40B4-BE49-F238E27FC236}">
                <a16:creationId xmlns:a16="http://schemas.microsoft.com/office/drawing/2014/main" id="{054FA457-C12B-47DC-90A9-C81C1F06B881}"/>
              </a:ext>
            </a:extLst>
          </p:cNvPr>
          <p:cNvCxnSpPr>
            <a:cxnSpLocks/>
            <a:endCxn id="81" idx="1"/>
          </p:cNvCxnSpPr>
          <p:nvPr userDrawn="1"/>
        </p:nvCxnSpPr>
        <p:spPr>
          <a:xfrm>
            <a:off x="1256130" y="5828410"/>
            <a:ext cx="446668" cy="0"/>
          </a:xfrm>
          <a:prstGeom prst="line">
            <a:avLst/>
          </a:prstGeom>
          <a:ln w="6350">
            <a:solidFill>
              <a:srgbClr val="00244E"/>
            </a:solidFill>
            <a:prstDash val="dash"/>
          </a:ln>
        </p:spPr>
        <p:style>
          <a:lnRef idx="1">
            <a:schemeClr val="accent1"/>
          </a:lnRef>
          <a:fillRef idx="0">
            <a:schemeClr val="accent1"/>
          </a:fillRef>
          <a:effectRef idx="0">
            <a:schemeClr val="accent1"/>
          </a:effectRef>
          <a:fontRef idx="minor">
            <a:schemeClr val="tx1"/>
          </a:fontRef>
        </p:style>
      </p:cxnSp>
      <p:cxnSp>
        <p:nvCxnSpPr>
          <p:cNvPr id="85" name="Rett linje 84">
            <a:extLst>
              <a:ext uri="{FF2B5EF4-FFF2-40B4-BE49-F238E27FC236}">
                <a16:creationId xmlns:a16="http://schemas.microsoft.com/office/drawing/2014/main" id="{DE44242C-CF01-4367-B4EA-C5918B32F236}"/>
              </a:ext>
            </a:extLst>
          </p:cNvPr>
          <p:cNvCxnSpPr>
            <a:cxnSpLocks/>
          </p:cNvCxnSpPr>
          <p:nvPr userDrawn="1"/>
        </p:nvCxnSpPr>
        <p:spPr>
          <a:xfrm flipH="1">
            <a:off x="1579548" y="5084076"/>
            <a:ext cx="207665"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86" name="Rett linje 85">
            <a:extLst>
              <a:ext uri="{FF2B5EF4-FFF2-40B4-BE49-F238E27FC236}">
                <a16:creationId xmlns:a16="http://schemas.microsoft.com/office/drawing/2014/main" id="{F61F57AE-09A5-4C37-A68F-593E5B913299}"/>
              </a:ext>
            </a:extLst>
          </p:cNvPr>
          <p:cNvCxnSpPr>
            <a:cxnSpLocks/>
          </p:cNvCxnSpPr>
          <p:nvPr userDrawn="1"/>
        </p:nvCxnSpPr>
        <p:spPr>
          <a:xfrm>
            <a:off x="6166161" y="2511188"/>
            <a:ext cx="134965"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87" name="Rett linje 86">
            <a:extLst>
              <a:ext uri="{FF2B5EF4-FFF2-40B4-BE49-F238E27FC236}">
                <a16:creationId xmlns:a16="http://schemas.microsoft.com/office/drawing/2014/main" id="{63FE7F85-D6C9-4C47-BE14-A6F4B5B53E4B}"/>
              </a:ext>
            </a:extLst>
          </p:cNvPr>
          <p:cNvCxnSpPr>
            <a:cxnSpLocks/>
          </p:cNvCxnSpPr>
          <p:nvPr userDrawn="1"/>
        </p:nvCxnSpPr>
        <p:spPr>
          <a:xfrm>
            <a:off x="2100834" y="2951215"/>
            <a:ext cx="8324942"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88" name="Rett linje 87">
            <a:extLst>
              <a:ext uri="{FF2B5EF4-FFF2-40B4-BE49-F238E27FC236}">
                <a16:creationId xmlns:a16="http://schemas.microsoft.com/office/drawing/2014/main" id="{2BECDE2D-A11F-445A-A14A-0E997421445A}"/>
              </a:ext>
            </a:extLst>
          </p:cNvPr>
          <p:cNvCxnSpPr/>
          <p:nvPr userDrawn="1"/>
        </p:nvCxnSpPr>
        <p:spPr>
          <a:xfrm>
            <a:off x="6301126" y="2019582"/>
            <a:ext cx="0" cy="931633"/>
          </a:xfrm>
          <a:prstGeom prst="line">
            <a:avLst/>
          </a:prstGeom>
        </p:spPr>
        <p:style>
          <a:lnRef idx="1">
            <a:schemeClr val="accent1"/>
          </a:lnRef>
          <a:fillRef idx="0">
            <a:schemeClr val="accent1"/>
          </a:fillRef>
          <a:effectRef idx="0">
            <a:schemeClr val="accent1"/>
          </a:effectRef>
          <a:fontRef idx="minor">
            <a:schemeClr val="tx1"/>
          </a:fontRef>
        </p:style>
      </p:cxnSp>
      <p:cxnSp>
        <p:nvCxnSpPr>
          <p:cNvPr id="126" name="Rett linje 125">
            <a:extLst>
              <a:ext uri="{FF2B5EF4-FFF2-40B4-BE49-F238E27FC236}">
                <a16:creationId xmlns:a16="http://schemas.microsoft.com/office/drawing/2014/main" id="{BE78A516-1947-4475-A450-7098D3A48465}"/>
              </a:ext>
            </a:extLst>
          </p:cNvPr>
          <p:cNvCxnSpPr/>
          <p:nvPr/>
        </p:nvCxnSpPr>
        <p:spPr>
          <a:xfrm flipV="1">
            <a:off x="4881594" y="2951215"/>
            <a:ext cx="0" cy="235294"/>
          </a:xfrm>
          <a:prstGeom prst="line">
            <a:avLst/>
          </a:prstGeom>
        </p:spPr>
        <p:style>
          <a:lnRef idx="1">
            <a:schemeClr val="accent1"/>
          </a:lnRef>
          <a:fillRef idx="0">
            <a:schemeClr val="accent1"/>
          </a:fillRef>
          <a:effectRef idx="0">
            <a:schemeClr val="accent1"/>
          </a:effectRef>
          <a:fontRef idx="minor">
            <a:schemeClr val="tx1"/>
          </a:fontRef>
        </p:style>
      </p:cxnSp>
      <p:cxnSp>
        <p:nvCxnSpPr>
          <p:cNvPr id="143" name="Rett linje 142">
            <a:extLst>
              <a:ext uri="{FF2B5EF4-FFF2-40B4-BE49-F238E27FC236}">
                <a16:creationId xmlns:a16="http://schemas.microsoft.com/office/drawing/2014/main" id="{1B237A8D-C4D5-458F-A491-8D7DE0858542}"/>
              </a:ext>
            </a:extLst>
          </p:cNvPr>
          <p:cNvCxnSpPr/>
          <p:nvPr/>
        </p:nvCxnSpPr>
        <p:spPr>
          <a:xfrm flipV="1">
            <a:off x="6300141" y="2951215"/>
            <a:ext cx="0" cy="235294"/>
          </a:xfrm>
          <a:prstGeom prst="line">
            <a:avLst/>
          </a:prstGeom>
        </p:spPr>
        <p:style>
          <a:lnRef idx="1">
            <a:schemeClr val="accent1"/>
          </a:lnRef>
          <a:fillRef idx="0">
            <a:schemeClr val="accent1"/>
          </a:fillRef>
          <a:effectRef idx="0">
            <a:schemeClr val="accent1"/>
          </a:effectRef>
          <a:fontRef idx="minor">
            <a:schemeClr val="tx1"/>
          </a:fontRef>
        </p:style>
      </p:cxnSp>
      <p:grpSp>
        <p:nvGrpSpPr>
          <p:cNvPr id="152" name="Gruppe 151">
            <a:extLst>
              <a:ext uri="{FF2B5EF4-FFF2-40B4-BE49-F238E27FC236}">
                <a16:creationId xmlns:a16="http://schemas.microsoft.com/office/drawing/2014/main" id="{D79CEDC6-9742-4E23-908F-5BC2FC52CF62}"/>
              </a:ext>
            </a:extLst>
          </p:cNvPr>
          <p:cNvGrpSpPr/>
          <p:nvPr userDrawn="1"/>
        </p:nvGrpSpPr>
        <p:grpSpPr>
          <a:xfrm>
            <a:off x="7668852" y="2951215"/>
            <a:ext cx="986856" cy="2595151"/>
            <a:chOff x="7818626" y="2951215"/>
            <a:chExt cx="986856" cy="2595151"/>
          </a:xfrm>
        </p:grpSpPr>
        <p:cxnSp>
          <p:nvCxnSpPr>
            <p:cNvPr id="157" name="Rett linje 156">
              <a:extLst>
                <a:ext uri="{FF2B5EF4-FFF2-40B4-BE49-F238E27FC236}">
                  <a16:creationId xmlns:a16="http://schemas.microsoft.com/office/drawing/2014/main" id="{1D9CE344-1B53-4ADA-A37E-88A3432273DB}"/>
                </a:ext>
              </a:extLst>
            </p:cNvPr>
            <p:cNvCxnSpPr>
              <a:cxnSpLocks/>
            </p:cNvCxnSpPr>
            <p:nvPr/>
          </p:nvCxnSpPr>
          <p:spPr>
            <a:xfrm flipH="1">
              <a:off x="8592984" y="5546366"/>
              <a:ext cx="212498"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59" name="Rett linje 158">
              <a:extLst>
                <a:ext uri="{FF2B5EF4-FFF2-40B4-BE49-F238E27FC236}">
                  <a16:creationId xmlns:a16="http://schemas.microsoft.com/office/drawing/2014/main" id="{84E1B2A0-3219-4A28-A22F-CF0E64B711BB}"/>
                </a:ext>
              </a:extLst>
            </p:cNvPr>
            <p:cNvCxnSpPr/>
            <p:nvPr/>
          </p:nvCxnSpPr>
          <p:spPr>
            <a:xfrm flipV="1">
              <a:off x="7818626" y="2951215"/>
              <a:ext cx="0" cy="235294"/>
            </a:xfrm>
            <a:prstGeom prst="line">
              <a:avLst/>
            </a:prstGeom>
          </p:spPr>
          <p:style>
            <a:lnRef idx="1">
              <a:schemeClr val="accent1"/>
            </a:lnRef>
            <a:fillRef idx="0">
              <a:schemeClr val="accent1"/>
            </a:fillRef>
            <a:effectRef idx="0">
              <a:schemeClr val="accent1"/>
            </a:effectRef>
            <a:fontRef idx="minor">
              <a:schemeClr val="tx1"/>
            </a:fontRef>
          </p:style>
        </p:cxnSp>
      </p:grpSp>
      <p:cxnSp>
        <p:nvCxnSpPr>
          <p:cNvPr id="166" name="Rett linje 165">
            <a:extLst>
              <a:ext uri="{FF2B5EF4-FFF2-40B4-BE49-F238E27FC236}">
                <a16:creationId xmlns:a16="http://schemas.microsoft.com/office/drawing/2014/main" id="{6424E493-A3D0-48EB-8A06-C6C4075E8D3D}"/>
              </a:ext>
            </a:extLst>
          </p:cNvPr>
          <p:cNvCxnSpPr/>
          <p:nvPr/>
        </p:nvCxnSpPr>
        <p:spPr>
          <a:xfrm flipV="1">
            <a:off x="9076564" y="2951215"/>
            <a:ext cx="0" cy="235294"/>
          </a:xfrm>
          <a:prstGeom prst="line">
            <a:avLst/>
          </a:prstGeom>
        </p:spPr>
        <p:style>
          <a:lnRef idx="1">
            <a:schemeClr val="accent1"/>
          </a:lnRef>
          <a:fillRef idx="0">
            <a:schemeClr val="accent1"/>
          </a:fillRef>
          <a:effectRef idx="0">
            <a:schemeClr val="accent1"/>
          </a:effectRef>
          <a:fontRef idx="minor">
            <a:schemeClr val="tx1"/>
          </a:fontRef>
        </p:style>
      </p:cxnSp>
      <p:cxnSp>
        <p:nvCxnSpPr>
          <p:cNvPr id="169" name="Rett linje 168">
            <a:extLst>
              <a:ext uri="{FF2B5EF4-FFF2-40B4-BE49-F238E27FC236}">
                <a16:creationId xmlns:a16="http://schemas.microsoft.com/office/drawing/2014/main" id="{3613D3EC-2D6E-4AB3-BD37-9C4E8CB6BE99}"/>
              </a:ext>
            </a:extLst>
          </p:cNvPr>
          <p:cNvCxnSpPr/>
          <p:nvPr/>
        </p:nvCxnSpPr>
        <p:spPr>
          <a:xfrm flipV="1">
            <a:off x="10425776" y="2951215"/>
            <a:ext cx="0" cy="235294"/>
          </a:xfrm>
          <a:prstGeom prst="line">
            <a:avLst/>
          </a:prstGeom>
        </p:spPr>
        <p:style>
          <a:lnRef idx="1">
            <a:schemeClr val="accent1"/>
          </a:lnRef>
          <a:fillRef idx="0">
            <a:schemeClr val="accent1"/>
          </a:fillRef>
          <a:effectRef idx="0">
            <a:schemeClr val="accent1"/>
          </a:effectRef>
          <a:fontRef idx="minor">
            <a:schemeClr val="tx1"/>
          </a:fontRef>
        </p:style>
      </p:cxnSp>
      <p:cxnSp>
        <p:nvCxnSpPr>
          <p:cNvPr id="170" name="Rett pilkobling 169">
            <a:extLst>
              <a:ext uri="{FF2B5EF4-FFF2-40B4-BE49-F238E27FC236}">
                <a16:creationId xmlns:a16="http://schemas.microsoft.com/office/drawing/2014/main" id="{74DC5F3D-6E1A-43C0-BB73-F58318D03CF9}"/>
              </a:ext>
            </a:extLst>
          </p:cNvPr>
          <p:cNvCxnSpPr>
            <a:cxnSpLocks/>
          </p:cNvCxnSpPr>
          <p:nvPr userDrawn="1"/>
        </p:nvCxnSpPr>
        <p:spPr>
          <a:xfrm>
            <a:off x="3810623" y="5836111"/>
            <a:ext cx="7125249" cy="0"/>
          </a:xfrm>
          <a:prstGeom prst="straightConnector1">
            <a:avLst/>
          </a:prstGeom>
          <a:ln w="6350">
            <a:solidFill>
              <a:srgbClr val="00244E"/>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182" name="Rett linje 181">
            <a:extLst>
              <a:ext uri="{FF2B5EF4-FFF2-40B4-BE49-F238E27FC236}">
                <a16:creationId xmlns:a16="http://schemas.microsoft.com/office/drawing/2014/main" id="{D1D2D5D8-6FD0-4E97-A4C8-1529F2C6E7F1}"/>
              </a:ext>
            </a:extLst>
          </p:cNvPr>
          <p:cNvCxnSpPr/>
          <p:nvPr/>
        </p:nvCxnSpPr>
        <p:spPr>
          <a:xfrm flipV="1">
            <a:off x="3523460" y="2952183"/>
            <a:ext cx="0" cy="235294"/>
          </a:xfrm>
          <a:prstGeom prst="line">
            <a:avLst/>
          </a:prstGeom>
        </p:spPr>
        <p:style>
          <a:lnRef idx="1">
            <a:schemeClr val="accent1"/>
          </a:lnRef>
          <a:fillRef idx="0">
            <a:schemeClr val="accent1"/>
          </a:fillRef>
          <a:effectRef idx="0">
            <a:schemeClr val="accent1"/>
          </a:effectRef>
          <a:fontRef idx="minor">
            <a:schemeClr val="tx1"/>
          </a:fontRef>
        </p:style>
      </p:cxnSp>
      <p:sp>
        <p:nvSpPr>
          <p:cNvPr id="2" name="Frihåndsform: figur 1">
            <a:extLst>
              <a:ext uri="{FF2B5EF4-FFF2-40B4-BE49-F238E27FC236}">
                <a16:creationId xmlns:a16="http://schemas.microsoft.com/office/drawing/2014/main" id="{DAA183F9-25DD-905E-9A55-CE3778801CAC}"/>
              </a:ext>
            </a:extLst>
          </p:cNvPr>
          <p:cNvSpPr/>
          <p:nvPr userDrawn="1"/>
        </p:nvSpPr>
        <p:spPr>
          <a:xfrm>
            <a:off x="5284581" y="1126235"/>
            <a:ext cx="2018883" cy="856111"/>
          </a:xfrm>
          <a:custGeom>
            <a:avLst/>
            <a:gdLst>
              <a:gd name="connsiteX0" fmla="*/ 0 w 2018883"/>
              <a:gd name="connsiteY0" fmla="*/ 0 h 800384"/>
              <a:gd name="connsiteX1" fmla="*/ 2018883 w 2018883"/>
              <a:gd name="connsiteY1" fmla="*/ 0 h 800384"/>
              <a:gd name="connsiteX2" fmla="*/ 2018883 w 2018883"/>
              <a:gd name="connsiteY2" fmla="*/ 800384 h 800384"/>
              <a:gd name="connsiteX3" fmla="*/ 0 w 2018883"/>
              <a:gd name="connsiteY3" fmla="*/ 800384 h 800384"/>
              <a:gd name="connsiteX4" fmla="*/ 0 w 2018883"/>
              <a:gd name="connsiteY4" fmla="*/ 0 h 8003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18883" h="800384">
                <a:moveTo>
                  <a:pt x="0" y="0"/>
                </a:moveTo>
                <a:lnTo>
                  <a:pt x="2018883" y="0"/>
                </a:lnTo>
                <a:lnTo>
                  <a:pt x="2018883" y="800384"/>
                </a:lnTo>
                <a:lnTo>
                  <a:pt x="0" y="800384"/>
                </a:lnTo>
                <a:lnTo>
                  <a:pt x="0" y="0"/>
                </a:lnTo>
                <a:close/>
              </a:path>
            </a:pathLst>
          </a:custGeom>
          <a:solidFill>
            <a:schemeClr val="tx1"/>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nb-NO" sz="1200" kern="1200" dirty="0">
                <a:latin typeface="Open Sans SemiBold" panose="020B0706030804020204" pitchFamily="34" charset="0"/>
                <a:ea typeface="Open Sans SemiBold" panose="020B0706030804020204" pitchFamily="34" charset="0"/>
                <a:cs typeface="Open Sans SemiBold" panose="020B0706030804020204" pitchFamily="34" charset="0"/>
              </a:rPr>
              <a:t>Embetsledelse</a:t>
            </a:r>
            <a:br>
              <a:rPr lang="nb-NO" sz="1200" kern="1200" dirty="0">
                <a:latin typeface="Open Sans SemiBold" panose="020B0706030804020204" pitchFamily="34" charset="0"/>
                <a:ea typeface="Open Sans SemiBold" panose="020B0706030804020204" pitchFamily="34" charset="0"/>
                <a:cs typeface="Open Sans SemiBold" panose="020B0706030804020204" pitchFamily="34" charset="0"/>
              </a:rPr>
            </a:br>
            <a:r>
              <a:rPr lang="nb-NO" sz="800" kern="1200" dirty="0">
                <a:latin typeface="+mn-lt"/>
                <a:ea typeface="Open Sans SemiBold" panose="020B0706030804020204" pitchFamily="34" charset="0"/>
                <a:cs typeface="Open Sans SemiBold" panose="020B0706030804020204" pitchFamily="34" charset="0"/>
              </a:rPr>
              <a:t>Elisabeth Vik Aspaker</a:t>
            </a:r>
            <a:br>
              <a:rPr lang="nb-NO" sz="800" i="0" kern="1200" dirty="0">
                <a:latin typeface="+mn-lt"/>
                <a:ea typeface="Open Sans SemiBold" panose="020B0706030804020204" pitchFamily="34" charset="0"/>
                <a:cs typeface="Open Sans SemiBold" panose="020B0706030804020204" pitchFamily="34" charset="0"/>
              </a:rPr>
            </a:br>
            <a:r>
              <a:rPr lang="nb-NO" sz="800" i="1" kern="1200" dirty="0">
                <a:latin typeface="+mn-lt"/>
                <a:ea typeface="Open Sans SemiBold" panose="020B0706030804020204" pitchFamily="34" charset="0"/>
                <a:cs typeface="Open Sans SemiBold" panose="020B0706030804020204" pitchFamily="34" charset="0"/>
              </a:rPr>
              <a:t>statsforvalter</a:t>
            </a:r>
            <a:br>
              <a:rPr lang="nb-NO" sz="800" i="1" kern="1200" dirty="0">
                <a:latin typeface="+mn-lt"/>
                <a:ea typeface="Open Sans SemiBold" panose="020B0706030804020204" pitchFamily="34" charset="0"/>
                <a:cs typeface="Open Sans SemiBold" panose="020B0706030804020204" pitchFamily="34" charset="0"/>
              </a:rPr>
            </a:br>
            <a:br>
              <a:rPr lang="nb-NO" sz="800" i="1" kern="1200" dirty="0">
                <a:latin typeface="+mn-lt"/>
                <a:ea typeface="Open Sans SemiBold" panose="020B0706030804020204" pitchFamily="34" charset="0"/>
                <a:cs typeface="Open Sans SemiBold" panose="020B0706030804020204" pitchFamily="34" charset="0"/>
              </a:rPr>
            </a:br>
            <a:r>
              <a:rPr lang="nb-NO" sz="800" i="1" kern="1200" dirty="0">
                <a:latin typeface="+mn-lt"/>
                <a:ea typeface="Open Sans SemiBold" panose="020B0706030804020204" pitchFamily="34" charset="0"/>
                <a:cs typeface="Open Sans SemiBold" panose="020B0706030804020204" pitchFamily="34" charset="0"/>
              </a:rPr>
              <a:t>Bård M. Pedersen</a:t>
            </a:r>
            <a:br>
              <a:rPr lang="nb-NO" sz="800" i="1" kern="1200" dirty="0">
                <a:latin typeface="+mn-lt"/>
                <a:ea typeface="Open Sans SemiBold" panose="020B0706030804020204" pitchFamily="34" charset="0"/>
                <a:cs typeface="Open Sans SemiBold" panose="020B0706030804020204" pitchFamily="34" charset="0"/>
              </a:rPr>
            </a:br>
            <a:r>
              <a:rPr lang="nb-NO" sz="800" i="1" kern="1200" dirty="0">
                <a:latin typeface="+mn-lt"/>
                <a:ea typeface="Open Sans SemiBold" panose="020B0706030804020204" pitchFamily="34" charset="0"/>
                <a:cs typeface="Open Sans SemiBold" panose="020B0706030804020204" pitchFamily="34" charset="0"/>
              </a:rPr>
              <a:t>assisterende statsforvalter</a:t>
            </a:r>
          </a:p>
        </p:txBody>
      </p:sp>
      <p:sp>
        <p:nvSpPr>
          <p:cNvPr id="3" name="Frihåndsform: figur 2">
            <a:extLst>
              <a:ext uri="{FF2B5EF4-FFF2-40B4-BE49-F238E27FC236}">
                <a16:creationId xmlns:a16="http://schemas.microsoft.com/office/drawing/2014/main" id="{059619B0-C409-4A02-32AC-D97DD836DE48}"/>
              </a:ext>
            </a:extLst>
          </p:cNvPr>
          <p:cNvSpPr/>
          <p:nvPr userDrawn="1"/>
        </p:nvSpPr>
        <p:spPr>
          <a:xfrm>
            <a:off x="4435605" y="2105463"/>
            <a:ext cx="1736233" cy="741698"/>
          </a:xfrm>
          <a:custGeom>
            <a:avLst/>
            <a:gdLst>
              <a:gd name="connsiteX0" fmla="*/ 0 w 1736233"/>
              <a:gd name="connsiteY0" fmla="*/ 0 h 560054"/>
              <a:gd name="connsiteX1" fmla="*/ 1736233 w 1736233"/>
              <a:gd name="connsiteY1" fmla="*/ 0 h 560054"/>
              <a:gd name="connsiteX2" fmla="*/ 1736233 w 1736233"/>
              <a:gd name="connsiteY2" fmla="*/ 560054 h 560054"/>
              <a:gd name="connsiteX3" fmla="*/ 0 w 1736233"/>
              <a:gd name="connsiteY3" fmla="*/ 560054 h 560054"/>
              <a:gd name="connsiteX4" fmla="*/ 0 w 1736233"/>
              <a:gd name="connsiteY4" fmla="*/ 0 h 5600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36233" h="560054">
                <a:moveTo>
                  <a:pt x="0" y="0"/>
                </a:moveTo>
                <a:lnTo>
                  <a:pt x="1736233" y="0"/>
                </a:lnTo>
                <a:lnTo>
                  <a:pt x="1736233" y="560054"/>
                </a:lnTo>
                <a:lnTo>
                  <a:pt x="0" y="560054"/>
                </a:lnTo>
                <a:lnTo>
                  <a:pt x="0" y="0"/>
                </a:lnTo>
                <a:close/>
              </a:path>
            </a:pathLst>
          </a:custGeom>
          <a:solidFill>
            <a:schemeClr val="tx1">
              <a:lumMod val="90000"/>
              <a:lumOff val="10000"/>
            </a:schemeClr>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nb-NO" sz="1000" b="1" kern="1200" dirty="0">
                <a:latin typeface="+mn-lt"/>
                <a:ea typeface="Open Sans SemiBold" panose="020B0706030804020204" pitchFamily="34" charset="0"/>
                <a:cs typeface="Open Sans SemiBold" panose="020B0706030804020204" pitchFamily="34" charset="0"/>
              </a:rPr>
              <a:t>SAMFUNNSIKKERHET </a:t>
            </a:r>
            <a:br>
              <a:rPr lang="nb-NO" sz="1000" b="1" kern="1200" dirty="0">
                <a:latin typeface="+mn-lt"/>
                <a:ea typeface="Open Sans SemiBold" panose="020B0706030804020204" pitchFamily="34" charset="0"/>
                <a:cs typeface="Open Sans SemiBold" panose="020B0706030804020204" pitchFamily="34" charset="0"/>
              </a:rPr>
            </a:br>
            <a:r>
              <a:rPr lang="nb-NO" sz="1000" b="1" kern="1200" dirty="0">
                <a:latin typeface="+mn-lt"/>
                <a:ea typeface="Open Sans SemiBold" panose="020B0706030804020204" pitchFamily="34" charset="0"/>
                <a:cs typeface="Open Sans SemiBold" panose="020B0706030804020204" pitchFamily="34" charset="0"/>
              </a:rPr>
              <a:t>OG BEREDSKAP</a:t>
            </a:r>
            <a:br>
              <a:rPr lang="nb-NO" sz="1000" kern="1200" dirty="0">
                <a:latin typeface="+mn-lt"/>
                <a:ea typeface="Open Sans SemiBold" panose="020B0706030804020204" pitchFamily="34" charset="0"/>
                <a:cs typeface="Open Sans SemiBold" panose="020B0706030804020204" pitchFamily="34" charset="0"/>
              </a:rPr>
            </a:br>
            <a:br>
              <a:rPr lang="nb-NO" sz="1000" kern="1200" dirty="0">
                <a:latin typeface="+mn-lt"/>
                <a:ea typeface="Open Sans SemiBold" panose="020B0706030804020204" pitchFamily="34" charset="0"/>
                <a:cs typeface="Open Sans SemiBold" panose="020B0706030804020204" pitchFamily="34" charset="0"/>
              </a:rPr>
            </a:br>
            <a:r>
              <a:rPr lang="nb-NO" sz="800" i="1" kern="1200" dirty="0">
                <a:latin typeface="+mn-lt"/>
                <a:ea typeface="Open Sans SemiBold" panose="020B0706030804020204" pitchFamily="34" charset="0"/>
                <a:cs typeface="Open Sans SemiBold" panose="020B0706030804020204" pitchFamily="34" charset="0"/>
              </a:rPr>
              <a:t>dir. Ronny Schjelderup</a:t>
            </a:r>
            <a:br>
              <a:rPr lang="nb-NO" sz="800" i="1" kern="1200" dirty="0">
                <a:latin typeface="+mn-lt"/>
                <a:ea typeface="Open Sans SemiBold" panose="020B0706030804020204" pitchFamily="34" charset="0"/>
                <a:cs typeface="Open Sans SemiBold" panose="020B0706030804020204" pitchFamily="34" charset="0"/>
              </a:rPr>
            </a:br>
            <a:r>
              <a:rPr lang="nb-NO" sz="800" i="1" kern="1200" dirty="0">
                <a:latin typeface="+mn-lt"/>
                <a:ea typeface="Open Sans SemiBold" panose="020B0706030804020204" pitchFamily="34" charset="0"/>
                <a:cs typeface="Open Sans SemiBold" panose="020B0706030804020204" pitchFamily="34" charset="0"/>
              </a:rPr>
              <a:t>ass.dir. Kjersti Kristiansen</a:t>
            </a:r>
            <a:endParaRPr lang="nb-NO" sz="1000" i="1" kern="1200" dirty="0">
              <a:latin typeface="+mn-lt"/>
              <a:ea typeface="Open Sans SemiBold" panose="020B0706030804020204" pitchFamily="34" charset="0"/>
              <a:cs typeface="Open Sans SemiBold" panose="020B0706030804020204" pitchFamily="34" charset="0"/>
            </a:endParaRPr>
          </a:p>
        </p:txBody>
      </p:sp>
      <p:grpSp>
        <p:nvGrpSpPr>
          <p:cNvPr id="4" name="Gruppe 3">
            <a:extLst>
              <a:ext uri="{FF2B5EF4-FFF2-40B4-BE49-F238E27FC236}">
                <a16:creationId xmlns:a16="http://schemas.microsoft.com/office/drawing/2014/main" id="{5F46E4CC-D20E-9F36-7694-9D69E46D2383}"/>
              </a:ext>
            </a:extLst>
          </p:cNvPr>
          <p:cNvGrpSpPr/>
          <p:nvPr userDrawn="1"/>
        </p:nvGrpSpPr>
        <p:grpSpPr>
          <a:xfrm>
            <a:off x="9843008" y="3176049"/>
            <a:ext cx="1321120" cy="2140077"/>
            <a:chOff x="5634272" y="3042804"/>
            <a:chExt cx="1321120" cy="2140077"/>
          </a:xfrm>
        </p:grpSpPr>
        <p:sp>
          <p:nvSpPr>
            <p:cNvPr id="5" name="Frihåndsform: figur 4">
              <a:extLst>
                <a:ext uri="{FF2B5EF4-FFF2-40B4-BE49-F238E27FC236}">
                  <a16:creationId xmlns:a16="http://schemas.microsoft.com/office/drawing/2014/main" id="{0E4F78F0-3F6F-C2D1-C015-01F539FEFA3D}"/>
                </a:ext>
              </a:extLst>
            </p:cNvPr>
            <p:cNvSpPr/>
            <p:nvPr/>
          </p:nvSpPr>
          <p:spPr>
            <a:xfrm>
              <a:off x="5634272" y="3042804"/>
              <a:ext cx="1321120" cy="786036"/>
            </a:xfrm>
            <a:custGeom>
              <a:avLst/>
              <a:gdLst>
                <a:gd name="connsiteX0" fmla="*/ 0 w 1268397"/>
                <a:gd name="connsiteY0" fmla="*/ 0 h 634198"/>
                <a:gd name="connsiteX1" fmla="*/ 1268397 w 1268397"/>
                <a:gd name="connsiteY1" fmla="*/ 0 h 634198"/>
                <a:gd name="connsiteX2" fmla="*/ 1268397 w 1268397"/>
                <a:gd name="connsiteY2" fmla="*/ 634198 h 634198"/>
                <a:gd name="connsiteX3" fmla="*/ 0 w 1268397"/>
                <a:gd name="connsiteY3" fmla="*/ 634198 h 634198"/>
                <a:gd name="connsiteX4" fmla="*/ 0 w 1268397"/>
                <a:gd name="connsiteY4" fmla="*/ 0 h 6341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68397" h="634198">
                  <a:moveTo>
                    <a:pt x="0" y="0"/>
                  </a:moveTo>
                  <a:lnTo>
                    <a:pt x="1268397" y="0"/>
                  </a:lnTo>
                  <a:lnTo>
                    <a:pt x="1268397" y="634198"/>
                  </a:lnTo>
                  <a:lnTo>
                    <a:pt x="0" y="634198"/>
                  </a:lnTo>
                  <a:lnTo>
                    <a:pt x="0" y="0"/>
                  </a:lnTo>
                  <a:close/>
                </a:path>
              </a:pathLst>
            </a:custGeom>
            <a:solidFill>
              <a:schemeClr val="accent1"/>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br>
                <a:rPr lang="nb-NO" sz="1000" kern="1200" dirty="0">
                  <a:latin typeface="Open Sans SemiBold" panose="020B0706030804020204" pitchFamily="34" charset="0"/>
                  <a:ea typeface="Open Sans SemiBold" panose="020B0706030804020204" pitchFamily="34" charset="0"/>
                  <a:cs typeface="Open Sans SemiBold" panose="020B0706030804020204" pitchFamily="34" charset="0"/>
                </a:rPr>
              </a:br>
              <a:br>
                <a:rPr lang="nb-NO" sz="1000" kern="1200" dirty="0">
                  <a:latin typeface="Open Sans SemiBold" panose="020B0706030804020204" pitchFamily="34" charset="0"/>
                  <a:ea typeface="Open Sans SemiBold" panose="020B0706030804020204" pitchFamily="34" charset="0"/>
                  <a:cs typeface="Open Sans SemiBold" panose="020B0706030804020204" pitchFamily="34" charset="0"/>
                </a:rPr>
              </a:br>
              <a:endParaRPr lang="nb-NO" sz="1000" kern="1200" dirty="0">
                <a:latin typeface="Open Sans SemiBold" panose="020B0706030804020204" pitchFamily="34" charset="0"/>
                <a:ea typeface="Open Sans SemiBold" panose="020B0706030804020204" pitchFamily="34" charset="0"/>
                <a:cs typeface="Open Sans SemiBold" panose="020B0706030804020204" pitchFamily="34" charset="0"/>
              </a:endParaRPr>
            </a:p>
          </p:txBody>
        </p:sp>
        <p:grpSp>
          <p:nvGrpSpPr>
            <p:cNvPr id="6" name="Gruppe 5">
              <a:extLst>
                <a:ext uri="{FF2B5EF4-FFF2-40B4-BE49-F238E27FC236}">
                  <a16:creationId xmlns:a16="http://schemas.microsoft.com/office/drawing/2014/main" id="{EA0CC9B7-3333-C9D8-AD95-2F5DFAC6F9F0}"/>
                </a:ext>
              </a:extLst>
            </p:cNvPr>
            <p:cNvGrpSpPr/>
            <p:nvPr/>
          </p:nvGrpSpPr>
          <p:grpSpPr>
            <a:xfrm>
              <a:off x="5844681" y="3951585"/>
              <a:ext cx="1088860" cy="374502"/>
              <a:chOff x="4390256" y="2636796"/>
              <a:chExt cx="1130880" cy="374502"/>
            </a:xfrm>
          </p:grpSpPr>
          <p:sp>
            <p:nvSpPr>
              <p:cNvPr id="17" name="Rektangel 16">
                <a:extLst>
                  <a:ext uri="{FF2B5EF4-FFF2-40B4-BE49-F238E27FC236}">
                    <a16:creationId xmlns:a16="http://schemas.microsoft.com/office/drawing/2014/main" id="{7A2D282C-B82B-668B-4D6F-7C964FCE4433}"/>
                  </a:ext>
                </a:extLst>
              </p:cNvPr>
              <p:cNvSpPr/>
              <p:nvPr userDrawn="1"/>
            </p:nvSpPr>
            <p:spPr>
              <a:xfrm>
                <a:off x="4390256" y="2636796"/>
                <a:ext cx="1130880" cy="374502"/>
              </a:xfrm>
              <a:prstGeom prst="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8" name="TekstSylinder 17">
                <a:extLst>
                  <a:ext uri="{FF2B5EF4-FFF2-40B4-BE49-F238E27FC236}">
                    <a16:creationId xmlns:a16="http://schemas.microsoft.com/office/drawing/2014/main" id="{DBC56220-A3AC-B677-73E9-EBE8112B7248}"/>
                  </a:ext>
                </a:extLst>
              </p:cNvPr>
              <p:cNvSpPr txBox="1"/>
              <p:nvPr userDrawn="1"/>
            </p:nvSpPr>
            <p:spPr>
              <a:xfrm>
                <a:off x="4390256" y="2636796"/>
                <a:ext cx="1130880" cy="37450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5715" tIns="5715" rIns="5715" bIns="5715" numCol="1" spcCol="1270" anchor="ctr" anchorCtr="0">
                <a:noAutofit/>
              </a:bodyPr>
              <a:lstStyle/>
              <a:p>
                <a:pPr marL="0" lvl="0" indent="0" algn="ctr" defTabSz="400050">
                  <a:lnSpc>
                    <a:spcPct val="90000"/>
                  </a:lnSpc>
                  <a:spcBef>
                    <a:spcPct val="0"/>
                  </a:spcBef>
                  <a:spcAft>
                    <a:spcPct val="35000"/>
                  </a:spcAft>
                  <a:buNone/>
                </a:pPr>
                <a:br>
                  <a:rPr lang="nb-NO" sz="800" b="1" kern="1200" dirty="0"/>
                </a:br>
                <a:r>
                  <a:rPr lang="nb-NO" sz="800" b="1" kern="1200" dirty="0"/>
                  <a:t>skole</a:t>
                </a:r>
              </a:p>
              <a:p>
                <a:pPr marL="0" lvl="0" indent="0" algn="ctr" defTabSz="400050">
                  <a:lnSpc>
                    <a:spcPct val="90000"/>
                  </a:lnSpc>
                  <a:spcBef>
                    <a:spcPct val="0"/>
                  </a:spcBef>
                  <a:spcAft>
                    <a:spcPct val="35000"/>
                  </a:spcAft>
                  <a:buNone/>
                </a:pPr>
                <a:r>
                  <a:rPr lang="nb-NO" sz="800" i="1" kern="1200" dirty="0"/>
                  <a:t>Eivind Bratsberg</a:t>
                </a:r>
                <a:br>
                  <a:rPr lang="nb-NO" sz="800" i="1" kern="1200" dirty="0"/>
                </a:br>
                <a:endParaRPr lang="nb-NO" sz="800" i="1" kern="1200" dirty="0"/>
              </a:p>
            </p:txBody>
          </p:sp>
        </p:grpSp>
        <p:grpSp>
          <p:nvGrpSpPr>
            <p:cNvPr id="7" name="Gruppe 6">
              <a:extLst>
                <a:ext uri="{FF2B5EF4-FFF2-40B4-BE49-F238E27FC236}">
                  <a16:creationId xmlns:a16="http://schemas.microsoft.com/office/drawing/2014/main" id="{57CF313D-3BA1-1093-0046-ECDD03D4053C}"/>
                </a:ext>
              </a:extLst>
            </p:cNvPr>
            <p:cNvGrpSpPr/>
            <p:nvPr/>
          </p:nvGrpSpPr>
          <p:grpSpPr>
            <a:xfrm>
              <a:off x="5844679" y="4379982"/>
              <a:ext cx="1088862" cy="374502"/>
              <a:chOff x="4390254" y="3248783"/>
              <a:chExt cx="1130882" cy="374502"/>
            </a:xfrm>
          </p:grpSpPr>
          <p:sp>
            <p:nvSpPr>
              <p:cNvPr id="15" name="Rektangel 14">
                <a:extLst>
                  <a:ext uri="{FF2B5EF4-FFF2-40B4-BE49-F238E27FC236}">
                    <a16:creationId xmlns:a16="http://schemas.microsoft.com/office/drawing/2014/main" id="{5D9C80BD-582E-5B25-1F94-31AC54250F86}"/>
                  </a:ext>
                </a:extLst>
              </p:cNvPr>
              <p:cNvSpPr/>
              <p:nvPr userDrawn="1"/>
            </p:nvSpPr>
            <p:spPr>
              <a:xfrm>
                <a:off x="4390256" y="3248783"/>
                <a:ext cx="1130880" cy="374502"/>
              </a:xfrm>
              <a:prstGeom prst="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6" name="TekstSylinder 15">
                <a:extLst>
                  <a:ext uri="{FF2B5EF4-FFF2-40B4-BE49-F238E27FC236}">
                    <a16:creationId xmlns:a16="http://schemas.microsoft.com/office/drawing/2014/main" id="{41676FE5-7CAD-6F1E-88CC-FF66A0823003}"/>
                  </a:ext>
                </a:extLst>
              </p:cNvPr>
              <p:cNvSpPr txBox="1"/>
              <p:nvPr userDrawn="1"/>
            </p:nvSpPr>
            <p:spPr>
              <a:xfrm>
                <a:off x="4390254" y="3248783"/>
                <a:ext cx="1130880" cy="37450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5715" tIns="5715" rIns="5715" bIns="5715" numCol="1" spcCol="1270" anchor="ctr" anchorCtr="0">
                <a:noAutofit/>
              </a:bodyPr>
              <a:lstStyle/>
              <a:p>
                <a:pPr marL="0" lvl="0" indent="0" algn="ctr" defTabSz="400050">
                  <a:lnSpc>
                    <a:spcPct val="90000"/>
                  </a:lnSpc>
                  <a:spcBef>
                    <a:spcPct val="0"/>
                  </a:spcBef>
                  <a:spcAft>
                    <a:spcPct val="35000"/>
                  </a:spcAft>
                  <a:buNone/>
                </a:pPr>
                <a:r>
                  <a:rPr lang="nb-NO" sz="800" b="1" kern="1200" dirty="0"/>
                  <a:t>barnehage</a:t>
                </a:r>
              </a:p>
              <a:p>
                <a:pPr marL="0" lvl="0" indent="0" algn="ctr" defTabSz="400050">
                  <a:lnSpc>
                    <a:spcPct val="90000"/>
                  </a:lnSpc>
                  <a:spcBef>
                    <a:spcPct val="0"/>
                  </a:spcBef>
                  <a:spcAft>
                    <a:spcPct val="35000"/>
                  </a:spcAft>
                  <a:buNone/>
                </a:pPr>
                <a:r>
                  <a:rPr lang="nb-NO" sz="800" i="1" kern="1200" dirty="0"/>
                  <a:t>Liv-Hanne Huru</a:t>
                </a:r>
              </a:p>
            </p:txBody>
          </p:sp>
        </p:grpSp>
        <p:grpSp>
          <p:nvGrpSpPr>
            <p:cNvPr id="8" name="Gruppe 7">
              <a:extLst>
                <a:ext uri="{FF2B5EF4-FFF2-40B4-BE49-F238E27FC236}">
                  <a16:creationId xmlns:a16="http://schemas.microsoft.com/office/drawing/2014/main" id="{B80598C4-3CBA-98F9-801B-DDD6EAAEFDB7}"/>
                </a:ext>
              </a:extLst>
            </p:cNvPr>
            <p:cNvGrpSpPr/>
            <p:nvPr/>
          </p:nvGrpSpPr>
          <p:grpSpPr>
            <a:xfrm>
              <a:off x="5844681" y="4808379"/>
              <a:ext cx="1088860" cy="374502"/>
              <a:chOff x="4390256" y="2636796"/>
              <a:chExt cx="1130880" cy="374502"/>
            </a:xfrm>
          </p:grpSpPr>
          <p:sp>
            <p:nvSpPr>
              <p:cNvPr id="13" name="Rektangel 12">
                <a:extLst>
                  <a:ext uri="{FF2B5EF4-FFF2-40B4-BE49-F238E27FC236}">
                    <a16:creationId xmlns:a16="http://schemas.microsoft.com/office/drawing/2014/main" id="{29EE9AF2-BE19-AF3F-6789-045059A39C83}"/>
                  </a:ext>
                </a:extLst>
              </p:cNvPr>
              <p:cNvSpPr/>
              <p:nvPr userDrawn="1"/>
            </p:nvSpPr>
            <p:spPr>
              <a:xfrm>
                <a:off x="4390256" y="2636796"/>
                <a:ext cx="1130880" cy="374502"/>
              </a:xfrm>
              <a:prstGeom prst="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4" name="TekstSylinder 13">
                <a:extLst>
                  <a:ext uri="{FF2B5EF4-FFF2-40B4-BE49-F238E27FC236}">
                    <a16:creationId xmlns:a16="http://schemas.microsoft.com/office/drawing/2014/main" id="{84566482-2712-DD9A-EB8C-D381FE5A32A7}"/>
                  </a:ext>
                </a:extLst>
              </p:cNvPr>
              <p:cNvSpPr txBox="1"/>
              <p:nvPr userDrawn="1"/>
            </p:nvSpPr>
            <p:spPr>
              <a:xfrm>
                <a:off x="4390256" y="2636796"/>
                <a:ext cx="1130880" cy="37450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5715" tIns="5715" rIns="5715" bIns="5715" numCol="1" spcCol="1270" anchor="ctr" anchorCtr="0">
                <a:noAutofit/>
              </a:bodyPr>
              <a:lstStyle/>
              <a:p>
                <a:pPr marL="0" lvl="0" indent="0" algn="ctr" defTabSz="400050">
                  <a:lnSpc>
                    <a:spcPct val="90000"/>
                  </a:lnSpc>
                  <a:spcBef>
                    <a:spcPct val="0"/>
                  </a:spcBef>
                  <a:spcAft>
                    <a:spcPct val="35000"/>
                  </a:spcAft>
                  <a:buNone/>
                </a:pPr>
                <a:r>
                  <a:rPr lang="nb-NO" sz="800" b="1" kern="1200" dirty="0"/>
                  <a:t>barnevern og familievern</a:t>
                </a:r>
              </a:p>
              <a:p>
                <a:pPr marL="0" lvl="0" indent="0" algn="ctr" defTabSz="400050">
                  <a:lnSpc>
                    <a:spcPct val="90000"/>
                  </a:lnSpc>
                  <a:spcBef>
                    <a:spcPct val="0"/>
                  </a:spcBef>
                  <a:spcAft>
                    <a:spcPct val="35000"/>
                  </a:spcAft>
                  <a:buNone/>
                </a:pPr>
                <a:r>
                  <a:rPr lang="nb-NO" sz="800" i="1" kern="1200" dirty="0"/>
                  <a:t>Merete Jenssen</a:t>
                </a:r>
              </a:p>
            </p:txBody>
          </p:sp>
        </p:grpSp>
        <p:cxnSp>
          <p:nvCxnSpPr>
            <p:cNvPr id="9" name="Rett linje 8">
              <a:extLst>
                <a:ext uri="{FF2B5EF4-FFF2-40B4-BE49-F238E27FC236}">
                  <a16:creationId xmlns:a16="http://schemas.microsoft.com/office/drawing/2014/main" id="{B2012513-FFA3-C3E8-511F-568FCF4F219E}"/>
                </a:ext>
              </a:extLst>
            </p:cNvPr>
            <p:cNvCxnSpPr>
              <a:cxnSpLocks/>
            </p:cNvCxnSpPr>
            <p:nvPr/>
          </p:nvCxnSpPr>
          <p:spPr>
            <a:xfrm>
              <a:off x="5674669" y="3814357"/>
              <a:ext cx="0" cy="1181273"/>
            </a:xfrm>
            <a:prstGeom prst="line">
              <a:avLst/>
            </a:prstGeom>
          </p:spPr>
          <p:style>
            <a:lnRef idx="1">
              <a:schemeClr val="accent1"/>
            </a:lnRef>
            <a:fillRef idx="0">
              <a:schemeClr val="accent1"/>
            </a:fillRef>
            <a:effectRef idx="0">
              <a:schemeClr val="accent1"/>
            </a:effectRef>
            <a:fontRef idx="minor">
              <a:schemeClr val="tx1"/>
            </a:fontRef>
          </p:style>
        </p:cxnSp>
        <p:cxnSp>
          <p:nvCxnSpPr>
            <p:cNvPr id="10" name="Rett linje 9">
              <a:extLst>
                <a:ext uri="{FF2B5EF4-FFF2-40B4-BE49-F238E27FC236}">
                  <a16:creationId xmlns:a16="http://schemas.microsoft.com/office/drawing/2014/main" id="{9CE48ED3-4EBF-9BF0-2D01-BC26953615A2}"/>
                </a:ext>
              </a:extLst>
            </p:cNvPr>
            <p:cNvCxnSpPr>
              <a:cxnSpLocks/>
            </p:cNvCxnSpPr>
            <p:nvPr/>
          </p:nvCxnSpPr>
          <p:spPr>
            <a:xfrm flipH="1">
              <a:off x="5674669" y="4138836"/>
              <a:ext cx="170012"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1" name="Rett linje 10">
              <a:extLst>
                <a:ext uri="{FF2B5EF4-FFF2-40B4-BE49-F238E27FC236}">
                  <a16:creationId xmlns:a16="http://schemas.microsoft.com/office/drawing/2014/main" id="{9F32834F-C07D-9315-B0CC-CED2B0946E0A}"/>
                </a:ext>
              </a:extLst>
            </p:cNvPr>
            <p:cNvCxnSpPr>
              <a:cxnSpLocks/>
            </p:cNvCxnSpPr>
            <p:nvPr/>
          </p:nvCxnSpPr>
          <p:spPr>
            <a:xfrm flipH="1">
              <a:off x="5674669" y="4567233"/>
              <a:ext cx="170012"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2" name="Rett linje 11">
              <a:extLst>
                <a:ext uri="{FF2B5EF4-FFF2-40B4-BE49-F238E27FC236}">
                  <a16:creationId xmlns:a16="http://schemas.microsoft.com/office/drawing/2014/main" id="{B92FFDBA-53F1-252B-0885-98A61D09D972}"/>
                </a:ext>
              </a:extLst>
            </p:cNvPr>
            <p:cNvCxnSpPr>
              <a:cxnSpLocks/>
            </p:cNvCxnSpPr>
            <p:nvPr/>
          </p:nvCxnSpPr>
          <p:spPr>
            <a:xfrm flipH="1">
              <a:off x="5674669" y="4995630"/>
              <a:ext cx="170012" cy="0"/>
            </a:xfrm>
            <a:prstGeom prst="line">
              <a:avLst/>
            </a:prstGeom>
          </p:spPr>
          <p:style>
            <a:lnRef idx="1">
              <a:schemeClr val="accent1"/>
            </a:lnRef>
            <a:fillRef idx="0">
              <a:schemeClr val="accent1"/>
            </a:fillRef>
            <a:effectRef idx="0">
              <a:schemeClr val="accent1"/>
            </a:effectRef>
            <a:fontRef idx="minor">
              <a:schemeClr val="tx1"/>
            </a:fontRef>
          </p:style>
        </p:cxnSp>
      </p:grpSp>
      <p:grpSp>
        <p:nvGrpSpPr>
          <p:cNvPr id="19" name="Gruppe 18">
            <a:extLst>
              <a:ext uri="{FF2B5EF4-FFF2-40B4-BE49-F238E27FC236}">
                <a16:creationId xmlns:a16="http://schemas.microsoft.com/office/drawing/2014/main" id="{8749AD30-D1D1-2C6D-0DBD-BEAF8BCBDE2D}"/>
              </a:ext>
            </a:extLst>
          </p:cNvPr>
          <p:cNvGrpSpPr/>
          <p:nvPr userDrawn="1"/>
        </p:nvGrpSpPr>
        <p:grpSpPr>
          <a:xfrm>
            <a:off x="8442105" y="3184297"/>
            <a:ext cx="1345915" cy="2547108"/>
            <a:chOff x="5655070" y="3064170"/>
            <a:chExt cx="1345915" cy="2547108"/>
          </a:xfrm>
        </p:grpSpPr>
        <p:sp>
          <p:nvSpPr>
            <p:cNvPr id="20" name="Frihåndsform: figur 19">
              <a:extLst>
                <a:ext uri="{FF2B5EF4-FFF2-40B4-BE49-F238E27FC236}">
                  <a16:creationId xmlns:a16="http://schemas.microsoft.com/office/drawing/2014/main" id="{40986C6B-9A46-B709-DBDE-CDC0A6EBF936}"/>
                </a:ext>
              </a:extLst>
            </p:cNvPr>
            <p:cNvSpPr/>
            <p:nvPr/>
          </p:nvSpPr>
          <p:spPr>
            <a:xfrm>
              <a:off x="5655070" y="3064170"/>
              <a:ext cx="1345915" cy="786036"/>
            </a:xfrm>
            <a:custGeom>
              <a:avLst/>
              <a:gdLst>
                <a:gd name="connsiteX0" fmla="*/ 0 w 1268397"/>
                <a:gd name="connsiteY0" fmla="*/ 0 h 634198"/>
                <a:gd name="connsiteX1" fmla="*/ 1268397 w 1268397"/>
                <a:gd name="connsiteY1" fmla="*/ 0 h 634198"/>
                <a:gd name="connsiteX2" fmla="*/ 1268397 w 1268397"/>
                <a:gd name="connsiteY2" fmla="*/ 634198 h 634198"/>
                <a:gd name="connsiteX3" fmla="*/ 0 w 1268397"/>
                <a:gd name="connsiteY3" fmla="*/ 634198 h 634198"/>
                <a:gd name="connsiteX4" fmla="*/ 0 w 1268397"/>
                <a:gd name="connsiteY4" fmla="*/ 0 h 6341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68397" h="634198">
                  <a:moveTo>
                    <a:pt x="0" y="0"/>
                  </a:moveTo>
                  <a:lnTo>
                    <a:pt x="1268397" y="0"/>
                  </a:lnTo>
                  <a:lnTo>
                    <a:pt x="1268397" y="634198"/>
                  </a:lnTo>
                  <a:lnTo>
                    <a:pt x="0" y="634198"/>
                  </a:lnTo>
                  <a:lnTo>
                    <a:pt x="0" y="0"/>
                  </a:lnTo>
                  <a:close/>
                </a:path>
              </a:pathLst>
            </a:custGeom>
            <a:solidFill>
              <a:schemeClr val="accent1"/>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br>
                <a:rPr lang="nb-NO" sz="1000" kern="1200" dirty="0">
                  <a:latin typeface="Open Sans SemiBold" panose="020B0706030804020204" pitchFamily="34" charset="0"/>
                  <a:ea typeface="Open Sans SemiBold" panose="020B0706030804020204" pitchFamily="34" charset="0"/>
                  <a:cs typeface="Open Sans SemiBold" panose="020B0706030804020204" pitchFamily="34" charset="0"/>
                </a:rPr>
              </a:br>
              <a:br>
                <a:rPr lang="nb-NO" sz="1000" kern="1200" dirty="0">
                  <a:latin typeface="Open Sans SemiBold" panose="020B0706030804020204" pitchFamily="34" charset="0"/>
                  <a:ea typeface="Open Sans SemiBold" panose="020B0706030804020204" pitchFamily="34" charset="0"/>
                  <a:cs typeface="Open Sans SemiBold" panose="020B0706030804020204" pitchFamily="34" charset="0"/>
                </a:rPr>
              </a:br>
              <a:endParaRPr lang="nb-NO" sz="1000" i="1" kern="1200" dirty="0">
                <a:latin typeface="Open Sans SemiBold" panose="020B0706030804020204" pitchFamily="34" charset="0"/>
                <a:ea typeface="Open Sans SemiBold" panose="020B0706030804020204" pitchFamily="34" charset="0"/>
                <a:cs typeface="Open Sans SemiBold" panose="020B0706030804020204" pitchFamily="34" charset="0"/>
              </a:endParaRPr>
            </a:p>
          </p:txBody>
        </p:sp>
        <p:grpSp>
          <p:nvGrpSpPr>
            <p:cNvPr id="21" name="Gruppe 20">
              <a:extLst>
                <a:ext uri="{FF2B5EF4-FFF2-40B4-BE49-F238E27FC236}">
                  <a16:creationId xmlns:a16="http://schemas.microsoft.com/office/drawing/2014/main" id="{8F8C132C-A75B-53FC-40A5-EDF96B9BA6BE}"/>
                </a:ext>
              </a:extLst>
            </p:cNvPr>
            <p:cNvGrpSpPr/>
            <p:nvPr/>
          </p:nvGrpSpPr>
          <p:grpSpPr>
            <a:xfrm>
              <a:off x="5844681" y="3951585"/>
              <a:ext cx="1088860" cy="374502"/>
              <a:chOff x="4390256" y="2636796"/>
              <a:chExt cx="1130880" cy="374502"/>
            </a:xfrm>
          </p:grpSpPr>
          <p:sp>
            <p:nvSpPr>
              <p:cNvPr id="67" name="Rektangel 66">
                <a:extLst>
                  <a:ext uri="{FF2B5EF4-FFF2-40B4-BE49-F238E27FC236}">
                    <a16:creationId xmlns:a16="http://schemas.microsoft.com/office/drawing/2014/main" id="{BD1C74AF-C10C-327A-0DAA-8E77C05EF946}"/>
                  </a:ext>
                </a:extLst>
              </p:cNvPr>
              <p:cNvSpPr/>
              <p:nvPr userDrawn="1"/>
            </p:nvSpPr>
            <p:spPr>
              <a:xfrm>
                <a:off x="4390256" y="2636796"/>
                <a:ext cx="1130880" cy="374502"/>
              </a:xfrm>
              <a:prstGeom prst="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68" name="TekstSylinder 67">
                <a:extLst>
                  <a:ext uri="{FF2B5EF4-FFF2-40B4-BE49-F238E27FC236}">
                    <a16:creationId xmlns:a16="http://schemas.microsoft.com/office/drawing/2014/main" id="{1EE7BED7-A7B0-CCBF-8109-24D8F622DC1D}"/>
                  </a:ext>
                </a:extLst>
              </p:cNvPr>
              <p:cNvSpPr txBox="1"/>
              <p:nvPr userDrawn="1"/>
            </p:nvSpPr>
            <p:spPr>
              <a:xfrm>
                <a:off x="4390256" y="2636796"/>
                <a:ext cx="1130880" cy="37450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5715" tIns="5715" rIns="5715" bIns="5715" numCol="1" spcCol="1270" anchor="ctr" anchorCtr="0">
                <a:noAutofit/>
              </a:bodyPr>
              <a:lstStyle/>
              <a:p>
                <a:pPr marL="0" lvl="0" indent="0" algn="ctr" defTabSz="400050">
                  <a:lnSpc>
                    <a:spcPct val="90000"/>
                  </a:lnSpc>
                  <a:spcBef>
                    <a:spcPct val="0"/>
                  </a:spcBef>
                  <a:spcAft>
                    <a:spcPct val="35000"/>
                  </a:spcAft>
                  <a:buNone/>
                </a:pPr>
                <a:r>
                  <a:rPr lang="nb-NO" sz="800" b="1" kern="1200" dirty="0"/>
                  <a:t>forurensning</a:t>
                </a:r>
              </a:p>
              <a:p>
                <a:pPr marL="0" lvl="0" indent="0" algn="ctr" defTabSz="400050">
                  <a:lnSpc>
                    <a:spcPct val="90000"/>
                  </a:lnSpc>
                  <a:spcBef>
                    <a:spcPct val="0"/>
                  </a:spcBef>
                  <a:spcAft>
                    <a:spcPct val="35000"/>
                  </a:spcAft>
                  <a:buNone/>
                </a:pPr>
                <a:r>
                  <a:rPr lang="nb-NO" sz="800" i="1" kern="1200" dirty="0"/>
                  <a:t>Per Kristian Krogstad</a:t>
                </a:r>
              </a:p>
            </p:txBody>
          </p:sp>
        </p:grpSp>
        <p:grpSp>
          <p:nvGrpSpPr>
            <p:cNvPr id="22" name="Gruppe 21">
              <a:extLst>
                <a:ext uri="{FF2B5EF4-FFF2-40B4-BE49-F238E27FC236}">
                  <a16:creationId xmlns:a16="http://schemas.microsoft.com/office/drawing/2014/main" id="{588D7AA8-D283-BE78-85EC-F638209E65F0}"/>
                </a:ext>
              </a:extLst>
            </p:cNvPr>
            <p:cNvGrpSpPr/>
            <p:nvPr/>
          </p:nvGrpSpPr>
          <p:grpSpPr>
            <a:xfrm>
              <a:off x="5844679" y="4379982"/>
              <a:ext cx="1088862" cy="374502"/>
              <a:chOff x="4390254" y="3248783"/>
              <a:chExt cx="1130882" cy="374502"/>
            </a:xfrm>
          </p:grpSpPr>
          <p:sp>
            <p:nvSpPr>
              <p:cNvPr id="65" name="Rektangel 64">
                <a:extLst>
                  <a:ext uri="{FF2B5EF4-FFF2-40B4-BE49-F238E27FC236}">
                    <a16:creationId xmlns:a16="http://schemas.microsoft.com/office/drawing/2014/main" id="{8D55BE92-55C9-1CA4-BE86-883FE9DDD518}"/>
                  </a:ext>
                </a:extLst>
              </p:cNvPr>
              <p:cNvSpPr/>
              <p:nvPr userDrawn="1"/>
            </p:nvSpPr>
            <p:spPr>
              <a:xfrm>
                <a:off x="4390256" y="3248783"/>
                <a:ext cx="1130880" cy="374502"/>
              </a:xfrm>
              <a:prstGeom prst="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66" name="TekstSylinder 65">
                <a:extLst>
                  <a:ext uri="{FF2B5EF4-FFF2-40B4-BE49-F238E27FC236}">
                    <a16:creationId xmlns:a16="http://schemas.microsoft.com/office/drawing/2014/main" id="{FF31C6EA-A3B5-77A9-3CEA-FA2FDBC9ADDB}"/>
                  </a:ext>
                </a:extLst>
              </p:cNvPr>
              <p:cNvSpPr txBox="1"/>
              <p:nvPr userDrawn="1"/>
            </p:nvSpPr>
            <p:spPr>
              <a:xfrm>
                <a:off x="4390254" y="3248783"/>
                <a:ext cx="1130880" cy="37450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5715" tIns="5715" rIns="5715" bIns="5715" numCol="1" spcCol="1270" anchor="ctr" anchorCtr="0">
                <a:noAutofit/>
              </a:bodyPr>
              <a:lstStyle/>
              <a:p>
                <a:pPr marL="0" lvl="0" indent="0" algn="ctr" defTabSz="400050">
                  <a:lnSpc>
                    <a:spcPct val="90000"/>
                  </a:lnSpc>
                  <a:spcBef>
                    <a:spcPct val="0"/>
                  </a:spcBef>
                  <a:spcAft>
                    <a:spcPct val="35000"/>
                  </a:spcAft>
                  <a:buNone/>
                </a:pPr>
                <a:r>
                  <a:rPr lang="nb-NO" sz="800" b="1" kern="1200" dirty="0"/>
                  <a:t>vilt og</a:t>
                </a:r>
                <a:br>
                  <a:rPr lang="nb-NO" sz="800" b="1" kern="1200" dirty="0"/>
                </a:br>
                <a:r>
                  <a:rPr lang="nb-NO" sz="800" b="1" kern="1200" dirty="0"/>
                  <a:t>motorferdsel</a:t>
                </a:r>
              </a:p>
              <a:p>
                <a:pPr marL="0" lvl="0" indent="0" algn="ctr" defTabSz="400050">
                  <a:lnSpc>
                    <a:spcPct val="90000"/>
                  </a:lnSpc>
                  <a:spcBef>
                    <a:spcPct val="0"/>
                  </a:spcBef>
                  <a:spcAft>
                    <a:spcPct val="35000"/>
                  </a:spcAft>
                  <a:buNone/>
                </a:pPr>
                <a:r>
                  <a:rPr lang="nb-NO" sz="800" i="1" kern="1200" dirty="0"/>
                  <a:t>kst. Gøril Einarsen</a:t>
                </a:r>
              </a:p>
            </p:txBody>
          </p:sp>
        </p:grpSp>
        <p:grpSp>
          <p:nvGrpSpPr>
            <p:cNvPr id="23" name="Gruppe 22">
              <a:extLst>
                <a:ext uri="{FF2B5EF4-FFF2-40B4-BE49-F238E27FC236}">
                  <a16:creationId xmlns:a16="http://schemas.microsoft.com/office/drawing/2014/main" id="{DC10BF39-4370-935F-46A8-0FFD38FECDB9}"/>
                </a:ext>
              </a:extLst>
            </p:cNvPr>
            <p:cNvGrpSpPr/>
            <p:nvPr/>
          </p:nvGrpSpPr>
          <p:grpSpPr>
            <a:xfrm>
              <a:off x="5844681" y="4808379"/>
              <a:ext cx="1088860" cy="374502"/>
              <a:chOff x="4390256" y="2636796"/>
              <a:chExt cx="1130880" cy="374502"/>
            </a:xfrm>
          </p:grpSpPr>
          <p:sp>
            <p:nvSpPr>
              <p:cNvPr id="31" name="Rektangel 30">
                <a:extLst>
                  <a:ext uri="{FF2B5EF4-FFF2-40B4-BE49-F238E27FC236}">
                    <a16:creationId xmlns:a16="http://schemas.microsoft.com/office/drawing/2014/main" id="{D9534D54-1EEC-6367-AAAB-FE2C4F71B8F1}"/>
                  </a:ext>
                </a:extLst>
              </p:cNvPr>
              <p:cNvSpPr/>
              <p:nvPr userDrawn="1"/>
            </p:nvSpPr>
            <p:spPr>
              <a:xfrm>
                <a:off x="4390256" y="2636796"/>
                <a:ext cx="1130880" cy="374502"/>
              </a:xfrm>
              <a:prstGeom prst="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64" name="TekstSylinder 63">
                <a:extLst>
                  <a:ext uri="{FF2B5EF4-FFF2-40B4-BE49-F238E27FC236}">
                    <a16:creationId xmlns:a16="http://schemas.microsoft.com/office/drawing/2014/main" id="{7414AAF4-26D9-0E41-B773-179F44B922C4}"/>
                  </a:ext>
                </a:extLst>
              </p:cNvPr>
              <p:cNvSpPr txBox="1"/>
              <p:nvPr userDrawn="1"/>
            </p:nvSpPr>
            <p:spPr>
              <a:xfrm>
                <a:off x="4390256" y="2636796"/>
                <a:ext cx="1130880" cy="37450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5715" tIns="5715" rIns="5715" bIns="5715" numCol="1" spcCol="1270" anchor="ctr" anchorCtr="0">
                <a:noAutofit/>
              </a:bodyPr>
              <a:lstStyle/>
              <a:p>
                <a:pPr marL="0" lvl="0" indent="0" algn="ctr" defTabSz="400050">
                  <a:lnSpc>
                    <a:spcPct val="90000"/>
                  </a:lnSpc>
                  <a:spcBef>
                    <a:spcPct val="0"/>
                  </a:spcBef>
                  <a:spcAft>
                    <a:spcPct val="35000"/>
                  </a:spcAft>
                  <a:buNone/>
                </a:pPr>
                <a:r>
                  <a:rPr lang="nb-NO" sz="800" b="1" kern="1200" dirty="0"/>
                  <a:t>fisk og vann</a:t>
                </a:r>
              </a:p>
              <a:p>
                <a:pPr marL="0" lvl="0" indent="0" algn="ctr" defTabSz="400050">
                  <a:lnSpc>
                    <a:spcPct val="90000"/>
                  </a:lnSpc>
                  <a:spcBef>
                    <a:spcPct val="0"/>
                  </a:spcBef>
                  <a:spcAft>
                    <a:spcPct val="35000"/>
                  </a:spcAft>
                  <a:buNone/>
                </a:pPr>
                <a:r>
                  <a:rPr lang="nb-NO" sz="800" i="1" kern="1200" dirty="0"/>
                  <a:t>Anders Tandberg</a:t>
                </a:r>
              </a:p>
            </p:txBody>
          </p:sp>
        </p:grpSp>
        <p:grpSp>
          <p:nvGrpSpPr>
            <p:cNvPr id="24" name="Gruppe 23">
              <a:extLst>
                <a:ext uri="{FF2B5EF4-FFF2-40B4-BE49-F238E27FC236}">
                  <a16:creationId xmlns:a16="http://schemas.microsoft.com/office/drawing/2014/main" id="{FDB3B222-2381-52F9-2221-F30B5DAC7E51}"/>
                </a:ext>
              </a:extLst>
            </p:cNvPr>
            <p:cNvGrpSpPr/>
            <p:nvPr/>
          </p:nvGrpSpPr>
          <p:grpSpPr>
            <a:xfrm>
              <a:off x="5844681" y="5236776"/>
              <a:ext cx="1088860" cy="374502"/>
              <a:chOff x="4390256" y="3248783"/>
              <a:chExt cx="1130880" cy="374502"/>
            </a:xfrm>
          </p:grpSpPr>
          <p:sp>
            <p:nvSpPr>
              <p:cNvPr id="29" name="Rektangel 28">
                <a:extLst>
                  <a:ext uri="{FF2B5EF4-FFF2-40B4-BE49-F238E27FC236}">
                    <a16:creationId xmlns:a16="http://schemas.microsoft.com/office/drawing/2014/main" id="{5FCF6D16-55F0-4AFD-2D5D-6407DC211F63}"/>
                  </a:ext>
                </a:extLst>
              </p:cNvPr>
              <p:cNvSpPr/>
              <p:nvPr userDrawn="1"/>
            </p:nvSpPr>
            <p:spPr>
              <a:xfrm>
                <a:off x="4390256" y="3248783"/>
                <a:ext cx="1130880" cy="374502"/>
              </a:xfrm>
              <a:prstGeom prst="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30" name="TekstSylinder 29">
                <a:extLst>
                  <a:ext uri="{FF2B5EF4-FFF2-40B4-BE49-F238E27FC236}">
                    <a16:creationId xmlns:a16="http://schemas.microsoft.com/office/drawing/2014/main" id="{6C6B36D2-D0B3-6582-E08B-884B02150FF0}"/>
                  </a:ext>
                </a:extLst>
              </p:cNvPr>
              <p:cNvSpPr txBox="1"/>
              <p:nvPr userDrawn="1"/>
            </p:nvSpPr>
            <p:spPr>
              <a:xfrm>
                <a:off x="4390256" y="3248783"/>
                <a:ext cx="1130880" cy="37450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5715" tIns="5715" rIns="5715" bIns="5715" numCol="1" spcCol="1270" anchor="ctr" anchorCtr="0">
                <a:noAutofit/>
              </a:bodyPr>
              <a:lstStyle/>
              <a:p>
                <a:pPr marL="0" lvl="0" indent="0" algn="ctr" defTabSz="400050">
                  <a:lnSpc>
                    <a:spcPct val="90000"/>
                  </a:lnSpc>
                  <a:spcBef>
                    <a:spcPct val="0"/>
                  </a:spcBef>
                  <a:spcAft>
                    <a:spcPct val="35000"/>
                  </a:spcAft>
                  <a:buNone/>
                </a:pPr>
                <a:r>
                  <a:rPr lang="nb-NO" sz="800" b="1" kern="1200" dirty="0"/>
                  <a:t>naturvern</a:t>
                </a:r>
              </a:p>
              <a:p>
                <a:pPr marL="0" lvl="0" indent="0" algn="ctr" defTabSz="400050">
                  <a:lnSpc>
                    <a:spcPct val="90000"/>
                  </a:lnSpc>
                  <a:spcBef>
                    <a:spcPct val="0"/>
                  </a:spcBef>
                  <a:spcAft>
                    <a:spcPct val="35000"/>
                  </a:spcAft>
                  <a:buNone/>
                </a:pPr>
                <a:r>
                  <a:rPr lang="nb-NO" sz="800" i="1" kern="1200" dirty="0"/>
                  <a:t>Heidi Marie Gabler</a:t>
                </a:r>
              </a:p>
            </p:txBody>
          </p:sp>
        </p:grpSp>
        <p:cxnSp>
          <p:nvCxnSpPr>
            <p:cNvPr id="25" name="Rett linje 24">
              <a:extLst>
                <a:ext uri="{FF2B5EF4-FFF2-40B4-BE49-F238E27FC236}">
                  <a16:creationId xmlns:a16="http://schemas.microsoft.com/office/drawing/2014/main" id="{61A30106-8165-B8ED-4A3F-9735EABAB983}"/>
                </a:ext>
              </a:extLst>
            </p:cNvPr>
            <p:cNvCxnSpPr>
              <a:cxnSpLocks/>
            </p:cNvCxnSpPr>
            <p:nvPr/>
          </p:nvCxnSpPr>
          <p:spPr>
            <a:xfrm>
              <a:off x="5674669" y="3814357"/>
              <a:ext cx="0" cy="1603320"/>
            </a:xfrm>
            <a:prstGeom prst="line">
              <a:avLst/>
            </a:prstGeom>
          </p:spPr>
          <p:style>
            <a:lnRef idx="1">
              <a:schemeClr val="accent1"/>
            </a:lnRef>
            <a:fillRef idx="0">
              <a:schemeClr val="accent1"/>
            </a:fillRef>
            <a:effectRef idx="0">
              <a:schemeClr val="accent1"/>
            </a:effectRef>
            <a:fontRef idx="minor">
              <a:schemeClr val="tx1"/>
            </a:fontRef>
          </p:style>
        </p:cxnSp>
        <p:cxnSp>
          <p:nvCxnSpPr>
            <p:cNvPr id="26" name="Rett linje 25">
              <a:extLst>
                <a:ext uri="{FF2B5EF4-FFF2-40B4-BE49-F238E27FC236}">
                  <a16:creationId xmlns:a16="http://schemas.microsoft.com/office/drawing/2014/main" id="{FA4A4175-569A-7529-76EE-78B9EC113E12}"/>
                </a:ext>
              </a:extLst>
            </p:cNvPr>
            <p:cNvCxnSpPr>
              <a:cxnSpLocks/>
            </p:cNvCxnSpPr>
            <p:nvPr/>
          </p:nvCxnSpPr>
          <p:spPr>
            <a:xfrm flipH="1">
              <a:off x="5674669" y="4138836"/>
              <a:ext cx="170012"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7" name="Rett linje 26">
              <a:extLst>
                <a:ext uri="{FF2B5EF4-FFF2-40B4-BE49-F238E27FC236}">
                  <a16:creationId xmlns:a16="http://schemas.microsoft.com/office/drawing/2014/main" id="{E9491D14-B3B0-E553-5ED7-E99635866532}"/>
                </a:ext>
              </a:extLst>
            </p:cNvPr>
            <p:cNvCxnSpPr>
              <a:cxnSpLocks/>
            </p:cNvCxnSpPr>
            <p:nvPr/>
          </p:nvCxnSpPr>
          <p:spPr>
            <a:xfrm flipH="1">
              <a:off x="5674669" y="4567233"/>
              <a:ext cx="170012"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8" name="Rett linje 27">
              <a:extLst>
                <a:ext uri="{FF2B5EF4-FFF2-40B4-BE49-F238E27FC236}">
                  <a16:creationId xmlns:a16="http://schemas.microsoft.com/office/drawing/2014/main" id="{7667B616-C8CC-D1D7-8D80-7B027DCABDCA}"/>
                </a:ext>
              </a:extLst>
            </p:cNvPr>
            <p:cNvCxnSpPr>
              <a:cxnSpLocks/>
            </p:cNvCxnSpPr>
            <p:nvPr/>
          </p:nvCxnSpPr>
          <p:spPr>
            <a:xfrm flipH="1">
              <a:off x="5674669" y="4995630"/>
              <a:ext cx="170012" cy="0"/>
            </a:xfrm>
            <a:prstGeom prst="line">
              <a:avLst/>
            </a:prstGeom>
          </p:spPr>
          <p:style>
            <a:lnRef idx="1">
              <a:schemeClr val="accent1"/>
            </a:lnRef>
            <a:fillRef idx="0">
              <a:schemeClr val="accent1"/>
            </a:fillRef>
            <a:effectRef idx="0">
              <a:schemeClr val="accent1"/>
            </a:effectRef>
            <a:fontRef idx="minor">
              <a:schemeClr val="tx1"/>
            </a:fontRef>
          </p:style>
        </p:cxnSp>
      </p:grpSp>
      <p:sp>
        <p:nvSpPr>
          <p:cNvPr id="73" name="Frihåndsform: figur 72">
            <a:extLst>
              <a:ext uri="{FF2B5EF4-FFF2-40B4-BE49-F238E27FC236}">
                <a16:creationId xmlns:a16="http://schemas.microsoft.com/office/drawing/2014/main" id="{61F5A2D0-F80D-2538-942D-7A5EA7A72A56}"/>
              </a:ext>
            </a:extLst>
          </p:cNvPr>
          <p:cNvSpPr/>
          <p:nvPr userDrawn="1"/>
        </p:nvSpPr>
        <p:spPr>
          <a:xfrm>
            <a:off x="7055600" y="3192512"/>
            <a:ext cx="1312816" cy="782958"/>
          </a:xfrm>
          <a:custGeom>
            <a:avLst/>
            <a:gdLst>
              <a:gd name="connsiteX0" fmla="*/ 0 w 1268397"/>
              <a:gd name="connsiteY0" fmla="*/ 0 h 634198"/>
              <a:gd name="connsiteX1" fmla="*/ 1268397 w 1268397"/>
              <a:gd name="connsiteY1" fmla="*/ 0 h 634198"/>
              <a:gd name="connsiteX2" fmla="*/ 1268397 w 1268397"/>
              <a:gd name="connsiteY2" fmla="*/ 634198 h 634198"/>
              <a:gd name="connsiteX3" fmla="*/ 0 w 1268397"/>
              <a:gd name="connsiteY3" fmla="*/ 634198 h 634198"/>
              <a:gd name="connsiteX4" fmla="*/ 0 w 1268397"/>
              <a:gd name="connsiteY4" fmla="*/ 0 h 6341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68397" h="634198">
                <a:moveTo>
                  <a:pt x="0" y="0"/>
                </a:moveTo>
                <a:lnTo>
                  <a:pt x="1268397" y="0"/>
                </a:lnTo>
                <a:lnTo>
                  <a:pt x="1268397" y="634198"/>
                </a:lnTo>
                <a:lnTo>
                  <a:pt x="0" y="634198"/>
                </a:lnTo>
                <a:lnTo>
                  <a:pt x="0" y="0"/>
                </a:lnTo>
                <a:close/>
              </a:path>
            </a:pathLst>
          </a:custGeom>
          <a:solidFill>
            <a:schemeClr val="accent1"/>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br>
              <a:rPr lang="nb-NO" sz="1000" kern="1200" dirty="0">
                <a:latin typeface="Open Sans SemiBold" panose="020B0706030804020204" pitchFamily="34" charset="0"/>
                <a:ea typeface="Open Sans SemiBold" panose="020B0706030804020204" pitchFamily="34" charset="0"/>
                <a:cs typeface="Open Sans SemiBold" panose="020B0706030804020204" pitchFamily="34" charset="0"/>
              </a:rPr>
            </a:br>
            <a:br>
              <a:rPr lang="nb-NO" sz="1000" kern="1200" dirty="0">
                <a:latin typeface="Open Sans SemiBold" panose="020B0706030804020204" pitchFamily="34" charset="0"/>
                <a:ea typeface="Open Sans SemiBold" panose="020B0706030804020204" pitchFamily="34" charset="0"/>
                <a:cs typeface="Open Sans SemiBold" panose="020B0706030804020204" pitchFamily="34" charset="0"/>
              </a:rPr>
            </a:br>
            <a:br>
              <a:rPr lang="nb-NO" sz="1000" i="1" kern="1200" dirty="0">
                <a:latin typeface="Open Sans SemiBold" panose="020B0706030804020204" pitchFamily="34" charset="0"/>
                <a:ea typeface="Open Sans SemiBold" panose="020B0706030804020204" pitchFamily="34" charset="0"/>
                <a:cs typeface="Open Sans SemiBold" panose="020B0706030804020204" pitchFamily="34" charset="0"/>
              </a:rPr>
            </a:br>
            <a:endParaRPr lang="nb-NO" sz="1000" i="1" kern="1200" dirty="0">
              <a:latin typeface="Open Sans SemiBold" panose="020B0706030804020204" pitchFamily="34" charset="0"/>
              <a:ea typeface="Open Sans SemiBold" panose="020B0706030804020204" pitchFamily="34" charset="0"/>
              <a:cs typeface="Open Sans SemiBold" panose="020B0706030804020204" pitchFamily="34" charset="0"/>
            </a:endParaRPr>
          </a:p>
        </p:txBody>
      </p:sp>
      <p:sp>
        <p:nvSpPr>
          <p:cNvPr id="107" name="Frihåndsform: figur 106">
            <a:extLst>
              <a:ext uri="{FF2B5EF4-FFF2-40B4-BE49-F238E27FC236}">
                <a16:creationId xmlns:a16="http://schemas.microsoft.com/office/drawing/2014/main" id="{FE9597D3-8927-C82B-2A4D-EDF77025DD23}"/>
              </a:ext>
            </a:extLst>
          </p:cNvPr>
          <p:cNvSpPr/>
          <p:nvPr userDrawn="1"/>
        </p:nvSpPr>
        <p:spPr>
          <a:xfrm>
            <a:off x="5670998" y="3176948"/>
            <a:ext cx="1318171" cy="793006"/>
          </a:xfrm>
          <a:custGeom>
            <a:avLst/>
            <a:gdLst>
              <a:gd name="connsiteX0" fmla="*/ 0 w 1268397"/>
              <a:gd name="connsiteY0" fmla="*/ 0 h 634198"/>
              <a:gd name="connsiteX1" fmla="*/ 1268397 w 1268397"/>
              <a:gd name="connsiteY1" fmla="*/ 0 h 634198"/>
              <a:gd name="connsiteX2" fmla="*/ 1268397 w 1268397"/>
              <a:gd name="connsiteY2" fmla="*/ 634198 h 634198"/>
              <a:gd name="connsiteX3" fmla="*/ 0 w 1268397"/>
              <a:gd name="connsiteY3" fmla="*/ 634198 h 634198"/>
              <a:gd name="connsiteX4" fmla="*/ 0 w 1268397"/>
              <a:gd name="connsiteY4" fmla="*/ 0 h 6341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68397" h="634198">
                <a:moveTo>
                  <a:pt x="0" y="0"/>
                </a:moveTo>
                <a:lnTo>
                  <a:pt x="1268397" y="0"/>
                </a:lnTo>
                <a:lnTo>
                  <a:pt x="1268397" y="634198"/>
                </a:lnTo>
                <a:lnTo>
                  <a:pt x="0" y="634198"/>
                </a:lnTo>
                <a:lnTo>
                  <a:pt x="0" y="0"/>
                </a:lnTo>
                <a:close/>
              </a:path>
            </a:pathLst>
          </a:custGeom>
          <a:solidFill>
            <a:schemeClr val="accent1"/>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7620" tIns="7620" rIns="7620" bIns="7620" numCol="1" spcCol="1270" anchor="ctr" anchorCtr="0">
            <a:noAutofit/>
          </a:bodyPr>
          <a:lstStyle/>
          <a:p>
            <a:pPr marL="0" lvl="0" indent="0" algn="ctr" defTabSz="533400">
              <a:lnSpc>
                <a:spcPct val="100000"/>
              </a:lnSpc>
              <a:spcBef>
                <a:spcPct val="0"/>
              </a:spcBef>
              <a:spcAft>
                <a:spcPct val="35000"/>
              </a:spcAft>
              <a:buNone/>
            </a:pPr>
            <a:br>
              <a:rPr lang="nb-NO" sz="1000" kern="1200" dirty="0">
                <a:latin typeface="Open Sans SemiBold" panose="020B0706030804020204" pitchFamily="34" charset="0"/>
                <a:ea typeface="Open Sans SemiBold" panose="020B0706030804020204" pitchFamily="34" charset="0"/>
                <a:cs typeface="Open Sans SemiBold" panose="020B0706030804020204" pitchFamily="34" charset="0"/>
              </a:rPr>
            </a:br>
            <a:br>
              <a:rPr lang="nb-NO" sz="1000" kern="1200" dirty="0">
                <a:latin typeface="Open Sans SemiBold" panose="020B0706030804020204" pitchFamily="34" charset="0"/>
                <a:ea typeface="Open Sans SemiBold" panose="020B0706030804020204" pitchFamily="34" charset="0"/>
                <a:cs typeface="Open Sans SemiBold" panose="020B0706030804020204" pitchFamily="34" charset="0"/>
              </a:rPr>
            </a:br>
            <a:br>
              <a:rPr lang="nb-NO" sz="1000" kern="1200" dirty="0">
                <a:latin typeface="Open Sans SemiBold" panose="020B0706030804020204" pitchFamily="34" charset="0"/>
                <a:ea typeface="Open Sans SemiBold" panose="020B0706030804020204" pitchFamily="34" charset="0"/>
                <a:cs typeface="Open Sans SemiBold" panose="020B0706030804020204" pitchFamily="34" charset="0"/>
              </a:rPr>
            </a:br>
            <a:br>
              <a:rPr lang="nb-NO" sz="800" b="0" i="0" kern="1200" dirty="0">
                <a:latin typeface="Open Sans SemiBold" panose="020B0706030804020204" pitchFamily="34" charset="0"/>
                <a:ea typeface="Open Sans SemiBold" panose="020B0706030804020204" pitchFamily="34" charset="0"/>
                <a:cs typeface="Open Sans SemiBold" panose="020B0706030804020204" pitchFamily="34" charset="0"/>
              </a:rPr>
            </a:br>
            <a:br>
              <a:rPr lang="nb-NO" sz="1000" kern="1200" dirty="0">
                <a:latin typeface="Open Sans SemiBold" panose="020B0706030804020204" pitchFamily="34" charset="0"/>
                <a:ea typeface="Open Sans SemiBold" panose="020B0706030804020204" pitchFamily="34" charset="0"/>
                <a:cs typeface="Open Sans SemiBold" panose="020B0706030804020204" pitchFamily="34" charset="0"/>
              </a:rPr>
            </a:br>
            <a:endParaRPr lang="nb-NO" sz="1000" kern="1200" dirty="0">
              <a:latin typeface="Open Sans SemiBold" panose="020B0706030804020204" pitchFamily="34" charset="0"/>
              <a:ea typeface="Open Sans SemiBold" panose="020B0706030804020204" pitchFamily="34" charset="0"/>
              <a:cs typeface="Open Sans SemiBold" panose="020B0706030804020204" pitchFamily="34" charset="0"/>
            </a:endParaRPr>
          </a:p>
        </p:txBody>
      </p:sp>
      <p:sp>
        <p:nvSpPr>
          <p:cNvPr id="108" name="TekstSylinder 107">
            <a:extLst>
              <a:ext uri="{FF2B5EF4-FFF2-40B4-BE49-F238E27FC236}">
                <a16:creationId xmlns:a16="http://schemas.microsoft.com/office/drawing/2014/main" id="{0AF2F933-EB1C-6510-59EF-594989B43F41}"/>
              </a:ext>
            </a:extLst>
          </p:cNvPr>
          <p:cNvSpPr txBox="1"/>
          <p:nvPr userDrawn="1"/>
        </p:nvSpPr>
        <p:spPr>
          <a:xfrm>
            <a:off x="5742374" y="3540703"/>
            <a:ext cx="1253602" cy="338554"/>
          </a:xfrm>
          <a:prstGeom prst="rect">
            <a:avLst/>
          </a:prstGeom>
          <a:noFill/>
        </p:spPr>
        <p:txBody>
          <a:bodyPr wrap="square" rtlCol="0">
            <a:spAutoFit/>
          </a:bodyPr>
          <a:lstStyle/>
          <a:p>
            <a:pPr algn="ctr"/>
            <a:r>
              <a:rPr lang="nb-NO" sz="800" b="0" i="1" kern="1200" dirty="0">
                <a:solidFill>
                  <a:schemeClr val="bg1"/>
                </a:solidFill>
                <a:latin typeface="+mn-lt"/>
                <a:ea typeface="Open Sans SemiBold" panose="020B0706030804020204" pitchFamily="34" charset="0"/>
                <a:cs typeface="Open Sans SemiBold" panose="020B0706030804020204" pitchFamily="34" charset="0"/>
              </a:rPr>
              <a:t>dir. Katrine Storeheier</a:t>
            </a:r>
            <a:br>
              <a:rPr lang="nb-NO" sz="800" b="0" i="1" kern="1200" dirty="0">
                <a:solidFill>
                  <a:schemeClr val="bg1"/>
                </a:solidFill>
                <a:latin typeface="+mn-lt"/>
                <a:ea typeface="Open Sans SemiBold" panose="020B0706030804020204" pitchFamily="34" charset="0"/>
                <a:cs typeface="Open Sans SemiBold" panose="020B0706030804020204" pitchFamily="34" charset="0"/>
              </a:rPr>
            </a:br>
            <a:r>
              <a:rPr lang="nb-NO" sz="800" b="0" i="1" kern="1200" dirty="0">
                <a:solidFill>
                  <a:schemeClr val="bg1"/>
                </a:solidFill>
                <a:latin typeface="+mn-lt"/>
                <a:ea typeface="Open Sans SemiBold" panose="020B0706030804020204" pitchFamily="34" charset="0"/>
                <a:cs typeface="Open Sans SemiBold" panose="020B0706030804020204" pitchFamily="34" charset="0"/>
              </a:rPr>
              <a:t>ass.dir Anita Ballo</a:t>
            </a:r>
            <a:endParaRPr lang="nb-NO" sz="800" dirty="0">
              <a:solidFill>
                <a:schemeClr val="bg1"/>
              </a:solidFill>
            </a:endParaRPr>
          </a:p>
        </p:txBody>
      </p:sp>
      <p:sp>
        <p:nvSpPr>
          <p:cNvPr id="109" name="TekstSylinder 108">
            <a:extLst>
              <a:ext uri="{FF2B5EF4-FFF2-40B4-BE49-F238E27FC236}">
                <a16:creationId xmlns:a16="http://schemas.microsoft.com/office/drawing/2014/main" id="{E8B03B15-69B4-7AFB-9EE5-3C1B5F3F0828}"/>
              </a:ext>
            </a:extLst>
          </p:cNvPr>
          <p:cNvSpPr txBox="1"/>
          <p:nvPr userDrawn="1"/>
        </p:nvSpPr>
        <p:spPr>
          <a:xfrm>
            <a:off x="5670998" y="3184536"/>
            <a:ext cx="1318170" cy="400110"/>
          </a:xfrm>
          <a:prstGeom prst="rect">
            <a:avLst/>
          </a:prstGeom>
          <a:noFill/>
        </p:spPr>
        <p:txBody>
          <a:bodyPr wrap="square" rtlCol="0">
            <a:spAutoFit/>
          </a:bodyPr>
          <a:lstStyle/>
          <a:p>
            <a:pPr algn="ctr"/>
            <a:r>
              <a:rPr lang="nb-NO" sz="1000" b="1" kern="1200" dirty="0">
                <a:solidFill>
                  <a:schemeClr val="bg1"/>
                </a:solidFill>
                <a:latin typeface="Open Sans SemiBold" panose="020B0706030804020204" pitchFamily="34" charset="0"/>
                <a:ea typeface="Open Sans SemiBold" panose="020B0706030804020204" pitchFamily="34" charset="0"/>
                <a:cs typeface="Open Sans SemiBold" panose="020B0706030804020204" pitchFamily="34" charset="0"/>
              </a:rPr>
              <a:t>ORGANISASJON OG UTVIKLING</a:t>
            </a:r>
            <a:endParaRPr lang="nb-NO" sz="1000" b="1" dirty="0">
              <a:solidFill>
                <a:schemeClr val="bg1"/>
              </a:solidFill>
            </a:endParaRPr>
          </a:p>
        </p:txBody>
      </p:sp>
      <p:sp>
        <p:nvSpPr>
          <p:cNvPr id="110" name="TekstSylinder 109">
            <a:extLst>
              <a:ext uri="{FF2B5EF4-FFF2-40B4-BE49-F238E27FC236}">
                <a16:creationId xmlns:a16="http://schemas.microsoft.com/office/drawing/2014/main" id="{926F7B2D-358F-DF56-2D87-E585686527BE}"/>
              </a:ext>
            </a:extLst>
          </p:cNvPr>
          <p:cNvSpPr txBox="1"/>
          <p:nvPr userDrawn="1"/>
        </p:nvSpPr>
        <p:spPr>
          <a:xfrm>
            <a:off x="7286220" y="3184172"/>
            <a:ext cx="975000" cy="246221"/>
          </a:xfrm>
          <a:prstGeom prst="rect">
            <a:avLst/>
          </a:prstGeom>
          <a:noFill/>
        </p:spPr>
        <p:txBody>
          <a:bodyPr wrap="square" rtlCol="0">
            <a:spAutoFit/>
          </a:bodyPr>
          <a:lstStyle/>
          <a:p>
            <a:r>
              <a:rPr lang="nb-NO" sz="1000" b="1" kern="1200" dirty="0">
                <a:solidFill>
                  <a:schemeClr val="bg1"/>
                </a:solidFill>
                <a:latin typeface="Open Sans SemiBold" panose="020B0706030804020204" pitchFamily="34" charset="0"/>
                <a:ea typeface="Open Sans SemiBold" panose="020B0706030804020204" pitchFamily="34" charset="0"/>
                <a:cs typeface="Open Sans SemiBold" panose="020B0706030804020204" pitchFamily="34" charset="0"/>
              </a:rPr>
              <a:t>REINDRIFT</a:t>
            </a:r>
            <a:endParaRPr lang="nb-NO" sz="1000" b="1" dirty="0">
              <a:solidFill>
                <a:schemeClr val="bg1"/>
              </a:solidFill>
            </a:endParaRPr>
          </a:p>
        </p:txBody>
      </p:sp>
      <p:sp>
        <p:nvSpPr>
          <p:cNvPr id="111" name="TekstSylinder 110">
            <a:extLst>
              <a:ext uri="{FF2B5EF4-FFF2-40B4-BE49-F238E27FC236}">
                <a16:creationId xmlns:a16="http://schemas.microsoft.com/office/drawing/2014/main" id="{86B8947D-BEB6-A17B-20B1-77D5C97B1403}"/>
              </a:ext>
            </a:extLst>
          </p:cNvPr>
          <p:cNvSpPr txBox="1"/>
          <p:nvPr userDrawn="1"/>
        </p:nvSpPr>
        <p:spPr>
          <a:xfrm>
            <a:off x="6992760" y="3536085"/>
            <a:ext cx="1404119" cy="461665"/>
          </a:xfrm>
          <a:prstGeom prst="rect">
            <a:avLst/>
          </a:prstGeom>
          <a:noFill/>
        </p:spPr>
        <p:txBody>
          <a:bodyPr wrap="square">
            <a:spAutoFit/>
          </a:bodyPr>
          <a:lstStyle/>
          <a:p>
            <a:pPr algn="ctr"/>
            <a:r>
              <a:rPr lang="nb-NO" sz="800" b="0" i="1" kern="1200" dirty="0">
                <a:solidFill>
                  <a:schemeClr val="bg1"/>
                </a:solidFill>
                <a:latin typeface="+mn-lt"/>
                <a:ea typeface="Open Sans SemiBold" panose="020B0706030804020204" pitchFamily="34" charset="0"/>
                <a:cs typeface="Open Sans SemiBold" panose="020B0706030804020204" pitchFamily="34" charset="0"/>
              </a:rPr>
              <a:t>kst</a:t>
            </a:r>
            <a:r>
              <a:rPr lang="nb-NO" sz="800" b="0" i="1" kern="1200" dirty="0">
                <a:solidFill>
                  <a:schemeClr val="bg1"/>
                </a:solidFill>
                <a:latin typeface="Open Sans SemiBold" panose="020B0706030804020204" pitchFamily="34" charset="0"/>
                <a:ea typeface="Open Sans SemiBold" panose="020B0706030804020204" pitchFamily="34" charset="0"/>
                <a:cs typeface="Open Sans SemiBold" panose="020B0706030804020204" pitchFamily="34" charset="0"/>
              </a:rPr>
              <a:t>.</a:t>
            </a:r>
            <a:r>
              <a:rPr lang="nb-NO" sz="800" b="0" i="1" kern="1200" dirty="0">
                <a:solidFill>
                  <a:schemeClr val="bg1"/>
                </a:solidFill>
                <a:latin typeface="+mn-lt"/>
                <a:ea typeface="Open Sans SemiBold" panose="020B0706030804020204" pitchFamily="34" charset="0"/>
                <a:cs typeface="Open Sans SemiBold" panose="020B0706030804020204" pitchFamily="34" charset="0"/>
              </a:rPr>
              <a:t>dir. Torhi</a:t>
            </a:r>
            <a:r>
              <a:rPr lang="nb-NO" sz="800" i="1" kern="1200" dirty="0">
                <a:solidFill>
                  <a:schemeClr val="bg1"/>
                </a:solidFill>
                <a:latin typeface="+mn-lt"/>
                <a:ea typeface="Open Sans SemiBold" panose="020B0706030804020204" pitchFamily="34" charset="0"/>
                <a:cs typeface="Open Sans SemiBold" panose="020B0706030804020204" pitchFamily="34" charset="0"/>
              </a:rPr>
              <a:t>ld Gjølme</a:t>
            </a:r>
            <a:br>
              <a:rPr lang="nb-NO" sz="800" i="1" kern="1200" dirty="0">
                <a:solidFill>
                  <a:schemeClr val="bg1"/>
                </a:solidFill>
                <a:latin typeface="+mn-lt"/>
                <a:ea typeface="Open Sans SemiBold" panose="020B0706030804020204" pitchFamily="34" charset="0"/>
                <a:cs typeface="Open Sans SemiBold" panose="020B0706030804020204" pitchFamily="34" charset="0"/>
              </a:rPr>
            </a:br>
            <a:r>
              <a:rPr lang="nb-NO" sz="800" i="1" kern="1200" dirty="0">
                <a:solidFill>
                  <a:schemeClr val="bg1"/>
                </a:solidFill>
                <a:latin typeface="+mn-lt"/>
                <a:ea typeface="Open Sans SemiBold" panose="020B0706030804020204" pitchFamily="34" charset="0"/>
                <a:cs typeface="Open Sans SemiBold" panose="020B0706030804020204" pitchFamily="34" charset="0"/>
              </a:rPr>
              <a:t>ass.dir. Anne Merete Sara Gaup</a:t>
            </a:r>
            <a:endParaRPr lang="nb-NO" sz="800" dirty="0">
              <a:solidFill>
                <a:schemeClr val="bg1"/>
              </a:solidFill>
            </a:endParaRPr>
          </a:p>
        </p:txBody>
      </p:sp>
      <p:sp>
        <p:nvSpPr>
          <p:cNvPr id="112" name="TekstSylinder 111">
            <a:extLst>
              <a:ext uri="{FF2B5EF4-FFF2-40B4-BE49-F238E27FC236}">
                <a16:creationId xmlns:a16="http://schemas.microsoft.com/office/drawing/2014/main" id="{C6266C92-B5EA-5037-4C11-FCEACF44A9BD}"/>
              </a:ext>
            </a:extLst>
          </p:cNvPr>
          <p:cNvSpPr txBox="1"/>
          <p:nvPr userDrawn="1"/>
        </p:nvSpPr>
        <p:spPr>
          <a:xfrm>
            <a:off x="8828891" y="3192361"/>
            <a:ext cx="657749" cy="246221"/>
          </a:xfrm>
          <a:prstGeom prst="rect">
            <a:avLst/>
          </a:prstGeom>
          <a:noFill/>
        </p:spPr>
        <p:txBody>
          <a:bodyPr wrap="square" rtlCol="0">
            <a:spAutoFit/>
          </a:bodyPr>
          <a:lstStyle/>
          <a:p>
            <a:r>
              <a:rPr lang="nb-NO" sz="1000" b="1" kern="1200" dirty="0">
                <a:solidFill>
                  <a:schemeClr val="bg1"/>
                </a:solidFill>
                <a:latin typeface="Open Sans SemiBold" panose="020B0706030804020204" pitchFamily="34" charset="0"/>
                <a:ea typeface="Open Sans SemiBold" panose="020B0706030804020204" pitchFamily="34" charset="0"/>
                <a:cs typeface="Open Sans SemiBold" panose="020B0706030804020204" pitchFamily="34" charset="0"/>
              </a:rPr>
              <a:t>MILJØ</a:t>
            </a:r>
            <a:endParaRPr lang="nb-NO" sz="1000" b="1" dirty="0">
              <a:solidFill>
                <a:schemeClr val="bg1"/>
              </a:solidFill>
            </a:endParaRPr>
          </a:p>
        </p:txBody>
      </p:sp>
      <p:sp>
        <p:nvSpPr>
          <p:cNvPr id="113" name="TekstSylinder 112">
            <a:extLst>
              <a:ext uri="{FF2B5EF4-FFF2-40B4-BE49-F238E27FC236}">
                <a16:creationId xmlns:a16="http://schemas.microsoft.com/office/drawing/2014/main" id="{83E7C386-991C-8DFE-B3DD-2712D33FAA4B}"/>
              </a:ext>
            </a:extLst>
          </p:cNvPr>
          <p:cNvSpPr txBox="1"/>
          <p:nvPr userDrawn="1"/>
        </p:nvSpPr>
        <p:spPr>
          <a:xfrm>
            <a:off x="8577764" y="3534211"/>
            <a:ext cx="1218069" cy="215444"/>
          </a:xfrm>
          <a:prstGeom prst="rect">
            <a:avLst/>
          </a:prstGeom>
          <a:noFill/>
        </p:spPr>
        <p:txBody>
          <a:bodyPr wrap="square">
            <a:spAutoFit/>
          </a:bodyPr>
          <a:lstStyle/>
          <a:p>
            <a:r>
              <a:rPr lang="nb-NO" sz="800" i="1" kern="1200" dirty="0">
                <a:solidFill>
                  <a:schemeClr val="bg1"/>
                </a:solidFill>
                <a:latin typeface="+mn-lt"/>
                <a:ea typeface="Open Sans SemiBold" panose="020B0706030804020204" pitchFamily="34" charset="0"/>
                <a:cs typeface="Open Sans SemiBold" panose="020B0706030804020204" pitchFamily="34" charset="0"/>
              </a:rPr>
              <a:t>dir. Lisa B. Helgason</a:t>
            </a:r>
            <a:endParaRPr lang="nb-NO" sz="800" dirty="0">
              <a:solidFill>
                <a:schemeClr val="bg1"/>
              </a:solidFill>
            </a:endParaRPr>
          </a:p>
        </p:txBody>
      </p:sp>
      <p:grpSp>
        <p:nvGrpSpPr>
          <p:cNvPr id="116" name="Gruppe 115">
            <a:extLst>
              <a:ext uri="{FF2B5EF4-FFF2-40B4-BE49-F238E27FC236}">
                <a16:creationId xmlns:a16="http://schemas.microsoft.com/office/drawing/2014/main" id="{27C0AD9B-18D8-5829-2C1D-15F3510AA5A4}"/>
              </a:ext>
            </a:extLst>
          </p:cNvPr>
          <p:cNvGrpSpPr/>
          <p:nvPr userDrawn="1"/>
        </p:nvGrpSpPr>
        <p:grpSpPr>
          <a:xfrm>
            <a:off x="9891909" y="3189459"/>
            <a:ext cx="1541241" cy="692088"/>
            <a:chOff x="9895917" y="3072863"/>
            <a:chExt cx="1541241" cy="692088"/>
          </a:xfrm>
        </p:grpSpPr>
        <p:sp>
          <p:nvSpPr>
            <p:cNvPr id="114" name="TekstSylinder 113">
              <a:extLst>
                <a:ext uri="{FF2B5EF4-FFF2-40B4-BE49-F238E27FC236}">
                  <a16:creationId xmlns:a16="http://schemas.microsoft.com/office/drawing/2014/main" id="{82A9645D-B9EC-B6A0-B974-C2CA72A920E5}"/>
                </a:ext>
              </a:extLst>
            </p:cNvPr>
            <p:cNvSpPr txBox="1"/>
            <p:nvPr userDrawn="1"/>
          </p:nvSpPr>
          <p:spPr>
            <a:xfrm>
              <a:off x="9895917" y="3426397"/>
              <a:ext cx="1268524" cy="338554"/>
            </a:xfrm>
            <a:prstGeom prst="rect">
              <a:avLst/>
            </a:prstGeom>
            <a:noFill/>
          </p:spPr>
          <p:txBody>
            <a:bodyPr wrap="square">
              <a:spAutoFit/>
            </a:bodyPr>
            <a:lstStyle/>
            <a:p>
              <a:pPr algn="ctr"/>
              <a:r>
                <a:rPr lang="nb-NO" sz="800" i="1" kern="1200" dirty="0">
                  <a:solidFill>
                    <a:schemeClr val="bg1"/>
                  </a:solidFill>
                  <a:latin typeface="+mn-lt"/>
                  <a:ea typeface="Open Sans SemiBold" panose="020B0706030804020204" pitchFamily="34" charset="0"/>
                  <a:cs typeface="Open Sans SemiBold" panose="020B0706030804020204" pitchFamily="34" charset="0"/>
                </a:rPr>
                <a:t>dir. Hilde Bremnes</a:t>
              </a:r>
              <a:br>
                <a:rPr lang="nb-NO" sz="800" i="1" kern="1200" dirty="0">
                  <a:solidFill>
                    <a:schemeClr val="bg1"/>
                  </a:solidFill>
                  <a:latin typeface="+mn-lt"/>
                  <a:ea typeface="Open Sans SemiBold" panose="020B0706030804020204" pitchFamily="34" charset="0"/>
                  <a:cs typeface="Open Sans SemiBold" panose="020B0706030804020204" pitchFamily="34" charset="0"/>
                </a:rPr>
              </a:br>
              <a:r>
                <a:rPr lang="nb-NO" sz="800" i="1" kern="1200" dirty="0">
                  <a:solidFill>
                    <a:schemeClr val="bg1"/>
                  </a:solidFill>
                  <a:latin typeface="+mn-lt"/>
                  <a:ea typeface="Open Sans SemiBold" panose="020B0706030804020204" pitchFamily="34" charset="0"/>
                  <a:cs typeface="Open Sans SemiBold" panose="020B0706030804020204" pitchFamily="34" charset="0"/>
                </a:rPr>
                <a:t>ass.dir. Katharine Jakola</a:t>
              </a:r>
              <a:endParaRPr lang="nb-NO" sz="800" dirty="0">
                <a:solidFill>
                  <a:schemeClr val="bg1"/>
                </a:solidFill>
              </a:endParaRPr>
            </a:p>
          </p:txBody>
        </p:sp>
        <p:sp>
          <p:nvSpPr>
            <p:cNvPr id="115" name="TekstSylinder 114">
              <a:extLst>
                <a:ext uri="{FF2B5EF4-FFF2-40B4-BE49-F238E27FC236}">
                  <a16:creationId xmlns:a16="http://schemas.microsoft.com/office/drawing/2014/main" id="{3DB252A5-1464-AA73-028E-68EC1891AB67}"/>
                </a:ext>
              </a:extLst>
            </p:cNvPr>
            <p:cNvSpPr txBox="1"/>
            <p:nvPr userDrawn="1"/>
          </p:nvSpPr>
          <p:spPr>
            <a:xfrm>
              <a:off x="10014472" y="3072863"/>
              <a:ext cx="1422686" cy="400110"/>
            </a:xfrm>
            <a:prstGeom prst="rect">
              <a:avLst/>
            </a:prstGeom>
            <a:noFill/>
          </p:spPr>
          <p:txBody>
            <a:bodyPr wrap="square" rtlCol="0">
              <a:spAutoFit/>
            </a:bodyPr>
            <a:lstStyle/>
            <a:p>
              <a:pPr algn="l"/>
              <a:r>
                <a:rPr lang="nb-NO" sz="1000" b="1" kern="1200" dirty="0">
                  <a:solidFill>
                    <a:schemeClr val="bg1"/>
                  </a:solidFill>
                  <a:latin typeface="Open Sans SemiBold" panose="020B0706030804020204" pitchFamily="34" charset="0"/>
                  <a:ea typeface="Open Sans SemiBold" panose="020B0706030804020204" pitchFamily="34" charset="0"/>
                  <a:cs typeface="Open Sans SemiBold" panose="020B0706030804020204" pitchFamily="34" charset="0"/>
                </a:rPr>
                <a:t>OPPVEKST OG BARNEVERN</a:t>
              </a:r>
              <a:endParaRPr lang="nb-NO" sz="1000" b="1" dirty="0">
                <a:solidFill>
                  <a:schemeClr val="bg1"/>
                </a:solidFill>
              </a:endParaRPr>
            </a:p>
          </p:txBody>
        </p:sp>
      </p:grpSp>
      <p:sp>
        <p:nvSpPr>
          <p:cNvPr id="171" name="Frihåndsform: figur 170">
            <a:extLst>
              <a:ext uri="{FF2B5EF4-FFF2-40B4-BE49-F238E27FC236}">
                <a16:creationId xmlns:a16="http://schemas.microsoft.com/office/drawing/2014/main" id="{64B3D8B3-6088-3EFA-E090-7F0111BFD8D4}"/>
              </a:ext>
            </a:extLst>
          </p:cNvPr>
          <p:cNvSpPr/>
          <p:nvPr userDrawn="1"/>
        </p:nvSpPr>
        <p:spPr>
          <a:xfrm>
            <a:off x="4303899" y="3169078"/>
            <a:ext cx="1239926" cy="793007"/>
          </a:xfrm>
          <a:custGeom>
            <a:avLst/>
            <a:gdLst>
              <a:gd name="connsiteX0" fmla="*/ 0 w 1268397"/>
              <a:gd name="connsiteY0" fmla="*/ 0 h 634198"/>
              <a:gd name="connsiteX1" fmla="*/ 1268397 w 1268397"/>
              <a:gd name="connsiteY1" fmla="*/ 0 h 634198"/>
              <a:gd name="connsiteX2" fmla="*/ 1268397 w 1268397"/>
              <a:gd name="connsiteY2" fmla="*/ 634198 h 634198"/>
              <a:gd name="connsiteX3" fmla="*/ 0 w 1268397"/>
              <a:gd name="connsiteY3" fmla="*/ 634198 h 634198"/>
              <a:gd name="connsiteX4" fmla="*/ 0 w 1268397"/>
              <a:gd name="connsiteY4" fmla="*/ 0 h 6341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68397" h="634198">
                <a:moveTo>
                  <a:pt x="0" y="0"/>
                </a:moveTo>
                <a:lnTo>
                  <a:pt x="1268397" y="0"/>
                </a:lnTo>
                <a:lnTo>
                  <a:pt x="1268397" y="634198"/>
                </a:lnTo>
                <a:lnTo>
                  <a:pt x="0" y="634198"/>
                </a:lnTo>
                <a:lnTo>
                  <a:pt x="0" y="0"/>
                </a:lnTo>
                <a:close/>
              </a:path>
            </a:pathLst>
          </a:custGeom>
          <a:solidFill>
            <a:schemeClr val="accent1"/>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nb-NO" sz="1000" kern="1200" dirty="0">
                <a:latin typeface="Open Sans SemiBold" panose="020B0706030804020204" pitchFamily="34" charset="0"/>
                <a:ea typeface="Open Sans SemiBold" panose="020B0706030804020204" pitchFamily="34" charset="0"/>
                <a:cs typeface="Open Sans SemiBold" panose="020B0706030804020204" pitchFamily="34" charset="0"/>
              </a:rPr>
              <a:t>   </a:t>
            </a:r>
          </a:p>
          <a:p>
            <a:pPr marL="0" lvl="0" indent="0" algn="ctr" defTabSz="533400">
              <a:lnSpc>
                <a:spcPct val="90000"/>
              </a:lnSpc>
              <a:spcBef>
                <a:spcPct val="0"/>
              </a:spcBef>
              <a:spcAft>
                <a:spcPct val="35000"/>
              </a:spcAft>
              <a:buNone/>
            </a:pPr>
            <a:br>
              <a:rPr lang="nb-NO" sz="800" kern="1200" dirty="0">
                <a:latin typeface="+mn-lt"/>
                <a:ea typeface="Open Sans SemiBold" panose="020B0706030804020204" pitchFamily="34" charset="0"/>
                <a:cs typeface="Open Sans SemiBold" panose="020B0706030804020204" pitchFamily="34" charset="0"/>
              </a:rPr>
            </a:br>
            <a:endParaRPr lang="nb-NO" sz="800" i="1" kern="1200" dirty="0">
              <a:latin typeface="+mn-lt"/>
              <a:ea typeface="Open Sans SemiBold" panose="020B0706030804020204" pitchFamily="34" charset="0"/>
              <a:cs typeface="Open Sans SemiBold" panose="020B0706030804020204" pitchFamily="34" charset="0"/>
            </a:endParaRPr>
          </a:p>
        </p:txBody>
      </p:sp>
      <p:grpSp>
        <p:nvGrpSpPr>
          <p:cNvPr id="194" name="Gruppe 193">
            <a:extLst>
              <a:ext uri="{FF2B5EF4-FFF2-40B4-BE49-F238E27FC236}">
                <a16:creationId xmlns:a16="http://schemas.microsoft.com/office/drawing/2014/main" id="{5CC0FE7B-D313-8F01-3951-C80C03D3F852}"/>
              </a:ext>
            </a:extLst>
          </p:cNvPr>
          <p:cNvGrpSpPr/>
          <p:nvPr userDrawn="1"/>
        </p:nvGrpSpPr>
        <p:grpSpPr>
          <a:xfrm>
            <a:off x="4251826" y="3201295"/>
            <a:ext cx="1314874" cy="686451"/>
            <a:chOff x="4255982" y="3095363"/>
            <a:chExt cx="1314874" cy="686451"/>
          </a:xfrm>
        </p:grpSpPr>
        <p:sp>
          <p:nvSpPr>
            <p:cNvPr id="192" name="TekstSylinder 191">
              <a:extLst>
                <a:ext uri="{FF2B5EF4-FFF2-40B4-BE49-F238E27FC236}">
                  <a16:creationId xmlns:a16="http://schemas.microsoft.com/office/drawing/2014/main" id="{412A2E1C-7EFF-85BF-947B-E1D3127E79DD}"/>
                </a:ext>
              </a:extLst>
            </p:cNvPr>
            <p:cNvSpPr txBox="1"/>
            <p:nvPr userDrawn="1"/>
          </p:nvSpPr>
          <p:spPr>
            <a:xfrm>
              <a:off x="4488417" y="3095363"/>
              <a:ext cx="975000" cy="246221"/>
            </a:xfrm>
            <a:prstGeom prst="rect">
              <a:avLst/>
            </a:prstGeom>
            <a:noFill/>
          </p:spPr>
          <p:txBody>
            <a:bodyPr wrap="square" rtlCol="0">
              <a:spAutoFit/>
            </a:bodyPr>
            <a:lstStyle/>
            <a:p>
              <a:r>
                <a:rPr lang="nb-NO" sz="1000" b="1" kern="1200" dirty="0">
                  <a:solidFill>
                    <a:schemeClr val="bg1"/>
                  </a:solidFill>
                  <a:latin typeface="Open Sans SemiBold" panose="020B0706030804020204" pitchFamily="34" charset="0"/>
                  <a:ea typeface="Open Sans SemiBold" panose="020B0706030804020204" pitchFamily="34" charset="0"/>
                  <a:cs typeface="Open Sans SemiBold" panose="020B0706030804020204" pitchFamily="34" charset="0"/>
                </a:rPr>
                <a:t>LANDBRUK</a:t>
              </a:r>
              <a:endParaRPr lang="nb-NO" sz="1000" b="1" dirty="0">
                <a:solidFill>
                  <a:schemeClr val="bg1"/>
                </a:solidFill>
              </a:endParaRPr>
            </a:p>
          </p:txBody>
        </p:sp>
        <p:sp>
          <p:nvSpPr>
            <p:cNvPr id="193" name="TekstSylinder 192">
              <a:extLst>
                <a:ext uri="{FF2B5EF4-FFF2-40B4-BE49-F238E27FC236}">
                  <a16:creationId xmlns:a16="http://schemas.microsoft.com/office/drawing/2014/main" id="{EDC81AFC-D8A3-9A57-EBB5-53077910A082}"/>
                </a:ext>
              </a:extLst>
            </p:cNvPr>
            <p:cNvSpPr txBox="1"/>
            <p:nvPr userDrawn="1"/>
          </p:nvSpPr>
          <p:spPr>
            <a:xfrm>
              <a:off x="4255982" y="3443260"/>
              <a:ext cx="1314874" cy="338554"/>
            </a:xfrm>
            <a:prstGeom prst="rect">
              <a:avLst/>
            </a:prstGeom>
            <a:noFill/>
          </p:spPr>
          <p:txBody>
            <a:bodyPr wrap="square" rtlCol="0">
              <a:spAutoFit/>
            </a:bodyPr>
            <a:lstStyle/>
            <a:p>
              <a:pPr algn="ctr"/>
              <a:r>
                <a:rPr lang="nb-NO" sz="800" i="1" kern="1200" dirty="0">
                  <a:solidFill>
                    <a:schemeClr val="bg1"/>
                  </a:solidFill>
                  <a:latin typeface="+mn-lt"/>
                  <a:ea typeface="Open Sans SemiBold" panose="020B0706030804020204" pitchFamily="34" charset="0"/>
                  <a:cs typeface="Open Sans SemiBold" panose="020B0706030804020204" pitchFamily="34" charset="0"/>
                </a:rPr>
                <a:t>kst.dir. Linn Marstrander</a:t>
              </a:r>
              <a:br>
                <a:rPr lang="nb-NO" sz="800" i="1" kern="1200" dirty="0">
                  <a:solidFill>
                    <a:schemeClr val="bg1"/>
                  </a:solidFill>
                  <a:latin typeface="+mn-lt"/>
                  <a:ea typeface="Open Sans SemiBold" panose="020B0706030804020204" pitchFamily="34" charset="0"/>
                  <a:cs typeface="Open Sans SemiBold" panose="020B0706030804020204" pitchFamily="34" charset="0"/>
                </a:rPr>
              </a:br>
              <a:r>
                <a:rPr lang="nb-NO" sz="800" i="1" kern="1200" dirty="0">
                  <a:solidFill>
                    <a:schemeClr val="bg1"/>
                  </a:solidFill>
                  <a:latin typeface="+mn-lt"/>
                  <a:ea typeface="Open Sans SemiBold" panose="020B0706030804020204" pitchFamily="34" charset="0"/>
                  <a:cs typeface="Open Sans SemiBold" panose="020B0706030804020204" pitchFamily="34" charset="0"/>
                </a:rPr>
                <a:t>ass.dir Linn Marstrander</a:t>
              </a:r>
              <a:endParaRPr lang="nb-NO" sz="800" dirty="0">
                <a:solidFill>
                  <a:schemeClr val="bg1"/>
                </a:solidFill>
              </a:endParaRPr>
            </a:p>
          </p:txBody>
        </p:sp>
      </p:grpSp>
      <p:grpSp>
        <p:nvGrpSpPr>
          <p:cNvPr id="195" name="Gruppe 194">
            <a:extLst>
              <a:ext uri="{FF2B5EF4-FFF2-40B4-BE49-F238E27FC236}">
                <a16:creationId xmlns:a16="http://schemas.microsoft.com/office/drawing/2014/main" id="{DEC4BC95-5B8B-C9BD-210C-DDAEAA0B5674}"/>
              </a:ext>
            </a:extLst>
          </p:cNvPr>
          <p:cNvGrpSpPr/>
          <p:nvPr userDrawn="1"/>
        </p:nvGrpSpPr>
        <p:grpSpPr>
          <a:xfrm>
            <a:off x="2858968" y="3039661"/>
            <a:ext cx="1383106" cy="2660063"/>
            <a:chOff x="5641419" y="2951215"/>
            <a:chExt cx="1383106" cy="2660063"/>
          </a:xfrm>
        </p:grpSpPr>
        <p:sp>
          <p:nvSpPr>
            <p:cNvPr id="196" name="Frihåndsform: figur 195">
              <a:extLst>
                <a:ext uri="{FF2B5EF4-FFF2-40B4-BE49-F238E27FC236}">
                  <a16:creationId xmlns:a16="http://schemas.microsoft.com/office/drawing/2014/main" id="{CBD88FA8-39D8-68CF-7056-642EC4AB46D4}"/>
                </a:ext>
              </a:extLst>
            </p:cNvPr>
            <p:cNvSpPr/>
            <p:nvPr/>
          </p:nvSpPr>
          <p:spPr>
            <a:xfrm>
              <a:off x="5641419" y="3069190"/>
              <a:ext cx="1383106" cy="800708"/>
            </a:xfrm>
            <a:custGeom>
              <a:avLst/>
              <a:gdLst>
                <a:gd name="connsiteX0" fmla="*/ 0 w 1268397"/>
                <a:gd name="connsiteY0" fmla="*/ 0 h 634198"/>
                <a:gd name="connsiteX1" fmla="*/ 1268397 w 1268397"/>
                <a:gd name="connsiteY1" fmla="*/ 0 h 634198"/>
                <a:gd name="connsiteX2" fmla="*/ 1268397 w 1268397"/>
                <a:gd name="connsiteY2" fmla="*/ 634198 h 634198"/>
                <a:gd name="connsiteX3" fmla="*/ 0 w 1268397"/>
                <a:gd name="connsiteY3" fmla="*/ 634198 h 634198"/>
                <a:gd name="connsiteX4" fmla="*/ 0 w 1268397"/>
                <a:gd name="connsiteY4" fmla="*/ 0 h 6341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68397" h="634198">
                  <a:moveTo>
                    <a:pt x="0" y="0"/>
                  </a:moveTo>
                  <a:lnTo>
                    <a:pt x="1268397" y="0"/>
                  </a:lnTo>
                  <a:lnTo>
                    <a:pt x="1268397" y="634198"/>
                  </a:lnTo>
                  <a:lnTo>
                    <a:pt x="0" y="634198"/>
                  </a:lnTo>
                  <a:lnTo>
                    <a:pt x="0" y="0"/>
                  </a:lnTo>
                  <a:close/>
                </a:path>
              </a:pathLst>
            </a:custGeom>
            <a:solidFill>
              <a:schemeClr val="accent1"/>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nb-NO" sz="1000" b="1" kern="1200" dirty="0">
                  <a:latin typeface="Open Sans SemiBold" panose="020B0706030804020204" pitchFamily="34" charset="0"/>
                  <a:ea typeface="Open Sans SemiBold" panose="020B0706030804020204" pitchFamily="34" charset="0"/>
                  <a:cs typeface="Open Sans SemiBold" panose="020B0706030804020204" pitchFamily="34" charset="0"/>
                </a:rPr>
                <a:t> </a:t>
              </a:r>
              <a:br>
                <a:rPr lang="nb-NO" sz="1000" kern="1200" dirty="0">
                  <a:latin typeface="Open Sans SemiBold" panose="020B0706030804020204" pitchFamily="34" charset="0"/>
                  <a:ea typeface="Open Sans SemiBold" panose="020B0706030804020204" pitchFamily="34" charset="0"/>
                  <a:cs typeface="Open Sans SemiBold" panose="020B0706030804020204" pitchFamily="34" charset="0"/>
                </a:rPr>
              </a:br>
              <a:br>
                <a:rPr lang="nb-NO" sz="1000" kern="1200" dirty="0">
                  <a:latin typeface="Open Sans SemiBold" panose="020B0706030804020204" pitchFamily="34" charset="0"/>
                  <a:ea typeface="Open Sans SemiBold" panose="020B0706030804020204" pitchFamily="34" charset="0"/>
                  <a:cs typeface="Open Sans SemiBold" panose="020B0706030804020204" pitchFamily="34" charset="0"/>
                </a:rPr>
              </a:br>
              <a:br>
                <a:rPr lang="nb-NO" sz="1000" kern="1200" dirty="0">
                  <a:latin typeface="Open Sans SemiBold" panose="020B0706030804020204" pitchFamily="34" charset="0"/>
                  <a:ea typeface="Open Sans SemiBold" panose="020B0706030804020204" pitchFamily="34" charset="0"/>
                  <a:cs typeface="Open Sans SemiBold" panose="020B0706030804020204" pitchFamily="34" charset="0"/>
                </a:rPr>
              </a:br>
              <a:endParaRPr lang="nb-NO" sz="1000" i="1" kern="1200" dirty="0">
                <a:latin typeface="+mn-lt"/>
                <a:ea typeface="Open Sans SemiBold" panose="020B0706030804020204" pitchFamily="34" charset="0"/>
                <a:cs typeface="Open Sans SemiBold" panose="020B0706030804020204" pitchFamily="34" charset="0"/>
              </a:endParaRPr>
            </a:p>
          </p:txBody>
        </p:sp>
        <p:grpSp>
          <p:nvGrpSpPr>
            <p:cNvPr id="197" name="Gruppe 196">
              <a:extLst>
                <a:ext uri="{FF2B5EF4-FFF2-40B4-BE49-F238E27FC236}">
                  <a16:creationId xmlns:a16="http://schemas.microsoft.com/office/drawing/2014/main" id="{2E9893F7-EDBA-7C06-5B8B-525DB309015B}"/>
                </a:ext>
              </a:extLst>
            </p:cNvPr>
            <p:cNvGrpSpPr/>
            <p:nvPr/>
          </p:nvGrpSpPr>
          <p:grpSpPr>
            <a:xfrm>
              <a:off x="5844681" y="3951585"/>
              <a:ext cx="1088860" cy="374502"/>
              <a:chOff x="4390256" y="2636796"/>
              <a:chExt cx="1130880" cy="374502"/>
            </a:xfrm>
          </p:grpSpPr>
          <p:sp>
            <p:nvSpPr>
              <p:cNvPr id="212" name="Rektangel 211">
                <a:extLst>
                  <a:ext uri="{FF2B5EF4-FFF2-40B4-BE49-F238E27FC236}">
                    <a16:creationId xmlns:a16="http://schemas.microsoft.com/office/drawing/2014/main" id="{7A78951D-70FD-50D2-62D3-23708AC1BEB8}"/>
                  </a:ext>
                </a:extLst>
              </p:cNvPr>
              <p:cNvSpPr/>
              <p:nvPr userDrawn="1"/>
            </p:nvSpPr>
            <p:spPr>
              <a:xfrm>
                <a:off x="4390256" y="2636796"/>
                <a:ext cx="1130880" cy="374502"/>
              </a:xfrm>
              <a:prstGeom prst="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13" name="TekstSylinder 212">
                <a:extLst>
                  <a:ext uri="{FF2B5EF4-FFF2-40B4-BE49-F238E27FC236}">
                    <a16:creationId xmlns:a16="http://schemas.microsoft.com/office/drawing/2014/main" id="{3923387C-C89D-44E4-29BE-62048AFAF41B}"/>
                  </a:ext>
                </a:extLst>
              </p:cNvPr>
              <p:cNvSpPr txBox="1"/>
              <p:nvPr userDrawn="1"/>
            </p:nvSpPr>
            <p:spPr>
              <a:xfrm>
                <a:off x="4390256" y="2636796"/>
                <a:ext cx="1130880" cy="37450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5715" tIns="5715" rIns="5715" bIns="5715" numCol="1" spcCol="1270" anchor="ctr" anchorCtr="0">
                <a:noAutofit/>
              </a:bodyPr>
              <a:lstStyle/>
              <a:p>
                <a:pPr marL="0" lvl="0" indent="0" algn="ctr" defTabSz="400050">
                  <a:lnSpc>
                    <a:spcPct val="150000"/>
                  </a:lnSpc>
                  <a:spcBef>
                    <a:spcPct val="0"/>
                  </a:spcBef>
                  <a:spcAft>
                    <a:spcPct val="35000"/>
                  </a:spcAft>
                  <a:buNone/>
                </a:pPr>
                <a:r>
                  <a:rPr lang="nb-NO" sz="800" b="1" kern="1200" dirty="0"/>
                  <a:t>sosial og velferd</a:t>
                </a:r>
                <a:br>
                  <a:rPr lang="nb-NO" sz="900" b="1" kern="1200" dirty="0"/>
                </a:br>
                <a:r>
                  <a:rPr lang="nb-NO" sz="800" b="0" i="1" kern="1200" dirty="0"/>
                  <a:t>Anita Wahl Nilsen</a:t>
                </a:r>
                <a:endParaRPr lang="nb-NO" sz="900" b="1" i="1" kern="1200" dirty="0"/>
              </a:p>
            </p:txBody>
          </p:sp>
        </p:grpSp>
        <p:grpSp>
          <p:nvGrpSpPr>
            <p:cNvPr id="198" name="Gruppe 197">
              <a:extLst>
                <a:ext uri="{FF2B5EF4-FFF2-40B4-BE49-F238E27FC236}">
                  <a16:creationId xmlns:a16="http://schemas.microsoft.com/office/drawing/2014/main" id="{234E14B7-8252-9398-E00B-184A4365F006}"/>
                </a:ext>
              </a:extLst>
            </p:cNvPr>
            <p:cNvGrpSpPr/>
            <p:nvPr/>
          </p:nvGrpSpPr>
          <p:grpSpPr>
            <a:xfrm>
              <a:off x="5844681" y="4379982"/>
              <a:ext cx="1088860" cy="374502"/>
              <a:chOff x="4390256" y="3248783"/>
              <a:chExt cx="1130880" cy="374502"/>
            </a:xfrm>
          </p:grpSpPr>
          <p:sp>
            <p:nvSpPr>
              <p:cNvPr id="210" name="Rektangel 209">
                <a:extLst>
                  <a:ext uri="{FF2B5EF4-FFF2-40B4-BE49-F238E27FC236}">
                    <a16:creationId xmlns:a16="http://schemas.microsoft.com/office/drawing/2014/main" id="{1C02471F-03BA-047B-3B85-FF155E263078}"/>
                  </a:ext>
                </a:extLst>
              </p:cNvPr>
              <p:cNvSpPr/>
              <p:nvPr userDrawn="1"/>
            </p:nvSpPr>
            <p:spPr>
              <a:xfrm>
                <a:off x="4390256" y="3248783"/>
                <a:ext cx="1130880" cy="374502"/>
              </a:xfrm>
              <a:prstGeom prst="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11" name="TekstSylinder 210">
                <a:extLst>
                  <a:ext uri="{FF2B5EF4-FFF2-40B4-BE49-F238E27FC236}">
                    <a16:creationId xmlns:a16="http://schemas.microsoft.com/office/drawing/2014/main" id="{8BF2A74B-F17B-9D0A-4E23-29E0AA5992E6}"/>
                  </a:ext>
                </a:extLst>
              </p:cNvPr>
              <p:cNvSpPr txBox="1"/>
              <p:nvPr userDrawn="1"/>
            </p:nvSpPr>
            <p:spPr>
              <a:xfrm>
                <a:off x="4390256" y="3248783"/>
                <a:ext cx="1130880" cy="37450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5715" tIns="5715" rIns="5715" bIns="5715" numCol="1" spcCol="1270" anchor="ctr" anchorCtr="0">
                <a:noAutofit/>
              </a:bodyPr>
              <a:lstStyle/>
              <a:p>
                <a:pPr marL="0" lvl="0" indent="0" algn="ctr" defTabSz="400050">
                  <a:lnSpc>
                    <a:spcPct val="90000"/>
                  </a:lnSpc>
                  <a:spcBef>
                    <a:spcPct val="0"/>
                  </a:spcBef>
                  <a:spcAft>
                    <a:spcPct val="35000"/>
                  </a:spcAft>
                  <a:buNone/>
                </a:pPr>
                <a:r>
                  <a:rPr lang="nb-NO" sz="800" b="1" kern="1200" dirty="0"/>
                  <a:t>spesialist-helsetjenester</a:t>
                </a:r>
                <a:br>
                  <a:rPr lang="nb-NO" sz="900" b="1" kern="1200" dirty="0"/>
                </a:br>
                <a:r>
                  <a:rPr lang="nb-NO" sz="800" b="0" i="1" kern="1200" dirty="0"/>
                  <a:t>Shalini Arulanandam</a:t>
                </a:r>
                <a:endParaRPr lang="nb-NO" sz="900" b="1" i="1" kern="1200" dirty="0"/>
              </a:p>
            </p:txBody>
          </p:sp>
        </p:grpSp>
        <p:grpSp>
          <p:nvGrpSpPr>
            <p:cNvPr id="199" name="Gruppe 198">
              <a:extLst>
                <a:ext uri="{FF2B5EF4-FFF2-40B4-BE49-F238E27FC236}">
                  <a16:creationId xmlns:a16="http://schemas.microsoft.com/office/drawing/2014/main" id="{5CD1BDA0-2370-F46F-7CE0-1C93DA94AC8A}"/>
                </a:ext>
              </a:extLst>
            </p:cNvPr>
            <p:cNvGrpSpPr/>
            <p:nvPr/>
          </p:nvGrpSpPr>
          <p:grpSpPr>
            <a:xfrm>
              <a:off x="5844681" y="4808379"/>
              <a:ext cx="1088860" cy="374502"/>
              <a:chOff x="4390256" y="2636796"/>
              <a:chExt cx="1130880" cy="374502"/>
            </a:xfrm>
          </p:grpSpPr>
          <p:sp>
            <p:nvSpPr>
              <p:cNvPr id="208" name="Rektangel 207">
                <a:extLst>
                  <a:ext uri="{FF2B5EF4-FFF2-40B4-BE49-F238E27FC236}">
                    <a16:creationId xmlns:a16="http://schemas.microsoft.com/office/drawing/2014/main" id="{0F2612EF-4A15-D494-8710-FC2EB2AC290C}"/>
                  </a:ext>
                </a:extLst>
              </p:cNvPr>
              <p:cNvSpPr/>
              <p:nvPr userDrawn="1"/>
            </p:nvSpPr>
            <p:spPr>
              <a:xfrm>
                <a:off x="4390256" y="2636796"/>
                <a:ext cx="1130880" cy="374502"/>
              </a:xfrm>
              <a:prstGeom prst="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09" name="TekstSylinder 208">
                <a:extLst>
                  <a:ext uri="{FF2B5EF4-FFF2-40B4-BE49-F238E27FC236}">
                    <a16:creationId xmlns:a16="http://schemas.microsoft.com/office/drawing/2014/main" id="{FABA0800-6B72-0F09-FED3-1700BD979B44}"/>
                  </a:ext>
                </a:extLst>
              </p:cNvPr>
              <p:cNvSpPr txBox="1"/>
              <p:nvPr userDrawn="1"/>
            </p:nvSpPr>
            <p:spPr>
              <a:xfrm>
                <a:off x="4390256" y="2636796"/>
                <a:ext cx="1130880" cy="37450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5715" tIns="5715" rIns="5715" bIns="5715" numCol="1" spcCol="1270" anchor="ctr" anchorCtr="0">
                <a:noAutofit/>
              </a:bodyPr>
              <a:lstStyle/>
              <a:p>
                <a:pPr marL="0" lvl="0" indent="0" algn="ctr" defTabSz="400050">
                  <a:lnSpc>
                    <a:spcPct val="90000"/>
                  </a:lnSpc>
                  <a:spcBef>
                    <a:spcPct val="0"/>
                  </a:spcBef>
                  <a:spcAft>
                    <a:spcPct val="35000"/>
                  </a:spcAft>
                  <a:buNone/>
                </a:pPr>
                <a:r>
                  <a:rPr lang="nb-NO" sz="800" b="1" kern="1200" dirty="0"/>
                  <a:t>kommune-helsetjenester</a:t>
                </a:r>
                <a:br>
                  <a:rPr lang="nb-NO" sz="900" b="1" kern="1200" dirty="0"/>
                </a:br>
                <a:r>
                  <a:rPr lang="nb-NO" sz="800" b="0" i="1" kern="1200" dirty="0"/>
                  <a:t>Marit Zahl Jonassen</a:t>
                </a:r>
                <a:endParaRPr lang="nb-NO" sz="900" b="1" i="1" kern="1200" dirty="0"/>
              </a:p>
            </p:txBody>
          </p:sp>
        </p:grpSp>
        <p:grpSp>
          <p:nvGrpSpPr>
            <p:cNvPr id="200" name="Gruppe 199">
              <a:extLst>
                <a:ext uri="{FF2B5EF4-FFF2-40B4-BE49-F238E27FC236}">
                  <a16:creationId xmlns:a16="http://schemas.microsoft.com/office/drawing/2014/main" id="{C9D0CDBA-5F61-9E2E-72ED-A8B3FA9821BC}"/>
                </a:ext>
              </a:extLst>
            </p:cNvPr>
            <p:cNvGrpSpPr/>
            <p:nvPr/>
          </p:nvGrpSpPr>
          <p:grpSpPr>
            <a:xfrm>
              <a:off x="5844681" y="5236776"/>
              <a:ext cx="1088860" cy="374502"/>
              <a:chOff x="4390256" y="3248783"/>
              <a:chExt cx="1130880" cy="374502"/>
            </a:xfrm>
          </p:grpSpPr>
          <p:sp>
            <p:nvSpPr>
              <p:cNvPr id="206" name="Rektangel 205">
                <a:extLst>
                  <a:ext uri="{FF2B5EF4-FFF2-40B4-BE49-F238E27FC236}">
                    <a16:creationId xmlns:a16="http://schemas.microsoft.com/office/drawing/2014/main" id="{6AB10BFD-4668-BE6A-9A15-7F06CC777B0A}"/>
                  </a:ext>
                </a:extLst>
              </p:cNvPr>
              <p:cNvSpPr/>
              <p:nvPr userDrawn="1"/>
            </p:nvSpPr>
            <p:spPr>
              <a:xfrm>
                <a:off x="4390256" y="3248783"/>
                <a:ext cx="1130880" cy="374502"/>
              </a:xfrm>
              <a:prstGeom prst="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07" name="TekstSylinder 206">
                <a:extLst>
                  <a:ext uri="{FF2B5EF4-FFF2-40B4-BE49-F238E27FC236}">
                    <a16:creationId xmlns:a16="http://schemas.microsoft.com/office/drawing/2014/main" id="{9007D39B-7BE0-7562-B6AB-5C32598A4DE4}"/>
                  </a:ext>
                </a:extLst>
              </p:cNvPr>
              <p:cNvSpPr txBox="1"/>
              <p:nvPr userDrawn="1"/>
            </p:nvSpPr>
            <p:spPr>
              <a:xfrm>
                <a:off x="4390256" y="3248783"/>
                <a:ext cx="1130880" cy="37450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5715" tIns="5715" rIns="5715" bIns="5715" numCol="1" spcCol="1270" anchor="ctr" anchorCtr="0">
                <a:noAutofit/>
              </a:bodyPr>
              <a:lstStyle/>
              <a:p>
                <a:pPr marL="0" lvl="0" indent="0" algn="ctr" defTabSz="400050">
                  <a:lnSpc>
                    <a:spcPct val="90000"/>
                  </a:lnSpc>
                  <a:spcBef>
                    <a:spcPct val="0"/>
                  </a:spcBef>
                  <a:spcAft>
                    <a:spcPct val="35000"/>
                  </a:spcAft>
                  <a:buNone/>
                </a:pPr>
                <a:r>
                  <a:rPr lang="nb-NO" sz="800" b="1" kern="1200" dirty="0"/>
                  <a:t>fagutvikling</a:t>
                </a:r>
                <a:br>
                  <a:rPr lang="nb-NO" sz="800" b="1" kern="1200" dirty="0"/>
                </a:br>
                <a:r>
                  <a:rPr lang="nb-NO" sz="800" b="0" i="1" kern="1200" dirty="0"/>
                  <a:t>Lena Nordås</a:t>
                </a:r>
                <a:endParaRPr lang="nb-NO" sz="800" b="1" i="1" kern="1200" dirty="0"/>
              </a:p>
            </p:txBody>
          </p:sp>
        </p:grpSp>
        <p:cxnSp>
          <p:nvCxnSpPr>
            <p:cNvPr id="201" name="Rett linje 200">
              <a:extLst>
                <a:ext uri="{FF2B5EF4-FFF2-40B4-BE49-F238E27FC236}">
                  <a16:creationId xmlns:a16="http://schemas.microsoft.com/office/drawing/2014/main" id="{39190F58-3412-6876-CDBD-C50291E59621}"/>
                </a:ext>
              </a:extLst>
            </p:cNvPr>
            <p:cNvCxnSpPr>
              <a:cxnSpLocks/>
            </p:cNvCxnSpPr>
            <p:nvPr/>
          </p:nvCxnSpPr>
          <p:spPr>
            <a:xfrm>
              <a:off x="5674669" y="3814357"/>
              <a:ext cx="0" cy="1603320"/>
            </a:xfrm>
            <a:prstGeom prst="line">
              <a:avLst/>
            </a:prstGeom>
          </p:spPr>
          <p:style>
            <a:lnRef idx="1">
              <a:schemeClr val="accent1"/>
            </a:lnRef>
            <a:fillRef idx="0">
              <a:schemeClr val="accent1"/>
            </a:fillRef>
            <a:effectRef idx="0">
              <a:schemeClr val="accent1"/>
            </a:effectRef>
            <a:fontRef idx="minor">
              <a:schemeClr val="tx1"/>
            </a:fontRef>
          </p:style>
        </p:cxnSp>
        <p:cxnSp>
          <p:nvCxnSpPr>
            <p:cNvPr id="202" name="Rett linje 201">
              <a:extLst>
                <a:ext uri="{FF2B5EF4-FFF2-40B4-BE49-F238E27FC236}">
                  <a16:creationId xmlns:a16="http://schemas.microsoft.com/office/drawing/2014/main" id="{7DF5A428-F16A-F7CF-0C5C-3C6648094776}"/>
                </a:ext>
              </a:extLst>
            </p:cNvPr>
            <p:cNvCxnSpPr>
              <a:cxnSpLocks/>
            </p:cNvCxnSpPr>
            <p:nvPr/>
          </p:nvCxnSpPr>
          <p:spPr>
            <a:xfrm flipH="1">
              <a:off x="5674669" y="4138836"/>
              <a:ext cx="170012"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03" name="Rett linje 202">
              <a:extLst>
                <a:ext uri="{FF2B5EF4-FFF2-40B4-BE49-F238E27FC236}">
                  <a16:creationId xmlns:a16="http://schemas.microsoft.com/office/drawing/2014/main" id="{49A73BF5-38D2-3F3A-E7B4-13FEA26FA677}"/>
                </a:ext>
              </a:extLst>
            </p:cNvPr>
            <p:cNvCxnSpPr>
              <a:cxnSpLocks/>
            </p:cNvCxnSpPr>
            <p:nvPr/>
          </p:nvCxnSpPr>
          <p:spPr>
            <a:xfrm flipH="1">
              <a:off x="5674669" y="4567233"/>
              <a:ext cx="170012"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04" name="Rett linje 203">
              <a:extLst>
                <a:ext uri="{FF2B5EF4-FFF2-40B4-BE49-F238E27FC236}">
                  <a16:creationId xmlns:a16="http://schemas.microsoft.com/office/drawing/2014/main" id="{E938A2BF-0C91-BDBD-DC99-35BF0CF9DE0D}"/>
                </a:ext>
              </a:extLst>
            </p:cNvPr>
            <p:cNvCxnSpPr>
              <a:cxnSpLocks/>
            </p:cNvCxnSpPr>
            <p:nvPr/>
          </p:nvCxnSpPr>
          <p:spPr>
            <a:xfrm flipH="1">
              <a:off x="5674669" y="4995630"/>
              <a:ext cx="170012"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05" name="Rett linje 204">
              <a:extLst>
                <a:ext uri="{FF2B5EF4-FFF2-40B4-BE49-F238E27FC236}">
                  <a16:creationId xmlns:a16="http://schemas.microsoft.com/office/drawing/2014/main" id="{5B2A68B2-512C-56AE-C643-1263C0BD82BC}"/>
                </a:ext>
              </a:extLst>
            </p:cNvPr>
            <p:cNvCxnSpPr>
              <a:cxnSpLocks/>
            </p:cNvCxnSpPr>
            <p:nvPr/>
          </p:nvCxnSpPr>
          <p:spPr>
            <a:xfrm flipV="1">
              <a:off x="6305460" y="2951215"/>
              <a:ext cx="0" cy="114449"/>
            </a:xfrm>
            <a:prstGeom prst="line">
              <a:avLst/>
            </a:prstGeom>
          </p:spPr>
          <p:style>
            <a:lnRef idx="1">
              <a:schemeClr val="accent1"/>
            </a:lnRef>
            <a:fillRef idx="0">
              <a:schemeClr val="accent1"/>
            </a:fillRef>
            <a:effectRef idx="0">
              <a:schemeClr val="accent1"/>
            </a:effectRef>
            <a:fontRef idx="minor">
              <a:schemeClr val="tx1"/>
            </a:fontRef>
          </p:style>
        </p:cxnSp>
      </p:grpSp>
      <p:cxnSp>
        <p:nvCxnSpPr>
          <p:cNvPr id="214" name="Rett linje 213">
            <a:extLst>
              <a:ext uri="{FF2B5EF4-FFF2-40B4-BE49-F238E27FC236}">
                <a16:creationId xmlns:a16="http://schemas.microsoft.com/office/drawing/2014/main" id="{3414576F-E9FB-443F-AB9C-B080645BC92D}"/>
              </a:ext>
            </a:extLst>
          </p:cNvPr>
          <p:cNvCxnSpPr>
            <a:cxnSpLocks/>
          </p:cNvCxnSpPr>
          <p:nvPr userDrawn="1"/>
        </p:nvCxnSpPr>
        <p:spPr>
          <a:xfrm flipH="1">
            <a:off x="2892218" y="5505988"/>
            <a:ext cx="212498" cy="0"/>
          </a:xfrm>
          <a:prstGeom prst="line">
            <a:avLst/>
          </a:prstGeom>
        </p:spPr>
        <p:style>
          <a:lnRef idx="1">
            <a:schemeClr val="accent1"/>
          </a:lnRef>
          <a:fillRef idx="0">
            <a:schemeClr val="accent1"/>
          </a:fillRef>
          <a:effectRef idx="0">
            <a:schemeClr val="accent1"/>
          </a:effectRef>
          <a:fontRef idx="minor">
            <a:schemeClr val="tx1"/>
          </a:fontRef>
        </p:style>
      </p:cxnSp>
      <p:grpSp>
        <p:nvGrpSpPr>
          <p:cNvPr id="217" name="Gruppe 216">
            <a:extLst>
              <a:ext uri="{FF2B5EF4-FFF2-40B4-BE49-F238E27FC236}">
                <a16:creationId xmlns:a16="http://schemas.microsoft.com/office/drawing/2014/main" id="{1B6C7EC8-0D3F-B36B-0115-4307294E3254}"/>
              </a:ext>
            </a:extLst>
          </p:cNvPr>
          <p:cNvGrpSpPr/>
          <p:nvPr userDrawn="1"/>
        </p:nvGrpSpPr>
        <p:grpSpPr>
          <a:xfrm>
            <a:off x="2835388" y="3179854"/>
            <a:ext cx="1460698" cy="701693"/>
            <a:chOff x="2835388" y="3179854"/>
            <a:chExt cx="1460698" cy="701693"/>
          </a:xfrm>
        </p:grpSpPr>
        <p:sp>
          <p:nvSpPr>
            <p:cNvPr id="215" name="TekstSylinder 214">
              <a:extLst>
                <a:ext uri="{FF2B5EF4-FFF2-40B4-BE49-F238E27FC236}">
                  <a16:creationId xmlns:a16="http://schemas.microsoft.com/office/drawing/2014/main" id="{F2BC6ADD-55C8-AC6C-5577-6A094434F06C}"/>
                </a:ext>
              </a:extLst>
            </p:cNvPr>
            <p:cNvSpPr txBox="1"/>
            <p:nvPr userDrawn="1"/>
          </p:nvSpPr>
          <p:spPr>
            <a:xfrm>
              <a:off x="2887431" y="3179854"/>
              <a:ext cx="1408655" cy="246221"/>
            </a:xfrm>
            <a:prstGeom prst="rect">
              <a:avLst/>
            </a:prstGeom>
            <a:noFill/>
          </p:spPr>
          <p:txBody>
            <a:bodyPr wrap="square" rtlCol="0">
              <a:spAutoFit/>
            </a:bodyPr>
            <a:lstStyle/>
            <a:p>
              <a:pPr algn="ctr"/>
              <a:r>
                <a:rPr lang="nb-NO" sz="1000" b="1" kern="1200" dirty="0">
                  <a:solidFill>
                    <a:schemeClr val="bg1"/>
                  </a:solidFill>
                  <a:latin typeface="Open Sans SemiBold" panose="020B0706030804020204" pitchFamily="34" charset="0"/>
                  <a:ea typeface="Open Sans SemiBold" panose="020B0706030804020204" pitchFamily="34" charset="0"/>
                  <a:cs typeface="Open Sans SemiBold" panose="020B0706030804020204" pitchFamily="34" charset="0"/>
                </a:rPr>
                <a:t>HELSE OG SOSIAL</a:t>
              </a:r>
              <a:endParaRPr lang="nb-NO" sz="1000" b="1" dirty="0">
                <a:solidFill>
                  <a:schemeClr val="bg1"/>
                </a:solidFill>
              </a:endParaRPr>
            </a:p>
          </p:txBody>
        </p:sp>
        <p:sp>
          <p:nvSpPr>
            <p:cNvPr id="216" name="TekstSylinder 215">
              <a:extLst>
                <a:ext uri="{FF2B5EF4-FFF2-40B4-BE49-F238E27FC236}">
                  <a16:creationId xmlns:a16="http://schemas.microsoft.com/office/drawing/2014/main" id="{FBF60DB0-0BC8-E31A-5657-F69F914C80F5}"/>
                </a:ext>
              </a:extLst>
            </p:cNvPr>
            <p:cNvSpPr txBox="1"/>
            <p:nvPr userDrawn="1"/>
          </p:nvSpPr>
          <p:spPr>
            <a:xfrm>
              <a:off x="2835388" y="3542993"/>
              <a:ext cx="1415457" cy="338554"/>
            </a:xfrm>
            <a:prstGeom prst="rect">
              <a:avLst/>
            </a:prstGeom>
            <a:noFill/>
          </p:spPr>
          <p:txBody>
            <a:bodyPr wrap="square">
              <a:spAutoFit/>
            </a:bodyPr>
            <a:lstStyle/>
            <a:p>
              <a:pPr algn="ctr"/>
              <a:r>
                <a:rPr lang="nb-NO" sz="800" i="1" kern="1200" dirty="0">
                  <a:solidFill>
                    <a:schemeClr val="bg1"/>
                  </a:solidFill>
                  <a:latin typeface="+mn-lt"/>
                  <a:ea typeface="Open Sans SemiBold" panose="020B0706030804020204" pitchFamily="34" charset="0"/>
                  <a:cs typeface="Open Sans SemiBold" panose="020B0706030804020204" pitchFamily="34" charset="0"/>
                </a:rPr>
                <a:t>dir. Anne Grethe Olsen</a:t>
              </a:r>
              <a:br>
                <a:rPr lang="nb-NO" sz="800" i="1" kern="1200" dirty="0">
                  <a:solidFill>
                    <a:schemeClr val="bg1"/>
                  </a:solidFill>
                  <a:latin typeface="+mn-lt"/>
                  <a:ea typeface="Open Sans SemiBold" panose="020B0706030804020204" pitchFamily="34" charset="0"/>
                  <a:cs typeface="Open Sans SemiBold" panose="020B0706030804020204" pitchFamily="34" charset="0"/>
                </a:rPr>
              </a:br>
              <a:r>
                <a:rPr lang="nb-NO" sz="800" i="1" kern="1200" dirty="0">
                  <a:solidFill>
                    <a:schemeClr val="bg1"/>
                  </a:solidFill>
                  <a:latin typeface="+mn-lt"/>
                  <a:ea typeface="Open Sans SemiBold" panose="020B0706030804020204" pitchFamily="34" charset="0"/>
                  <a:cs typeface="Open Sans SemiBold" panose="020B0706030804020204" pitchFamily="34" charset="0"/>
                </a:rPr>
                <a:t> </a:t>
              </a:r>
              <a:endParaRPr lang="nb-NO" sz="800" dirty="0">
                <a:solidFill>
                  <a:schemeClr val="bg1"/>
                </a:solidFill>
              </a:endParaRPr>
            </a:p>
          </p:txBody>
        </p:sp>
      </p:grpSp>
      <p:grpSp>
        <p:nvGrpSpPr>
          <p:cNvPr id="236" name="Gruppe 235">
            <a:extLst>
              <a:ext uri="{FF2B5EF4-FFF2-40B4-BE49-F238E27FC236}">
                <a16:creationId xmlns:a16="http://schemas.microsoft.com/office/drawing/2014/main" id="{5999EB92-16E0-1E87-D884-8EF14E17FF87}"/>
              </a:ext>
            </a:extLst>
          </p:cNvPr>
          <p:cNvGrpSpPr/>
          <p:nvPr userDrawn="1"/>
        </p:nvGrpSpPr>
        <p:grpSpPr>
          <a:xfrm>
            <a:off x="1560057" y="2951215"/>
            <a:ext cx="1216143" cy="2337465"/>
            <a:chOff x="1113708" y="2859109"/>
            <a:chExt cx="1216143" cy="2337465"/>
          </a:xfrm>
        </p:grpSpPr>
        <p:grpSp>
          <p:nvGrpSpPr>
            <p:cNvPr id="237" name="Gruppe 236">
              <a:extLst>
                <a:ext uri="{FF2B5EF4-FFF2-40B4-BE49-F238E27FC236}">
                  <a16:creationId xmlns:a16="http://schemas.microsoft.com/office/drawing/2014/main" id="{F52289E5-91A4-2AC2-5773-F2FD27957EFF}"/>
                </a:ext>
              </a:extLst>
            </p:cNvPr>
            <p:cNvGrpSpPr/>
            <p:nvPr userDrawn="1"/>
          </p:nvGrpSpPr>
          <p:grpSpPr>
            <a:xfrm>
              <a:off x="1113708" y="3063962"/>
              <a:ext cx="1216143" cy="2132612"/>
              <a:chOff x="1113708" y="3063962"/>
              <a:chExt cx="1216143" cy="2132612"/>
            </a:xfrm>
          </p:grpSpPr>
          <p:sp>
            <p:nvSpPr>
              <p:cNvPr id="239" name="Frihåndsform: figur 238">
                <a:extLst>
                  <a:ext uri="{FF2B5EF4-FFF2-40B4-BE49-F238E27FC236}">
                    <a16:creationId xmlns:a16="http://schemas.microsoft.com/office/drawing/2014/main" id="{7B46E5BE-2EDC-DD4C-C5A7-2962491A3DC3}"/>
                  </a:ext>
                </a:extLst>
              </p:cNvPr>
              <p:cNvSpPr/>
              <p:nvPr/>
            </p:nvSpPr>
            <p:spPr>
              <a:xfrm>
                <a:off x="1113708" y="3063962"/>
                <a:ext cx="1216143" cy="793671"/>
              </a:xfrm>
              <a:custGeom>
                <a:avLst/>
                <a:gdLst>
                  <a:gd name="connsiteX0" fmla="*/ 0 w 1268397"/>
                  <a:gd name="connsiteY0" fmla="*/ 0 h 634198"/>
                  <a:gd name="connsiteX1" fmla="*/ 1268397 w 1268397"/>
                  <a:gd name="connsiteY1" fmla="*/ 0 h 634198"/>
                  <a:gd name="connsiteX2" fmla="*/ 1268397 w 1268397"/>
                  <a:gd name="connsiteY2" fmla="*/ 634198 h 634198"/>
                  <a:gd name="connsiteX3" fmla="*/ 0 w 1268397"/>
                  <a:gd name="connsiteY3" fmla="*/ 634198 h 634198"/>
                  <a:gd name="connsiteX4" fmla="*/ 0 w 1268397"/>
                  <a:gd name="connsiteY4" fmla="*/ 0 h 6341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68397" h="634198">
                    <a:moveTo>
                      <a:pt x="0" y="0"/>
                    </a:moveTo>
                    <a:lnTo>
                      <a:pt x="1268397" y="0"/>
                    </a:lnTo>
                    <a:lnTo>
                      <a:pt x="1268397" y="634198"/>
                    </a:lnTo>
                    <a:lnTo>
                      <a:pt x="0" y="634198"/>
                    </a:lnTo>
                    <a:lnTo>
                      <a:pt x="0" y="0"/>
                    </a:lnTo>
                    <a:close/>
                  </a:path>
                </a:pathLst>
              </a:custGeom>
              <a:solidFill>
                <a:schemeClr val="accent1"/>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6985" tIns="6985" rIns="6985" bIns="6985" numCol="1" spcCol="1270" anchor="ctr" anchorCtr="0">
                <a:noAutofit/>
              </a:bodyPr>
              <a:lstStyle/>
              <a:p>
                <a:pPr marL="0" lvl="0" indent="0" algn="ctr" defTabSz="488950">
                  <a:lnSpc>
                    <a:spcPct val="90000"/>
                  </a:lnSpc>
                  <a:spcBef>
                    <a:spcPct val="0"/>
                  </a:spcBef>
                  <a:spcAft>
                    <a:spcPct val="35000"/>
                  </a:spcAft>
                  <a:buNone/>
                </a:pPr>
                <a:br>
                  <a:rPr lang="nb-NO" sz="1000" b="0" kern="1200" dirty="0">
                    <a:latin typeface="Open Sans SemiBold" panose="020B0706030804020204" pitchFamily="34" charset="0"/>
                    <a:ea typeface="Open Sans SemiBold" panose="020B0706030804020204" pitchFamily="34" charset="0"/>
                    <a:cs typeface="Open Sans SemiBold" panose="020B0706030804020204" pitchFamily="34" charset="0"/>
                  </a:rPr>
                </a:br>
                <a:br>
                  <a:rPr lang="nb-NO" sz="1000" b="0" kern="1200" dirty="0">
                    <a:latin typeface="Open Sans SemiBold" panose="020B0706030804020204" pitchFamily="34" charset="0"/>
                    <a:ea typeface="Open Sans SemiBold" panose="020B0706030804020204" pitchFamily="34" charset="0"/>
                    <a:cs typeface="Open Sans SemiBold" panose="020B0706030804020204" pitchFamily="34" charset="0"/>
                  </a:rPr>
                </a:br>
                <a:br>
                  <a:rPr lang="nb-NO" sz="1000" b="0" kern="1200" dirty="0">
                    <a:latin typeface="+mn-lt"/>
                    <a:ea typeface="Open Sans SemiBold" panose="020B0706030804020204" pitchFamily="34" charset="0"/>
                    <a:cs typeface="Open Sans SemiBold" panose="020B0706030804020204" pitchFamily="34" charset="0"/>
                  </a:rPr>
                </a:br>
                <a:endParaRPr lang="nb-NO" sz="1000" b="0" i="1" kern="1200" dirty="0">
                  <a:latin typeface="+mn-lt"/>
                  <a:ea typeface="Open Sans SemiBold" panose="020B0706030804020204" pitchFamily="34" charset="0"/>
                  <a:cs typeface="Open Sans SemiBold" panose="020B0706030804020204" pitchFamily="34" charset="0"/>
                </a:endParaRPr>
              </a:p>
            </p:txBody>
          </p:sp>
          <p:grpSp>
            <p:nvGrpSpPr>
              <p:cNvPr id="240" name="Gruppe 239">
                <a:extLst>
                  <a:ext uri="{FF2B5EF4-FFF2-40B4-BE49-F238E27FC236}">
                    <a16:creationId xmlns:a16="http://schemas.microsoft.com/office/drawing/2014/main" id="{AD7F3C71-F933-BFA0-F3E3-26B2C14A4584}"/>
                  </a:ext>
                </a:extLst>
              </p:cNvPr>
              <p:cNvGrpSpPr/>
              <p:nvPr/>
            </p:nvGrpSpPr>
            <p:grpSpPr>
              <a:xfrm>
                <a:off x="1242047" y="3936123"/>
                <a:ext cx="1086540" cy="389964"/>
                <a:chOff x="285158" y="2621334"/>
                <a:chExt cx="1130880" cy="389964"/>
              </a:xfrm>
            </p:grpSpPr>
            <p:sp>
              <p:nvSpPr>
                <p:cNvPr id="250" name="Rektangel 249">
                  <a:extLst>
                    <a:ext uri="{FF2B5EF4-FFF2-40B4-BE49-F238E27FC236}">
                      <a16:creationId xmlns:a16="http://schemas.microsoft.com/office/drawing/2014/main" id="{5F4965FE-B96A-585E-76E3-B41476F69925}"/>
                    </a:ext>
                  </a:extLst>
                </p:cNvPr>
                <p:cNvSpPr/>
                <p:nvPr userDrawn="1"/>
              </p:nvSpPr>
              <p:spPr>
                <a:xfrm>
                  <a:off x="285158" y="2636796"/>
                  <a:ext cx="1130880" cy="374502"/>
                </a:xfrm>
                <a:prstGeom prst="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51" name="TekstSylinder 250">
                  <a:extLst>
                    <a:ext uri="{FF2B5EF4-FFF2-40B4-BE49-F238E27FC236}">
                      <a16:creationId xmlns:a16="http://schemas.microsoft.com/office/drawing/2014/main" id="{6F433945-20D1-1936-C3AB-D5D37891B254}"/>
                    </a:ext>
                  </a:extLst>
                </p:cNvPr>
                <p:cNvSpPr txBox="1"/>
                <p:nvPr userDrawn="1"/>
              </p:nvSpPr>
              <p:spPr>
                <a:xfrm>
                  <a:off x="285158" y="2621334"/>
                  <a:ext cx="1094801" cy="389964"/>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5715" tIns="5715" rIns="5715" bIns="5715" numCol="1" spcCol="1270" anchor="ctr" anchorCtr="0">
                  <a:noAutofit/>
                </a:bodyPr>
                <a:lstStyle/>
                <a:p>
                  <a:pPr marL="0" lvl="0" indent="0" algn="ctr" defTabSz="400050">
                    <a:lnSpc>
                      <a:spcPct val="150000"/>
                    </a:lnSpc>
                    <a:spcBef>
                      <a:spcPct val="0"/>
                    </a:spcBef>
                    <a:spcAft>
                      <a:spcPct val="35000"/>
                    </a:spcAft>
                    <a:buNone/>
                  </a:pPr>
                  <a:r>
                    <a:rPr lang="nb-NO" sz="800" b="1" kern="1200" dirty="0"/>
                    <a:t>juridisk</a:t>
                  </a:r>
                  <a:br>
                    <a:rPr lang="nb-NO" sz="900" b="1" kern="1200" dirty="0"/>
                  </a:br>
                  <a:r>
                    <a:rPr lang="nb-NO" sz="800" b="0" i="1" kern="1200" dirty="0">
                      <a:latin typeface="+mn-lt"/>
                    </a:rPr>
                    <a:t>Tone S. Bertheussen</a:t>
                  </a:r>
                  <a:endParaRPr lang="nb-NO" sz="900" b="0" i="1" kern="1200" dirty="0"/>
                </a:p>
              </p:txBody>
            </p:sp>
          </p:grpSp>
          <p:grpSp>
            <p:nvGrpSpPr>
              <p:cNvPr id="241" name="Gruppe 240">
                <a:extLst>
                  <a:ext uri="{FF2B5EF4-FFF2-40B4-BE49-F238E27FC236}">
                    <a16:creationId xmlns:a16="http://schemas.microsoft.com/office/drawing/2014/main" id="{65A68360-D6E7-80DE-37FA-859DF7EBC937}"/>
                  </a:ext>
                </a:extLst>
              </p:cNvPr>
              <p:cNvGrpSpPr/>
              <p:nvPr/>
            </p:nvGrpSpPr>
            <p:grpSpPr>
              <a:xfrm>
                <a:off x="1242039" y="4386164"/>
                <a:ext cx="1086540" cy="374502"/>
                <a:chOff x="285158" y="3248783"/>
                <a:chExt cx="1130880" cy="374502"/>
              </a:xfrm>
            </p:grpSpPr>
            <p:sp>
              <p:nvSpPr>
                <p:cNvPr id="248" name="Rektangel 247">
                  <a:extLst>
                    <a:ext uri="{FF2B5EF4-FFF2-40B4-BE49-F238E27FC236}">
                      <a16:creationId xmlns:a16="http://schemas.microsoft.com/office/drawing/2014/main" id="{9DB07125-4DDC-F7AA-DA2D-3F7F248F6BED}"/>
                    </a:ext>
                  </a:extLst>
                </p:cNvPr>
                <p:cNvSpPr/>
                <p:nvPr userDrawn="1"/>
              </p:nvSpPr>
              <p:spPr>
                <a:xfrm>
                  <a:off x="285158" y="3248783"/>
                  <a:ext cx="1130880" cy="374502"/>
                </a:xfrm>
                <a:prstGeom prst="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49" name="TekstSylinder 248">
                  <a:extLst>
                    <a:ext uri="{FF2B5EF4-FFF2-40B4-BE49-F238E27FC236}">
                      <a16:creationId xmlns:a16="http://schemas.microsoft.com/office/drawing/2014/main" id="{2A5F9ED4-3A14-85DE-8CC8-9C68A154BAF6}"/>
                    </a:ext>
                  </a:extLst>
                </p:cNvPr>
                <p:cNvSpPr txBox="1"/>
                <p:nvPr userDrawn="1"/>
              </p:nvSpPr>
              <p:spPr>
                <a:xfrm>
                  <a:off x="285158" y="3248783"/>
                  <a:ext cx="1130880" cy="37450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5715" tIns="5715" rIns="5715" bIns="5715" numCol="1" spcCol="1270" anchor="ctr" anchorCtr="0">
                  <a:noAutofit/>
                </a:bodyPr>
                <a:lstStyle/>
                <a:p>
                  <a:pPr marL="0" lvl="0" indent="0" algn="ctr" defTabSz="400050">
                    <a:lnSpc>
                      <a:spcPct val="150000"/>
                    </a:lnSpc>
                    <a:spcBef>
                      <a:spcPct val="0"/>
                    </a:spcBef>
                    <a:spcAft>
                      <a:spcPct val="35000"/>
                    </a:spcAft>
                    <a:buNone/>
                  </a:pPr>
                  <a:r>
                    <a:rPr lang="nb-NO" sz="800" b="1" kern="1200" dirty="0"/>
                    <a:t>vergemål</a:t>
                  </a:r>
                  <a:br>
                    <a:rPr lang="nb-NO" sz="900" b="1" kern="1200" dirty="0"/>
                  </a:br>
                  <a:r>
                    <a:rPr lang="nb-NO" sz="800" b="0" i="1" kern="1200" dirty="0">
                      <a:latin typeface="+mn-lt"/>
                    </a:rPr>
                    <a:t>Nils Aadnesen</a:t>
                  </a:r>
                  <a:endParaRPr lang="nb-NO" sz="900" b="0" i="1" kern="1200" dirty="0"/>
                </a:p>
              </p:txBody>
            </p:sp>
          </p:grpSp>
          <p:grpSp>
            <p:nvGrpSpPr>
              <p:cNvPr id="242" name="Gruppe 241">
                <a:extLst>
                  <a:ext uri="{FF2B5EF4-FFF2-40B4-BE49-F238E27FC236}">
                    <a16:creationId xmlns:a16="http://schemas.microsoft.com/office/drawing/2014/main" id="{F49A4677-3882-6B76-3D65-BBBF2B69AB01}"/>
                  </a:ext>
                </a:extLst>
              </p:cNvPr>
              <p:cNvGrpSpPr/>
              <p:nvPr/>
            </p:nvGrpSpPr>
            <p:grpSpPr>
              <a:xfrm>
                <a:off x="1242047" y="4822072"/>
                <a:ext cx="1086532" cy="374502"/>
                <a:chOff x="285158" y="3860771"/>
                <a:chExt cx="1130880" cy="374502"/>
              </a:xfrm>
            </p:grpSpPr>
            <p:sp>
              <p:nvSpPr>
                <p:cNvPr id="246" name="Rektangel 245">
                  <a:extLst>
                    <a:ext uri="{FF2B5EF4-FFF2-40B4-BE49-F238E27FC236}">
                      <a16:creationId xmlns:a16="http://schemas.microsoft.com/office/drawing/2014/main" id="{86545100-410B-1430-C19C-1C8F052A9B85}"/>
                    </a:ext>
                  </a:extLst>
                </p:cNvPr>
                <p:cNvSpPr/>
                <p:nvPr userDrawn="1"/>
              </p:nvSpPr>
              <p:spPr>
                <a:xfrm>
                  <a:off x="285158" y="3860771"/>
                  <a:ext cx="1130880" cy="374502"/>
                </a:xfrm>
                <a:prstGeom prst="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47" name="TekstSylinder 246">
                  <a:extLst>
                    <a:ext uri="{FF2B5EF4-FFF2-40B4-BE49-F238E27FC236}">
                      <a16:creationId xmlns:a16="http://schemas.microsoft.com/office/drawing/2014/main" id="{6B7587BD-F60F-8B29-F88F-37BBB58947E6}"/>
                    </a:ext>
                  </a:extLst>
                </p:cNvPr>
                <p:cNvSpPr txBox="1"/>
                <p:nvPr userDrawn="1"/>
              </p:nvSpPr>
              <p:spPr>
                <a:xfrm>
                  <a:off x="285158" y="3860771"/>
                  <a:ext cx="1130880" cy="37450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5715" tIns="5715" rIns="5715" bIns="5715" numCol="1" spcCol="1270" anchor="ctr" anchorCtr="0">
                  <a:noAutofit/>
                </a:bodyPr>
                <a:lstStyle/>
                <a:p>
                  <a:pPr marL="0" lvl="0" indent="0" algn="ctr" defTabSz="400050">
                    <a:lnSpc>
                      <a:spcPct val="100000"/>
                    </a:lnSpc>
                    <a:spcBef>
                      <a:spcPct val="0"/>
                    </a:spcBef>
                    <a:spcAft>
                      <a:spcPct val="35000"/>
                    </a:spcAft>
                    <a:buNone/>
                  </a:pPr>
                  <a:r>
                    <a:rPr lang="nb-NO" sz="800" b="1" kern="1200" dirty="0"/>
                    <a:t>plan</a:t>
                  </a:r>
                  <a:br>
                    <a:rPr lang="nb-NO" sz="900" b="1" kern="1200" dirty="0"/>
                  </a:br>
                  <a:r>
                    <a:rPr lang="nb-NO" sz="800" b="0" i="1" kern="1200" dirty="0"/>
                    <a:t>Hans Kristian Rønningen</a:t>
                  </a:r>
                  <a:endParaRPr lang="nb-NO" sz="900" b="1" i="1" kern="1200" dirty="0"/>
                </a:p>
              </p:txBody>
            </p:sp>
          </p:grpSp>
          <p:cxnSp>
            <p:nvCxnSpPr>
              <p:cNvPr id="243" name="Rett linje 242">
                <a:extLst>
                  <a:ext uri="{FF2B5EF4-FFF2-40B4-BE49-F238E27FC236}">
                    <a16:creationId xmlns:a16="http://schemas.microsoft.com/office/drawing/2014/main" id="{8513D49D-7286-8234-2CFC-3CCDFF498D52}"/>
                  </a:ext>
                </a:extLst>
              </p:cNvPr>
              <p:cNvCxnSpPr>
                <a:cxnSpLocks/>
              </p:cNvCxnSpPr>
              <p:nvPr/>
            </p:nvCxnSpPr>
            <p:spPr>
              <a:xfrm>
                <a:off x="1134933" y="3813165"/>
                <a:ext cx="0" cy="1187856"/>
              </a:xfrm>
              <a:prstGeom prst="line">
                <a:avLst/>
              </a:prstGeom>
            </p:spPr>
            <p:style>
              <a:lnRef idx="1">
                <a:schemeClr val="accent1"/>
              </a:lnRef>
              <a:fillRef idx="0">
                <a:schemeClr val="accent1"/>
              </a:fillRef>
              <a:effectRef idx="0">
                <a:schemeClr val="accent1"/>
              </a:effectRef>
              <a:fontRef idx="minor">
                <a:schemeClr val="tx1"/>
              </a:fontRef>
            </p:style>
          </p:cxnSp>
          <p:cxnSp>
            <p:nvCxnSpPr>
              <p:cNvPr id="244" name="Rett linje 243">
                <a:extLst>
                  <a:ext uri="{FF2B5EF4-FFF2-40B4-BE49-F238E27FC236}">
                    <a16:creationId xmlns:a16="http://schemas.microsoft.com/office/drawing/2014/main" id="{F9A1D3DC-6DB8-EE16-4156-6EF1D30CFAB0}"/>
                  </a:ext>
                </a:extLst>
              </p:cNvPr>
              <p:cNvCxnSpPr>
                <a:cxnSpLocks/>
              </p:cNvCxnSpPr>
              <p:nvPr/>
            </p:nvCxnSpPr>
            <p:spPr>
              <a:xfrm flipH="1" flipV="1">
                <a:off x="1133199" y="4150171"/>
                <a:ext cx="107610" cy="1"/>
              </a:xfrm>
              <a:prstGeom prst="line">
                <a:avLst/>
              </a:prstGeom>
            </p:spPr>
            <p:style>
              <a:lnRef idx="1">
                <a:schemeClr val="accent1"/>
              </a:lnRef>
              <a:fillRef idx="0">
                <a:schemeClr val="accent1"/>
              </a:fillRef>
              <a:effectRef idx="0">
                <a:schemeClr val="accent1"/>
              </a:effectRef>
              <a:fontRef idx="minor">
                <a:schemeClr val="tx1"/>
              </a:fontRef>
            </p:style>
          </p:cxnSp>
          <p:cxnSp>
            <p:nvCxnSpPr>
              <p:cNvPr id="245" name="Rett linje 244">
                <a:extLst>
                  <a:ext uri="{FF2B5EF4-FFF2-40B4-BE49-F238E27FC236}">
                    <a16:creationId xmlns:a16="http://schemas.microsoft.com/office/drawing/2014/main" id="{8D2E09D0-D645-4A1E-1F3F-796E65E93C47}"/>
                  </a:ext>
                </a:extLst>
              </p:cNvPr>
              <p:cNvCxnSpPr>
                <a:cxnSpLocks/>
              </p:cNvCxnSpPr>
              <p:nvPr/>
            </p:nvCxnSpPr>
            <p:spPr>
              <a:xfrm flipH="1" flipV="1">
                <a:off x="1133199" y="4568201"/>
                <a:ext cx="107610" cy="615"/>
              </a:xfrm>
              <a:prstGeom prst="line">
                <a:avLst/>
              </a:prstGeom>
            </p:spPr>
            <p:style>
              <a:lnRef idx="1">
                <a:schemeClr val="accent1"/>
              </a:lnRef>
              <a:fillRef idx="0">
                <a:schemeClr val="accent1"/>
              </a:fillRef>
              <a:effectRef idx="0">
                <a:schemeClr val="accent1"/>
              </a:effectRef>
              <a:fontRef idx="minor">
                <a:schemeClr val="tx1"/>
              </a:fontRef>
            </p:style>
          </p:cxnSp>
        </p:grpSp>
        <p:cxnSp>
          <p:nvCxnSpPr>
            <p:cNvPr id="238" name="Rett linje 237">
              <a:extLst>
                <a:ext uri="{FF2B5EF4-FFF2-40B4-BE49-F238E27FC236}">
                  <a16:creationId xmlns:a16="http://schemas.microsoft.com/office/drawing/2014/main" id="{B7F578C2-1A3E-C5F1-E7DD-1EA6A3A80568}"/>
                </a:ext>
              </a:extLst>
            </p:cNvPr>
            <p:cNvCxnSpPr>
              <a:cxnSpLocks/>
            </p:cNvCxnSpPr>
            <p:nvPr/>
          </p:nvCxnSpPr>
          <p:spPr>
            <a:xfrm flipV="1">
              <a:off x="1672789" y="2859109"/>
              <a:ext cx="0" cy="207523"/>
            </a:xfrm>
            <a:prstGeom prst="line">
              <a:avLst/>
            </a:prstGeom>
          </p:spPr>
          <p:style>
            <a:lnRef idx="1">
              <a:schemeClr val="accent1"/>
            </a:lnRef>
            <a:fillRef idx="0">
              <a:schemeClr val="accent1"/>
            </a:fillRef>
            <a:effectRef idx="0">
              <a:schemeClr val="accent1"/>
            </a:effectRef>
            <a:fontRef idx="minor">
              <a:schemeClr val="tx1"/>
            </a:fontRef>
          </p:style>
        </p:cxnSp>
      </p:grpSp>
      <p:grpSp>
        <p:nvGrpSpPr>
          <p:cNvPr id="257" name="Gruppe 256">
            <a:extLst>
              <a:ext uri="{FF2B5EF4-FFF2-40B4-BE49-F238E27FC236}">
                <a16:creationId xmlns:a16="http://schemas.microsoft.com/office/drawing/2014/main" id="{992016D5-8530-EDB3-9FA0-2E5BE972DB21}"/>
              </a:ext>
            </a:extLst>
          </p:cNvPr>
          <p:cNvGrpSpPr/>
          <p:nvPr userDrawn="1"/>
        </p:nvGrpSpPr>
        <p:grpSpPr>
          <a:xfrm>
            <a:off x="1463574" y="3164974"/>
            <a:ext cx="1415457" cy="697684"/>
            <a:chOff x="1450134" y="3081641"/>
            <a:chExt cx="1415457" cy="697684"/>
          </a:xfrm>
        </p:grpSpPr>
        <p:sp>
          <p:nvSpPr>
            <p:cNvPr id="255" name="TekstSylinder 254">
              <a:extLst>
                <a:ext uri="{FF2B5EF4-FFF2-40B4-BE49-F238E27FC236}">
                  <a16:creationId xmlns:a16="http://schemas.microsoft.com/office/drawing/2014/main" id="{D361E0E6-68BA-A093-A709-E0A0CDB133AC}"/>
                </a:ext>
              </a:extLst>
            </p:cNvPr>
            <p:cNvSpPr txBox="1"/>
            <p:nvPr userDrawn="1"/>
          </p:nvSpPr>
          <p:spPr>
            <a:xfrm>
              <a:off x="1450134" y="3440771"/>
              <a:ext cx="1415457" cy="338554"/>
            </a:xfrm>
            <a:prstGeom prst="rect">
              <a:avLst/>
            </a:prstGeom>
            <a:noFill/>
          </p:spPr>
          <p:txBody>
            <a:bodyPr wrap="square">
              <a:spAutoFit/>
            </a:bodyPr>
            <a:lstStyle/>
            <a:p>
              <a:pPr algn="ctr"/>
              <a:r>
                <a:rPr lang="nb-NO" sz="800" b="0" i="1" kern="1200" dirty="0">
                  <a:solidFill>
                    <a:schemeClr val="bg1"/>
                  </a:solidFill>
                  <a:latin typeface="+mn-lt"/>
                  <a:ea typeface="Open Sans SemiBold" panose="020B0706030804020204" pitchFamily="34" charset="0"/>
                  <a:cs typeface="Open Sans SemiBold" panose="020B0706030804020204" pitchFamily="34" charset="0"/>
                </a:rPr>
                <a:t>dir. Toril Feldt</a:t>
              </a:r>
              <a:br>
                <a:rPr lang="nb-NO" sz="800" b="0" i="1" kern="1200" dirty="0">
                  <a:solidFill>
                    <a:schemeClr val="bg1"/>
                  </a:solidFill>
                  <a:latin typeface="+mn-lt"/>
                  <a:ea typeface="Open Sans SemiBold" panose="020B0706030804020204" pitchFamily="34" charset="0"/>
                  <a:cs typeface="Open Sans SemiBold" panose="020B0706030804020204" pitchFamily="34" charset="0"/>
                </a:rPr>
              </a:br>
              <a:r>
                <a:rPr lang="nb-NO" sz="800" b="0" i="1" kern="1200" dirty="0">
                  <a:solidFill>
                    <a:schemeClr val="bg1"/>
                  </a:solidFill>
                  <a:latin typeface="+mn-lt"/>
                  <a:ea typeface="Open Sans SemiBold" panose="020B0706030804020204" pitchFamily="34" charset="0"/>
                  <a:cs typeface="Open Sans SemiBold" panose="020B0706030804020204" pitchFamily="34" charset="0"/>
                </a:rPr>
                <a:t>ass.dir. Per Elvestad</a:t>
              </a:r>
              <a:endParaRPr lang="nb-NO" sz="800" dirty="0">
                <a:solidFill>
                  <a:schemeClr val="bg1"/>
                </a:solidFill>
              </a:endParaRPr>
            </a:p>
          </p:txBody>
        </p:sp>
        <p:sp>
          <p:nvSpPr>
            <p:cNvPr id="256" name="TekstSylinder 255">
              <a:extLst>
                <a:ext uri="{FF2B5EF4-FFF2-40B4-BE49-F238E27FC236}">
                  <a16:creationId xmlns:a16="http://schemas.microsoft.com/office/drawing/2014/main" id="{472F72E6-00A1-82CA-6154-BA9863117899}"/>
                </a:ext>
              </a:extLst>
            </p:cNvPr>
            <p:cNvSpPr txBox="1"/>
            <p:nvPr userDrawn="1"/>
          </p:nvSpPr>
          <p:spPr>
            <a:xfrm>
              <a:off x="1661821" y="3081641"/>
              <a:ext cx="975000" cy="400110"/>
            </a:xfrm>
            <a:prstGeom prst="rect">
              <a:avLst/>
            </a:prstGeom>
            <a:noFill/>
          </p:spPr>
          <p:txBody>
            <a:bodyPr wrap="square" rtlCol="0">
              <a:spAutoFit/>
            </a:bodyPr>
            <a:lstStyle/>
            <a:p>
              <a:pPr algn="ctr"/>
              <a:r>
                <a:rPr lang="nb-NO" sz="1000" b="1" kern="1200" dirty="0">
                  <a:solidFill>
                    <a:schemeClr val="bg1"/>
                  </a:solidFill>
                  <a:latin typeface="Open Sans SemiBold" panose="020B0706030804020204" pitchFamily="34" charset="0"/>
                  <a:ea typeface="Open Sans SemiBold" panose="020B0706030804020204" pitchFamily="34" charset="0"/>
                  <a:cs typeface="Open Sans SemiBold" panose="020B0706030804020204" pitchFamily="34" charset="0"/>
                </a:rPr>
                <a:t>JUSTIS OG KOMMUNAL</a:t>
              </a:r>
              <a:endParaRPr lang="nb-NO" sz="1000" b="1" dirty="0">
                <a:solidFill>
                  <a:schemeClr val="bg1"/>
                </a:solidFill>
              </a:endParaRPr>
            </a:p>
          </p:txBody>
        </p:sp>
      </p:grpSp>
    </p:spTree>
    <p:extLst>
      <p:ext uri="{BB962C8B-B14F-4D97-AF65-F5344CB8AC3E}">
        <p14:creationId xmlns:p14="http://schemas.microsoft.com/office/powerpoint/2010/main" val="642004435"/>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Organisasjonskart engelsk">
    <p:spTree>
      <p:nvGrpSpPr>
        <p:cNvPr id="1" name=""/>
        <p:cNvGrpSpPr/>
        <p:nvPr/>
      </p:nvGrpSpPr>
      <p:grpSpPr>
        <a:xfrm>
          <a:off x="0" y="0"/>
          <a:ext cx="0" cy="0"/>
          <a:chOff x="0" y="0"/>
          <a:chExt cx="0" cy="0"/>
        </a:xfrm>
      </p:grpSpPr>
      <p:pic>
        <p:nvPicPr>
          <p:cNvPr id="99" name="Bilde 98">
            <a:extLst>
              <a:ext uri="{FF2B5EF4-FFF2-40B4-BE49-F238E27FC236}">
                <a16:creationId xmlns:a16="http://schemas.microsoft.com/office/drawing/2014/main" id="{2FD0EB38-2B30-48AC-A4AF-DAABAF1C7EB3}"/>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22709" r="-1" b="49029"/>
          <a:stretch/>
        </p:blipFill>
        <p:spPr>
          <a:xfrm>
            <a:off x="3258" y="3953756"/>
            <a:ext cx="10199684" cy="2828498"/>
          </a:xfrm>
          <a:prstGeom prst="rect">
            <a:avLst/>
          </a:prstGeom>
        </p:spPr>
      </p:pic>
      <p:sp>
        <p:nvSpPr>
          <p:cNvPr id="83" name="Frihåndsform: figur 82">
            <a:extLst>
              <a:ext uri="{FF2B5EF4-FFF2-40B4-BE49-F238E27FC236}">
                <a16:creationId xmlns:a16="http://schemas.microsoft.com/office/drawing/2014/main" id="{454466E0-FB62-406F-A58E-CB7367D3BCFC}"/>
              </a:ext>
            </a:extLst>
          </p:cNvPr>
          <p:cNvSpPr/>
          <p:nvPr/>
        </p:nvSpPr>
        <p:spPr>
          <a:xfrm>
            <a:off x="5197560" y="1273056"/>
            <a:ext cx="2192925" cy="744538"/>
          </a:xfrm>
          <a:custGeom>
            <a:avLst/>
            <a:gdLst>
              <a:gd name="connsiteX0" fmla="*/ 0 w 2018883"/>
              <a:gd name="connsiteY0" fmla="*/ 0 h 800384"/>
              <a:gd name="connsiteX1" fmla="*/ 2018883 w 2018883"/>
              <a:gd name="connsiteY1" fmla="*/ 0 h 800384"/>
              <a:gd name="connsiteX2" fmla="*/ 2018883 w 2018883"/>
              <a:gd name="connsiteY2" fmla="*/ 800384 h 800384"/>
              <a:gd name="connsiteX3" fmla="*/ 0 w 2018883"/>
              <a:gd name="connsiteY3" fmla="*/ 800384 h 800384"/>
              <a:gd name="connsiteX4" fmla="*/ 0 w 2018883"/>
              <a:gd name="connsiteY4" fmla="*/ 0 h 8003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18883" h="800384">
                <a:moveTo>
                  <a:pt x="0" y="0"/>
                </a:moveTo>
                <a:lnTo>
                  <a:pt x="2018883" y="0"/>
                </a:lnTo>
                <a:lnTo>
                  <a:pt x="2018883" y="800384"/>
                </a:lnTo>
                <a:lnTo>
                  <a:pt x="0" y="800384"/>
                </a:lnTo>
                <a:lnTo>
                  <a:pt x="0" y="0"/>
                </a:lnTo>
                <a:close/>
              </a:path>
            </a:pathLst>
          </a:custGeom>
          <a:solidFill>
            <a:schemeClr val="tx1"/>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7620" tIns="7620" rIns="7620" bIns="7620" numCol="1" spcCol="1270" anchor="ctr" anchorCtr="0">
            <a:noAutofit/>
          </a:bodyPr>
          <a:lstStyle/>
          <a:p>
            <a:pPr lvl="0" algn="ctr"/>
            <a:r>
              <a:rPr lang="nb-NO" sz="1200" b="1" i="0" dirty="0">
                <a:latin typeface="+mn-lt"/>
                <a:ea typeface="Open Sans SemiBold" panose="020B0706030804020204" pitchFamily="34" charset="0"/>
                <a:cs typeface="Open Sans SemiBold" panose="020B0706030804020204" pitchFamily="34" charset="0"/>
              </a:rPr>
              <a:t>County Governor</a:t>
            </a:r>
            <a:br>
              <a:rPr lang="nb-NO" sz="1200" b="0" i="0" dirty="0">
                <a:latin typeface="+mn-lt"/>
              </a:rPr>
            </a:br>
            <a:r>
              <a:rPr lang="nb-NO" sz="1200" b="0" dirty="0">
                <a:latin typeface="+mn-lt"/>
                <a:ea typeface="Open Sans SemiBold" panose="020B0706030804020204" pitchFamily="34" charset="0"/>
                <a:cs typeface="Open Sans SemiBold" panose="020B0706030804020204" pitchFamily="34" charset="0"/>
              </a:rPr>
              <a:t>Deputy County Governor</a:t>
            </a:r>
          </a:p>
        </p:txBody>
      </p:sp>
      <p:sp>
        <p:nvSpPr>
          <p:cNvPr id="91" name="Frihåndsform: figur 90">
            <a:extLst>
              <a:ext uri="{FF2B5EF4-FFF2-40B4-BE49-F238E27FC236}">
                <a16:creationId xmlns:a16="http://schemas.microsoft.com/office/drawing/2014/main" id="{3944C3F2-119C-4774-AE12-71E4E310C1BD}"/>
              </a:ext>
            </a:extLst>
          </p:cNvPr>
          <p:cNvSpPr/>
          <p:nvPr/>
        </p:nvSpPr>
        <p:spPr>
          <a:xfrm>
            <a:off x="4040040" y="2238370"/>
            <a:ext cx="2126121" cy="527913"/>
          </a:xfrm>
          <a:custGeom>
            <a:avLst/>
            <a:gdLst>
              <a:gd name="connsiteX0" fmla="*/ 0 w 1736233"/>
              <a:gd name="connsiteY0" fmla="*/ 0 h 560054"/>
              <a:gd name="connsiteX1" fmla="*/ 1736233 w 1736233"/>
              <a:gd name="connsiteY1" fmla="*/ 0 h 560054"/>
              <a:gd name="connsiteX2" fmla="*/ 1736233 w 1736233"/>
              <a:gd name="connsiteY2" fmla="*/ 560054 h 560054"/>
              <a:gd name="connsiteX3" fmla="*/ 0 w 1736233"/>
              <a:gd name="connsiteY3" fmla="*/ 560054 h 560054"/>
              <a:gd name="connsiteX4" fmla="*/ 0 w 1736233"/>
              <a:gd name="connsiteY4" fmla="*/ 0 h 5600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36233" h="560054">
                <a:moveTo>
                  <a:pt x="0" y="0"/>
                </a:moveTo>
                <a:lnTo>
                  <a:pt x="1736233" y="0"/>
                </a:lnTo>
                <a:lnTo>
                  <a:pt x="1736233" y="560054"/>
                </a:lnTo>
                <a:lnTo>
                  <a:pt x="0" y="560054"/>
                </a:lnTo>
                <a:lnTo>
                  <a:pt x="0" y="0"/>
                </a:lnTo>
                <a:close/>
              </a:path>
            </a:pathLst>
          </a:custGeom>
          <a:solidFill>
            <a:schemeClr val="tx1">
              <a:lumMod val="90000"/>
              <a:lumOff val="10000"/>
            </a:schemeClr>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7620" tIns="7620" rIns="7620" bIns="7620" numCol="1" spcCol="1270" anchor="ctr" anchorCtr="0">
            <a:noAutofit/>
          </a:bodyPr>
          <a:lstStyle/>
          <a:p>
            <a:pPr lvl="0" algn="ctr"/>
            <a:r>
              <a:rPr lang="en-GB" sz="1100" b="1" dirty="0"/>
              <a:t>PUBLIC SECURITY AND EMERGENCY PREPAREDNESS</a:t>
            </a:r>
            <a:endParaRPr lang="nb-NO" sz="1100" b="1" dirty="0">
              <a:latin typeface="Open Sans SemiBold" panose="020B0706030804020204" pitchFamily="34" charset="0"/>
              <a:ea typeface="Open Sans SemiBold" panose="020B0706030804020204" pitchFamily="34" charset="0"/>
              <a:cs typeface="Open Sans SemiBold" panose="020B0706030804020204" pitchFamily="34" charset="0"/>
            </a:endParaRPr>
          </a:p>
        </p:txBody>
      </p:sp>
      <p:sp>
        <p:nvSpPr>
          <p:cNvPr id="9" name="Plassholder for lysbildenummer 5">
            <a:extLst>
              <a:ext uri="{FF2B5EF4-FFF2-40B4-BE49-F238E27FC236}">
                <a16:creationId xmlns:a16="http://schemas.microsoft.com/office/drawing/2014/main" id="{555B8594-3D12-4F0A-BC64-E01D0B48C44F}"/>
              </a:ext>
            </a:extLst>
          </p:cNvPr>
          <p:cNvSpPr txBox="1">
            <a:spLocks/>
          </p:cNvSpPr>
          <p:nvPr/>
        </p:nvSpPr>
        <p:spPr>
          <a:xfrm>
            <a:off x="11540562" y="6510425"/>
            <a:ext cx="497451" cy="235270"/>
          </a:xfrm>
          <a:prstGeom prst="rect">
            <a:avLst/>
          </a:prstGeom>
        </p:spPr>
        <p:txBody>
          <a:bodyPr vert="horz" lIns="91440" tIns="45720" rIns="91440" bIns="45720" rtlCol="0" anchor="ctr"/>
          <a:lstStyle>
            <a:defPPr>
              <a:defRPr lang="nb-NO"/>
            </a:defPPr>
            <a:lvl1pPr marL="0" algn="r" defTabSz="914400" rtl="0" eaLnBrk="1" latinLnBrk="0" hangingPunct="1">
              <a:defRPr sz="1200" kern="1200">
                <a:solidFill>
                  <a:srgbClr val="00ADBA"/>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4CB9F341-8A61-4DDE-9697-FC23600E837F}" type="slidenum">
              <a:rPr lang="nb-NO" sz="900" smtClean="0">
                <a:solidFill>
                  <a:schemeClr val="tx1"/>
                </a:solidFill>
                <a:latin typeface="+mn-lt"/>
              </a:rPr>
              <a:pPr algn="r"/>
              <a:t>‹#›</a:t>
            </a:fld>
            <a:endParaRPr lang="nb-NO" sz="900" dirty="0">
              <a:solidFill>
                <a:schemeClr val="tx1"/>
              </a:solidFill>
              <a:latin typeface="+mn-lt"/>
            </a:endParaRPr>
          </a:p>
        </p:txBody>
      </p:sp>
      <p:sp>
        <p:nvSpPr>
          <p:cNvPr id="10" name="TekstSylinder 9">
            <a:extLst>
              <a:ext uri="{FF2B5EF4-FFF2-40B4-BE49-F238E27FC236}">
                <a16:creationId xmlns:a16="http://schemas.microsoft.com/office/drawing/2014/main" id="{F05A7E26-7E84-456D-8A77-B06978B0F8DF}"/>
              </a:ext>
            </a:extLst>
          </p:cNvPr>
          <p:cNvSpPr txBox="1"/>
          <p:nvPr/>
        </p:nvSpPr>
        <p:spPr>
          <a:xfrm>
            <a:off x="9918700" y="6531150"/>
            <a:ext cx="1898649" cy="200055"/>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nb-NO" altLang="nb-NO" sz="700" b="0" i="0" u="none" strike="noStrike" kern="1200" cap="none" normalizeH="0" baseline="0" dirty="0">
                <a:ln>
                  <a:noFill/>
                </a:ln>
                <a:solidFill>
                  <a:schemeClr val="accent3"/>
                </a:solidFill>
                <a:effectLst/>
                <a:latin typeface="+mn-lt"/>
                <a:ea typeface="+mn-ea"/>
                <a:cs typeface="Arial" panose="020B0604020202020204" pitchFamily="34" charset="0"/>
              </a:rPr>
              <a:t>© </a:t>
            </a:r>
            <a:r>
              <a:rPr kumimoji="0" lang="nb-NO" altLang="nb-NO" sz="700" b="0" i="0" u="none" strike="noStrike" cap="none" normalizeH="0" baseline="0" dirty="0">
                <a:ln>
                  <a:noFill/>
                </a:ln>
                <a:solidFill>
                  <a:schemeClr val="accent3"/>
                </a:solidFill>
                <a:effectLst/>
                <a:latin typeface="+mj-lt"/>
                <a:cs typeface="Arial" panose="020B0604020202020204" pitchFamily="34" charset="0"/>
              </a:rPr>
              <a:t>Statsforvalteren i Troms og Finnmark</a:t>
            </a:r>
          </a:p>
        </p:txBody>
      </p:sp>
      <p:pic>
        <p:nvPicPr>
          <p:cNvPr id="8" name="Bilde 7">
            <a:extLst>
              <a:ext uri="{FF2B5EF4-FFF2-40B4-BE49-F238E27FC236}">
                <a16:creationId xmlns:a16="http://schemas.microsoft.com/office/drawing/2014/main" id="{8DE97E4E-7214-4621-A6CE-34EFB48D56B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280884" y="374087"/>
            <a:ext cx="508409" cy="499038"/>
          </a:xfrm>
          <a:prstGeom prst="rect">
            <a:avLst/>
          </a:prstGeom>
        </p:spPr>
      </p:pic>
      <p:sp>
        <p:nvSpPr>
          <p:cNvPr id="60" name="TekstSylinder 59">
            <a:extLst>
              <a:ext uri="{FF2B5EF4-FFF2-40B4-BE49-F238E27FC236}">
                <a16:creationId xmlns:a16="http://schemas.microsoft.com/office/drawing/2014/main" id="{66076227-87CA-4DB6-8018-0119BC87E78E}"/>
              </a:ext>
            </a:extLst>
          </p:cNvPr>
          <p:cNvSpPr txBox="1"/>
          <p:nvPr/>
        </p:nvSpPr>
        <p:spPr>
          <a:xfrm>
            <a:off x="1702798" y="5712994"/>
            <a:ext cx="3813176" cy="230832"/>
          </a:xfrm>
          <a:prstGeom prst="rect">
            <a:avLst/>
          </a:prstGeom>
          <a:noFill/>
        </p:spPr>
        <p:txBody>
          <a:bodyPr wrap="square" rtlCol="0">
            <a:spAutoFit/>
          </a:bodyPr>
          <a:lstStyle/>
          <a:p>
            <a:r>
              <a:rPr lang="en-US" sz="900" i="1" dirty="0">
                <a:solidFill>
                  <a:srgbClr val="00244E"/>
                </a:solidFill>
                <a:latin typeface="Open Sans" panose="020B0606030504020204" pitchFamily="34" charset="0"/>
                <a:ea typeface="Open Sans" panose="020B0606030504020204" pitchFamily="34" charset="0"/>
                <a:cs typeface="Open Sans" panose="020B0606030504020204" pitchFamily="34" charset="0"/>
              </a:rPr>
              <a:t>multidisciplinary groups</a:t>
            </a:r>
            <a:endParaRPr lang="nb-NO" sz="900" i="1" dirty="0">
              <a:solidFill>
                <a:srgbClr val="00244E"/>
              </a:solidFill>
              <a:latin typeface="Open Sans" panose="020B0606030504020204" pitchFamily="34" charset="0"/>
              <a:ea typeface="Open Sans" panose="020B0606030504020204" pitchFamily="34" charset="0"/>
              <a:cs typeface="Open Sans" panose="020B0606030504020204" pitchFamily="34" charset="0"/>
            </a:endParaRPr>
          </a:p>
        </p:txBody>
      </p:sp>
      <p:cxnSp>
        <p:nvCxnSpPr>
          <p:cNvPr id="62" name="Rett pilkobling 61">
            <a:extLst>
              <a:ext uri="{FF2B5EF4-FFF2-40B4-BE49-F238E27FC236}">
                <a16:creationId xmlns:a16="http://schemas.microsoft.com/office/drawing/2014/main" id="{530B3323-B958-494F-B9BE-05F3A2470779}"/>
              </a:ext>
            </a:extLst>
          </p:cNvPr>
          <p:cNvCxnSpPr>
            <a:cxnSpLocks/>
          </p:cNvCxnSpPr>
          <p:nvPr/>
        </p:nvCxnSpPr>
        <p:spPr>
          <a:xfrm flipV="1">
            <a:off x="1256130" y="2406580"/>
            <a:ext cx="0" cy="3429530"/>
          </a:xfrm>
          <a:prstGeom prst="straightConnector1">
            <a:avLst/>
          </a:prstGeom>
          <a:ln w="6350">
            <a:solidFill>
              <a:srgbClr val="00244E"/>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63" name="Rett linje 62">
            <a:extLst>
              <a:ext uri="{FF2B5EF4-FFF2-40B4-BE49-F238E27FC236}">
                <a16:creationId xmlns:a16="http://schemas.microsoft.com/office/drawing/2014/main" id="{0C6B8DC7-5F44-4D9A-8BC5-2454F641B6CA}"/>
              </a:ext>
            </a:extLst>
          </p:cNvPr>
          <p:cNvCxnSpPr>
            <a:cxnSpLocks/>
            <a:endCxn id="60" idx="1"/>
          </p:cNvCxnSpPr>
          <p:nvPr/>
        </p:nvCxnSpPr>
        <p:spPr>
          <a:xfrm>
            <a:off x="1256130" y="5828410"/>
            <a:ext cx="446668" cy="0"/>
          </a:xfrm>
          <a:prstGeom prst="line">
            <a:avLst/>
          </a:prstGeom>
          <a:ln w="6350">
            <a:solidFill>
              <a:srgbClr val="00244E"/>
            </a:solidFill>
            <a:prstDash val="dash"/>
          </a:ln>
        </p:spPr>
        <p:style>
          <a:lnRef idx="1">
            <a:schemeClr val="accent1"/>
          </a:lnRef>
          <a:fillRef idx="0">
            <a:schemeClr val="accent1"/>
          </a:fillRef>
          <a:effectRef idx="0">
            <a:schemeClr val="accent1"/>
          </a:effectRef>
          <a:fontRef idx="minor">
            <a:schemeClr val="tx1"/>
          </a:fontRef>
        </p:style>
      </p:cxnSp>
      <p:cxnSp>
        <p:nvCxnSpPr>
          <p:cNvPr id="104" name="Rett linje 103">
            <a:extLst>
              <a:ext uri="{FF2B5EF4-FFF2-40B4-BE49-F238E27FC236}">
                <a16:creationId xmlns:a16="http://schemas.microsoft.com/office/drawing/2014/main" id="{7C14EA57-3750-413E-A0D3-3BA156A8E0D0}"/>
              </a:ext>
            </a:extLst>
          </p:cNvPr>
          <p:cNvCxnSpPr>
            <a:cxnSpLocks/>
          </p:cNvCxnSpPr>
          <p:nvPr/>
        </p:nvCxnSpPr>
        <p:spPr>
          <a:xfrm flipH="1">
            <a:off x="8442339" y="5414698"/>
            <a:ext cx="170012"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23" name="Rett linje 122">
            <a:extLst>
              <a:ext uri="{FF2B5EF4-FFF2-40B4-BE49-F238E27FC236}">
                <a16:creationId xmlns:a16="http://schemas.microsoft.com/office/drawing/2014/main" id="{C0519C44-FC96-4B7C-A3FD-4CF28A782515}"/>
              </a:ext>
            </a:extLst>
          </p:cNvPr>
          <p:cNvCxnSpPr>
            <a:cxnSpLocks/>
          </p:cNvCxnSpPr>
          <p:nvPr/>
        </p:nvCxnSpPr>
        <p:spPr>
          <a:xfrm flipH="1">
            <a:off x="1498842" y="5000654"/>
            <a:ext cx="170012"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27" name="Rett linje 126">
            <a:extLst>
              <a:ext uri="{FF2B5EF4-FFF2-40B4-BE49-F238E27FC236}">
                <a16:creationId xmlns:a16="http://schemas.microsoft.com/office/drawing/2014/main" id="{EF196F37-D0BE-4D49-AE49-0CAFC92C8E8C}"/>
              </a:ext>
            </a:extLst>
          </p:cNvPr>
          <p:cNvCxnSpPr>
            <a:cxnSpLocks/>
          </p:cNvCxnSpPr>
          <p:nvPr/>
        </p:nvCxnSpPr>
        <p:spPr>
          <a:xfrm>
            <a:off x="2100834" y="2951215"/>
            <a:ext cx="8324942"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1" name="Rett linje 130">
            <a:extLst>
              <a:ext uri="{FF2B5EF4-FFF2-40B4-BE49-F238E27FC236}">
                <a16:creationId xmlns:a16="http://schemas.microsoft.com/office/drawing/2014/main" id="{112B7DCC-A1CB-41F7-896F-93F5ACF8B6E5}"/>
              </a:ext>
            </a:extLst>
          </p:cNvPr>
          <p:cNvCxnSpPr/>
          <p:nvPr/>
        </p:nvCxnSpPr>
        <p:spPr>
          <a:xfrm>
            <a:off x="6301126" y="2019582"/>
            <a:ext cx="0" cy="931633"/>
          </a:xfrm>
          <a:prstGeom prst="line">
            <a:avLst/>
          </a:prstGeom>
        </p:spPr>
        <p:style>
          <a:lnRef idx="1">
            <a:schemeClr val="accent1"/>
          </a:lnRef>
          <a:fillRef idx="0">
            <a:schemeClr val="accent1"/>
          </a:fillRef>
          <a:effectRef idx="0">
            <a:schemeClr val="accent1"/>
          </a:effectRef>
          <a:fontRef idx="minor">
            <a:schemeClr val="tx1"/>
          </a:fontRef>
        </p:style>
      </p:cxnSp>
      <p:grpSp>
        <p:nvGrpSpPr>
          <p:cNvPr id="142" name="Gruppe 141">
            <a:extLst>
              <a:ext uri="{FF2B5EF4-FFF2-40B4-BE49-F238E27FC236}">
                <a16:creationId xmlns:a16="http://schemas.microsoft.com/office/drawing/2014/main" id="{45B60297-10C8-4953-B69F-9FDE04140DC1}"/>
              </a:ext>
            </a:extLst>
          </p:cNvPr>
          <p:cNvGrpSpPr/>
          <p:nvPr userDrawn="1"/>
        </p:nvGrpSpPr>
        <p:grpSpPr>
          <a:xfrm>
            <a:off x="1488906" y="2951215"/>
            <a:ext cx="1268397" cy="2245359"/>
            <a:chOff x="1060861" y="2951215"/>
            <a:chExt cx="1268397" cy="2245359"/>
          </a:xfrm>
        </p:grpSpPr>
        <p:grpSp>
          <p:nvGrpSpPr>
            <p:cNvPr id="141" name="Gruppe 140">
              <a:extLst>
                <a:ext uri="{FF2B5EF4-FFF2-40B4-BE49-F238E27FC236}">
                  <a16:creationId xmlns:a16="http://schemas.microsoft.com/office/drawing/2014/main" id="{AA151873-1F92-4B0C-9CD7-912152222F83}"/>
                </a:ext>
              </a:extLst>
            </p:cNvPr>
            <p:cNvGrpSpPr/>
            <p:nvPr userDrawn="1"/>
          </p:nvGrpSpPr>
          <p:grpSpPr>
            <a:xfrm>
              <a:off x="1060861" y="3186509"/>
              <a:ext cx="1268397" cy="2010065"/>
              <a:chOff x="1060861" y="3186509"/>
              <a:chExt cx="1268397" cy="2010065"/>
            </a:xfrm>
          </p:grpSpPr>
          <p:sp>
            <p:nvSpPr>
              <p:cNvPr id="84" name="Frihåndsform: figur 83">
                <a:extLst>
                  <a:ext uri="{FF2B5EF4-FFF2-40B4-BE49-F238E27FC236}">
                    <a16:creationId xmlns:a16="http://schemas.microsoft.com/office/drawing/2014/main" id="{99D7E0B9-7012-4B5B-BD47-95AFD4FA0E3B}"/>
                  </a:ext>
                </a:extLst>
              </p:cNvPr>
              <p:cNvSpPr/>
              <p:nvPr/>
            </p:nvSpPr>
            <p:spPr>
              <a:xfrm>
                <a:off x="1060861" y="3186509"/>
                <a:ext cx="1268397" cy="634198"/>
              </a:xfrm>
              <a:custGeom>
                <a:avLst/>
                <a:gdLst>
                  <a:gd name="connsiteX0" fmla="*/ 0 w 1268397"/>
                  <a:gd name="connsiteY0" fmla="*/ 0 h 634198"/>
                  <a:gd name="connsiteX1" fmla="*/ 1268397 w 1268397"/>
                  <a:gd name="connsiteY1" fmla="*/ 0 h 634198"/>
                  <a:gd name="connsiteX2" fmla="*/ 1268397 w 1268397"/>
                  <a:gd name="connsiteY2" fmla="*/ 634198 h 634198"/>
                  <a:gd name="connsiteX3" fmla="*/ 0 w 1268397"/>
                  <a:gd name="connsiteY3" fmla="*/ 634198 h 634198"/>
                  <a:gd name="connsiteX4" fmla="*/ 0 w 1268397"/>
                  <a:gd name="connsiteY4" fmla="*/ 0 h 6341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68397" h="634198">
                    <a:moveTo>
                      <a:pt x="0" y="0"/>
                    </a:moveTo>
                    <a:lnTo>
                      <a:pt x="1268397" y="0"/>
                    </a:lnTo>
                    <a:lnTo>
                      <a:pt x="1268397" y="634198"/>
                    </a:lnTo>
                    <a:lnTo>
                      <a:pt x="0" y="634198"/>
                    </a:lnTo>
                    <a:lnTo>
                      <a:pt x="0" y="0"/>
                    </a:lnTo>
                    <a:close/>
                  </a:path>
                </a:pathLst>
              </a:custGeom>
              <a:solidFill>
                <a:schemeClr val="accent1"/>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6985" tIns="6985" rIns="6985" bIns="6985" numCol="1" spcCol="1270" anchor="ctr" anchorCtr="0">
                <a:noAutofit/>
              </a:bodyPr>
              <a:lstStyle/>
              <a:p>
                <a:pPr lvl="0" algn="ctr"/>
                <a:r>
                  <a:rPr lang="en-GB" sz="1100" b="1" dirty="0">
                    <a:latin typeface="Open Sans" panose="020B0606030504020204" pitchFamily="34" charset="0"/>
                    <a:ea typeface="Open Sans" panose="020B0606030504020204" pitchFamily="34" charset="0"/>
                    <a:cs typeface="Open Sans" panose="020B0606030504020204" pitchFamily="34" charset="0"/>
                  </a:rPr>
                  <a:t>JUSTICE AND MUNICIPAL</a:t>
                </a:r>
                <a:endParaRPr lang="nb-NO" sz="1100" dirty="0">
                  <a:latin typeface="Open Sans" panose="020B0606030504020204" pitchFamily="34" charset="0"/>
                  <a:ea typeface="Open Sans" panose="020B0606030504020204" pitchFamily="34" charset="0"/>
                  <a:cs typeface="Open Sans" panose="020B0606030504020204" pitchFamily="34" charset="0"/>
                </a:endParaRPr>
              </a:p>
            </p:txBody>
          </p:sp>
          <p:grpSp>
            <p:nvGrpSpPr>
              <p:cNvPr id="14" name="Gruppe 13">
                <a:extLst>
                  <a:ext uri="{FF2B5EF4-FFF2-40B4-BE49-F238E27FC236}">
                    <a16:creationId xmlns:a16="http://schemas.microsoft.com/office/drawing/2014/main" id="{3FC639D4-0698-40E7-93EE-31B19A98866F}"/>
                  </a:ext>
                </a:extLst>
              </p:cNvPr>
              <p:cNvGrpSpPr/>
              <p:nvPr/>
            </p:nvGrpSpPr>
            <p:grpSpPr>
              <a:xfrm>
                <a:off x="1242047" y="3951585"/>
                <a:ext cx="1086540" cy="374502"/>
                <a:chOff x="285158" y="2636796"/>
                <a:chExt cx="1130880" cy="374502"/>
              </a:xfrm>
            </p:grpSpPr>
            <p:sp>
              <p:nvSpPr>
                <p:cNvPr id="21" name="Rektangel 20">
                  <a:extLst>
                    <a:ext uri="{FF2B5EF4-FFF2-40B4-BE49-F238E27FC236}">
                      <a16:creationId xmlns:a16="http://schemas.microsoft.com/office/drawing/2014/main" id="{68B5C03B-36B2-4A85-BC92-97E030BD41B0}"/>
                    </a:ext>
                  </a:extLst>
                </p:cNvPr>
                <p:cNvSpPr/>
                <p:nvPr userDrawn="1"/>
              </p:nvSpPr>
              <p:spPr>
                <a:xfrm>
                  <a:off x="285158" y="2636796"/>
                  <a:ext cx="1130880" cy="374502"/>
                </a:xfrm>
                <a:prstGeom prst="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2" name="TekstSylinder 21">
                  <a:extLst>
                    <a:ext uri="{FF2B5EF4-FFF2-40B4-BE49-F238E27FC236}">
                      <a16:creationId xmlns:a16="http://schemas.microsoft.com/office/drawing/2014/main" id="{64E443A0-1BCA-494F-AC1F-AF453A67D422}"/>
                    </a:ext>
                  </a:extLst>
                </p:cNvPr>
                <p:cNvSpPr txBox="1"/>
                <p:nvPr userDrawn="1"/>
              </p:nvSpPr>
              <p:spPr>
                <a:xfrm>
                  <a:off x="285158" y="2636796"/>
                  <a:ext cx="1130880" cy="37450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5715" tIns="5715" rIns="5715" bIns="5715" numCol="1" spcCol="1270" anchor="ctr" anchorCtr="0">
                  <a:noAutofit/>
                </a:bodyPr>
                <a:lstStyle/>
                <a:p>
                  <a:pPr marL="0" lvl="0" indent="0" algn="ctr" defTabSz="400050">
                    <a:lnSpc>
                      <a:spcPct val="90000"/>
                    </a:lnSpc>
                    <a:spcBef>
                      <a:spcPct val="0"/>
                    </a:spcBef>
                    <a:spcAft>
                      <a:spcPct val="35000"/>
                    </a:spcAft>
                    <a:buNone/>
                  </a:pPr>
                  <a:r>
                    <a:rPr lang="nb-NO" sz="900" b="1" kern="1200" dirty="0"/>
                    <a:t>Juridical</a:t>
                  </a:r>
                </a:p>
              </p:txBody>
            </p:sp>
          </p:grpSp>
          <p:grpSp>
            <p:nvGrpSpPr>
              <p:cNvPr id="15" name="Gruppe 14">
                <a:extLst>
                  <a:ext uri="{FF2B5EF4-FFF2-40B4-BE49-F238E27FC236}">
                    <a16:creationId xmlns:a16="http://schemas.microsoft.com/office/drawing/2014/main" id="{8631CE5B-699B-4F2B-B318-31DC9942586A}"/>
                  </a:ext>
                </a:extLst>
              </p:cNvPr>
              <p:cNvGrpSpPr/>
              <p:nvPr/>
            </p:nvGrpSpPr>
            <p:grpSpPr>
              <a:xfrm>
                <a:off x="1242039" y="4386164"/>
                <a:ext cx="1086540" cy="374502"/>
                <a:chOff x="285158" y="3248783"/>
                <a:chExt cx="1130880" cy="374502"/>
              </a:xfrm>
            </p:grpSpPr>
            <p:sp>
              <p:nvSpPr>
                <p:cNvPr id="19" name="Rektangel 18">
                  <a:extLst>
                    <a:ext uri="{FF2B5EF4-FFF2-40B4-BE49-F238E27FC236}">
                      <a16:creationId xmlns:a16="http://schemas.microsoft.com/office/drawing/2014/main" id="{6A14C2ED-CCF0-4EE5-99CE-D907CE6BC903}"/>
                    </a:ext>
                  </a:extLst>
                </p:cNvPr>
                <p:cNvSpPr/>
                <p:nvPr userDrawn="1"/>
              </p:nvSpPr>
              <p:spPr>
                <a:xfrm>
                  <a:off x="285158" y="3248783"/>
                  <a:ext cx="1130880" cy="374502"/>
                </a:xfrm>
                <a:prstGeom prst="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0" name="TekstSylinder 19">
                  <a:extLst>
                    <a:ext uri="{FF2B5EF4-FFF2-40B4-BE49-F238E27FC236}">
                      <a16:creationId xmlns:a16="http://schemas.microsoft.com/office/drawing/2014/main" id="{09EA5C5C-9D71-44B6-ABEE-25CD34187EE8}"/>
                    </a:ext>
                  </a:extLst>
                </p:cNvPr>
                <p:cNvSpPr txBox="1"/>
                <p:nvPr userDrawn="1"/>
              </p:nvSpPr>
              <p:spPr>
                <a:xfrm>
                  <a:off x="285158" y="3248783"/>
                  <a:ext cx="1130880" cy="37450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5715" tIns="5715" rIns="5715" bIns="5715" numCol="1" spcCol="1270" anchor="ctr" anchorCtr="0">
                  <a:noAutofit/>
                </a:bodyPr>
                <a:lstStyle/>
                <a:p>
                  <a:pPr marL="0" lvl="0" indent="0" algn="ctr" defTabSz="400050">
                    <a:lnSpc>
                      <a:spcPct val="90000"/>
                    </a:lnSpc>
                    <a:spcBef>
                      <a:spcPct val="0"/>
                    </a:spcBef>
                    <a:spcAft>
                      <a:spcPct val="35000"/>
                    </a:spcAft>
                    <a:buNone/>
                  </a:pPr>
                  <a:r>
                    <a:rPr lang="nb-NO" sz="900" b="1" kern="1200" dirty="0"/>
                    <a:t>Guardianship</a:t>
                  </a:r>
                </a:p>
              </p:txBody>
            </p:sp>
          </p:grpSp>
          <p:grpSp>
            <p:nvGrpSpPr>
              <p:cNvPr id="16" name="Gruppe 15">
                <a:extLst>
                  <a:ext uri="{FF2B5EF4-FFF2-40B4-BE49-F238E27FC236}">
                    <a16:creationId xmlns:a16="http://schemas.microsoft.com/office/drawing/2014/main" id="{EC40A4FF-442A-42B6-A7EF-7680F71B93D8}"/>
                  </a:ext>
                </a:extLst>
              </p:cNvPr>
              <p:cNvGrpSpPr/>
              <p:nvPr/>
            </p:nvGrpSpPr>
            <p:grpSpPr>
              <a:xfrm>
                <a:off x="1242047" y="4822072"/>
                <a:ext cx="1086532" cy="374502"/>
                <a:chOff x="285158" y="3860771"/>
                <a:chExt cx="1130880" cy="374502"/>
              </a:xfrm>
            </p:grpSpPr>
            <p:sp>
              <p:nvSpPr>
                <p:cNvPr id="17" name="Rektangel 16">
                  <a:extLst>
                    <a:ext uri="{FF2B5EF4-FFF2-40B4-BE49-F238E27FC236}">
                      <a16:creationId xmlns:a16="http://schemas.microsoft.com/office/drawing/2014/main" id="{FD08B21F-9F14-4272-96D2-173BD66C7751}"/>
                    </a:ext>
                  </a:extLst>
                </p:cNvPr>
                <p:cNvSpPr/>
                <p:nvPr userDrawn="1"/>
              </p:nvSpPr>
              <p:spPr>
                <a:xfrm>
                  <a:off x="285158" y="3860771"/>
                  <a:ext cx="1130880" cy="374502"/>
                </a:xfrm>
                <a:prstGeom prst="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8" name="TekstSylinder 17">
                  <a:extLst>
                    <a:ext uri="{FF2B5EF4-FFF2-40B4-BE49-F238E27FC236}">
                      <a16:creationId xmlns:a16="http://schemas.microsoft.com/office/drawing/2014/main" id="{C2A78EB1-E99C-4562-82BB-D78F8AC4487F}"/>
                    </a:ext>
                  </a:extLst>
                </p:cNvPr>
                <p:cNvSpPr txBox="1"/>
                <p:nvPr userDrawn="1"/>
              </p:nvSpPr>
              <p:spPr>
                <a:xfrm>
                  <a:off x="285158" y="3860771"/>
                  <a:ext cx="1130880" cy="37450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5715" tIns="5715" rIns="5715" bIns="5715" numCol="1" spcCol="1270" anchor="ctr" anchorCtr="0">
                  <a:noAutofit/>
                </a:bodyPr>
                <a:lstStyle/>
                <a:p>
                  <a:pPr marL="0" lvl="0" indent="0" algn="ctr" defTabSz="400050">
                    <a:lnSpc>
                      <a:spcPct val="90000"/>
                    </a:lnSpc>
                    <a:spcBef>
                      <a:spcPct val="0"/>
                    </a:spcBef>
                    <a:spcAft>
                      <a:spcPct val="35000"/>
                    </a:spcAft>
                    <a:buNone/>
                  </a:pPr>
                  <a:r>
                    <a:rPr lang="nb-NO" sz="900" b="1" kern="1200" dirty="0"/>
                    <a:t>Planning</a:t>
                  </a:r>
                </a:p>
              </p:txBody>
            </p:sp>
          </p:grpSp>
          <p:cxnSp>
            <p:nvCxnSpPr>
              <p:cNvPr id="120" name="Rett linje 119">
                <a:extLst>
                  <a:ext uri="{FF2B5EF4-FFF2-40B4-BE49-F238E27FC236}">
                    <a16:creationId xmlns:a16="http://schemas.microsoft.com/office/drawing/2014/main" id="{4B5C2470-ECE0-4F2D-B95D-2F7C15CE1685}"/>
                  </a:ext>
                </a:extLst>
              </p:cNvPr>
              <p:cNvCxnSpPr>
                <a:cxnSpLocks/>
              </p:cNvCxnSpPr>
              <p:nvPr/>
            </p:nvCxnSpPr>
            <p:spPr>
              <a:xfrm>
                <a:off x="1070797" y="3814357"/>
                <a:ext cx="0" cy="1187856"/>
              </a:xfrm>
              <a:prstGeom prst="line">
                <a:avLst/>
              </a:prstGeom>
            </p:spPr>
            <p:style>
              <a:lnRef idx="1">
                <a:schemeClr val="accent1"/>
              </a:lnRef>
              <a:fillRef idx="0">
                <a:schemeClr val="accent1"/>
              </a:fillRef>
              <a:effectRef idx="0">
                <a:schemeClr val="accent1"/>
              </a:effectRef>
              <a:fontRef idx="minor">
                <a:schemeClr val="tx1"/>
              </a:fontRef>
            </p:style>
          </p:cxnSp>
          <p:cxnSp>
            <p:nvCxnSpPr>
              <p:cNvPr id="121" name="Rett linje 120">
                <a:extLst>
                  <a:ext uri="{FF2B5EF4-FFF2-40B4-BE49-F238E27FC236}">
                    <a16:creationId xmlns:a16="http://schemas.microsoft.com/office/drawing/2014/main" id="{25C33EB2-2C71-492B-B260-B62EC074209B}"/>
                  </a:ext>
                </a:extLst>
              </p:cNvPr>
              <p:cNvCxnSpPr>
                <a:cxnSpLocks/>
              </p:cNvCxnSpPr>
              <p:nvPr/>
            </p:nvCxnSpPr>
            <p:spPr>
              <a:xfrm flipH="1">
                <a:off x="1070797" y="4150172"/>
                <a:ext cx="170012"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22" name="Rett linje 121">
                <a:extLst>
                  <a:ext uri="{FF2B5EF4-FFF2-40B4-BE49-F238E27FC236}">
                    <a16:creationId xmlns:a16="http://schemas.microsoft.com/office/drawing/2014/main" id="{6CDFD965-D25D-4468-9BE1-4A5D60294CD7}"/>
                  </a:ext>
                </a:extLst>
              </p:cNvPr>
              <p:cNvCxnSpPr>
                <a:cxnSpLocks/>
              </p:cNvCxnSpPr>
              <p:nvPr/>
            </p:nvCxnSpPr>
            <p:spPr>
              <a:xfrm flipH="1">
                <a:off x="1070797" y="4568816"/>
                <a:ext cx="170012" cy="0"/>
              </a:xfrm>
              <a:prstGeom prst="line">
                <a:avLst/>
              </a:prstGeom>
            </p:spPr>
            <p:style>
              <a:lnRef idx="1">
                <a:schemeClr val="accent1"/>
              </a:lnRef>
              <a:fillRef idx="0">
                <a:schemeClr val="accent1"/>
              </a:fillRef>
              <a:effectRef idx="0">
                <a:schemeClr val="accent1"/>
              </a:effectRef>
              <a:fontRef idx="minor">
                <a:schemeClr val="tx1"/>
              </a:fontRef>
            </p:style>
          </p:cxnSp>
        </p:grpSp>
        <p:cxnSp>
          <p:nvCxnSpPr>
            <p:cNvPr id="133" name="Rett linje 132">
              <a:extLst>
                <a:ext uri="{FF2B5EF4-FFF2-40B4-BE49-F238E27FC236}">
                  <a16:creationId xmlns:a16="http://schemas.microsoft.com/office/drawing/2014/main" id="{E45448D3-A2EE-479E-A434-5EDF243542F5}"/>
                </a:ext>
              </a:extLst>
            </p:cNvPr>
            <p:cNvCxnSpPr/>
            <p:nvPr/>
          </p:nvCxnSpPr>
          <p:spPr>
            <a:xfrm flipV="1">
              <a:off x="1672789" y="2951215"/>
              <a:ext cx="0" cy="235294"/>
            </a:xfrm>
            <a:prstGeom prst="line">
              <a:avLst/>
            </a:prstGeom>
          </p:spPr>
          <p:style>
            <a:lnRef idx="1">
              <a:schemeClr val="accent1"/>
            </a:lnRef>
            <a:fillRef idx="0">
              <a:schemeClr val="accent1"/>
            </a:fillRef>
            <a:effectRef idx="0">
              <a:schemeClr val="accent1"/>
            </a:effectRef>
            <a:fontRef idx="minor">
              <a:schemeClr val="tx1"/>
            </a:fontRef>
          </p:style>
        </p:cxnSp>
      </p:grpSp>
      <p:grpSp>
        <p:nvGrpSpPr>
          <p:cNvPr id="143" name="Gruppe 142">
            <a:extLst>
              <a:ext uri="{FF2B5EF4-FFF2-40B4-BE49-F238E27FC236}">
                <a16:creationId xmlns:a16="http://schemas.microsoft.com/office/drawing/2014/main" id="{9A880F69-6D34-4B21-B2E8-36CBF7D2E57B}"/>
              </a:ext>
            </a:extLst>
          </p:cNvPr>
          <p:cNvGrpSpPr/>
          <p:nvPr userDrawn="1"/>
        </p:nvGrpSpPr>
        <p:grpSpPr>
          <a:xfrm>
            <a:off x="2873151" y="2944190"/>
            <a:ext cx="1268397" cy="1806206"/>
            <a:chOff x="2595622" y="2951215"/>
            <a:chExt cx="1268397" cy="1806206"/>
          </a:xfrm>
        </p:grpSpPr>
        <p:sp>
          <p:nvSpPr>
            <p:cNvPr id="85" name="Frihåndsform: figur 84">
              <a:extLst>
                <a:ext uri="{FF2B5EF4-FFF2-40B4-BE49-F238E27FC236}">
                  <a16:creationId xmlns:a16="http://schemas.microsoft.com/office/drawing/2014/main" id="{A21D8405-99B9-4FCD-95D6-5968E3DFCD70}"/>
                </a:ext>
              </a:extLst>
            </p:cNvPr>
            <p:cNvSpPr/>
            <p:nvPr/>
          </p:nvSpPr>
          <p:spPr>
            <a:xfrm>
              <a:off x="2595622" y="3186509"/>
              <a:ext cx="1268397" cy="634198"/>
            </a:xfrm>
            <a:custGeom>
              <a:avLst/>
              <a:gdLst>
                <a:gd name="connsiteX0" fmla="*/ 0 w 1268397"/>
                <a:gd name="connsiteY0" fmla="*/ 0 h 634198"/>
                <a:gd name="connsiteX1" fmla="*/ 1268397 w 1268397"/>
                <a:gd name="connsiteY1" fmla="*/ 0 h 634198"/>
                <a:gd name="connsiteX2" fmla="*/ 1268397 w 1268397"/>
                <a:gd name="connsiteY2" fmla="*/ 634198 h 634198"/>
                <a:gd name="connsiteX3" fmla="*/ 0 w 1268397"/>
                <a:gd name="connsiteY3" fmla="*/ 634198 h 634198"/>
                <a:gd name="connsiteX4" fmla="*/ 0 w 1268397"/>
                <a:gd name="connsiteY4" fmla="*/ 0 h 6341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68397" h="634198">
                  <a:moveTo>
                    <a:pt x="0" y="0"/>
                  </a:moveTo>
                  <a:lnTo>
                    <a:pt x="1268397" y="0"/>
                  </a:lnTo>
                  <a:lnTo>
                    <a:pt x="1268397" y="634198"/>
                  </a:lnTo>
                  <a:lnTo>
                    <a:pt x="0" y="634198"/>
                  </a:lnTo>
                  <a:lnTo>
                    <a:pt x="0" y="0"/>
                  </a:lnTo>
                  <a:close/>
                </a:path>
              </a:pathLst>
            </a:custGeom>
            <a:solidFill>
              <a:schemeClr val="accent1"/>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7620" tIns="7620" rIns="7620" bIns="7620" numCol="1" spcCol="1270" anchor="ctr" anchorCtr="0">
              <a:noAutofit/>
            </a:bodyPr>
            <a:lstStyle/>
            <a:p>
              <a:pPr lvl="0" algn="ctr"/>
              <a:r>
                <a:rPr lang="en-GB" sz="1100" b="1" dirty="0">
                  <a:latin typeface="+mn-lt"/>
                </a:rPr>
                <a:t>HEALTH AND SOCIAL AFFAIRS</a:t>
              </a:r>
              <a:endParaRPr lang="nb-NO" sz="1100" dirty="0">
                <a:latin typeface="+mn-lt"/>
                <a:ea typeface="Open Sans SemiBold" panose="020B0706030804020204" pitchFamily="34" charset="0"/>
                <a:cs typeface="Open Sans SemiBold" panose="020B0706030804020204" pitchFamily="34" charset="0"/>
              </a:endParaRPr>
            </a:p>
          </p:txBody>
        </p:sp>
        <p:grpSp>
          <p:nvGrpSpPr>
            <p:cNvPr id="25" name="Gruppe 24">
              <a:extLst>
                <a:ext uri="{FF2B5EF4-FFF2-40B4-BE49-F238E27FC236}">
                  <a16:creationId xmlns:a16="http://schemas.microsoft.com/office/drawing/2014/main" id="{1C575C4C-F720-46EF-81BE-9A254A1BAE7F}"/>
                </a:ext>
              </a:extLst>
            </p:cNvPr>
            <p:cNvGrpSpPr/>
            <p:nvPr/>
          </p:nvGrpSpPr>
          <p:grpSpPr>
            <a:xfrm>
              <a:off x="2766203" y="3944597"/>
              <a:ext cx="1097815" cy="381490"/>
              <a:chOff x="1642371" y="2629808"/>
              <a:chExt cx="1142033" cy="381490"/>
            </a:xfrm>
          </p:grpSpPr>
          <p:sp>
            <p:nvSpPr>
              <p:cNvPr id="29" name="Rektangel 28">
                <a:extLst>
                  <a:ext uri="{FF2B5EF4-FFF2-40B4-BE49-F238E27FC236}">
                    <a16:creationId xmlns:a16="http://schemas.microsoft.com/office/drawing/2014/main" id="{84CF093A-A2D2-45B7-8FE9-5151FA04C3F6}"/>
                  </a:ext>
                </a:extLst>
              </p:cNvPr>
              <p:cNvSpPr/>
              <p:nvPr userDrawn="1"/>
            </p:nvSpPr>
            <p:spPr>
              <a:xfrm>
                <a:off x="1653524" y="2636796"/>
                <a:ext cx="1130880" cy="374502"/>
              </a:xfrm>
              <a:prstGeom prst="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30" name="TekstSylinder 29">
                <a:extLst>
                  <a:ext uri="{FF2B5EF4-FFF2-40B4-BE49-F238E27FC236}">
                    <a16:creationId xmlns:a16="http://schemas.microsoft.com/office/drawing/2014/main" id="{C0EB11DD-07A1-4CA5-9B48-1D0169C9CCB0}"/>
                  </a:ext>
                </a:extLst>
              </p:cNvPr>
              <p:cNvSpPr txBox="1"/>
              <p:nvPr userDrawn="1"/>
            </p:nvSpPr>
            <p:spPr>
              <a:xfrm>
                <a:off x="1642371" y="2629808"/>
                <a:ext cx="1130880" cy="37450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5715" tIns="5715" rIns="5715" bIns="5715" numCol="1" spcCol="1270" anchor="ctr" anchorCtr="0">
                <a:noAutofit/>
              </a:bodyPr>
              <a:lstStyle/>
              <a:p>
                <a:pPr marL="0" lvl="0" indent="0" algn="ctr" defTabSz="400050">
                  <a:lnSpc>
                    <a:spcPct val="90000"/>
                  </a:lnSpc>
                  <a:spcBef>
                    <a:spcPct val="0"/>
                  </a:spcBef>
                  <a:spcAft>
                    <a:spcPct val="35000"/>
                  </a:spcAft>
                  <a:buNone/>
                </a:pPr>
                <a:r>
                  <a:rPr lang="nb-NO" sz="900" b="1" kern="1200" dirty="0"/>
                  <a:t>Welfare and Family Services</a:t>
                </a:r>
              </a:p>
            </p:txBody>
          </p:sp>
        </p:grpSp>
        <p:grpSp>
          <p:nvGrpSpPr>
            <p:cNvPr id="26" name="Gruppe 25">
              <a:extLst>
                <a:ext uri="{FF2B5EF4-FFF2-40B4-BE49-F238E27FC236}">
                  <a16:creationId xmlns:a16="http://schemas.microsoft.com/office/drawing/2014/main" id="{C2EFA962-3C91-4775-9E5D-B7E41DE2FC2F}"/>
                </a:ext>
              </a:extLst>
            </p:cNvPr>
            <p:cNvGrpSpPr/>
            <p:nvPr/>
          </p:nvGrpSpPr>
          <p:grpSpPr>
            <a:xfrm>
              <a:off x="2783194" y="4382919"/>
              <a:ext cx="1080825" cy="374502"/>
              <a:chOff x="1653524" y="3248783"/>
              <a:chExt cx="1130880" cy="374502"/>
            </a:xfrm>
          </p:grpSpPr>
          <p:sp>
            <p:nvSpPr>
              <p:cNvPr id="27" name="Rektangel 26">
                <a:extLst>
                  <a:ext uri="{FF2B5EF4-FFF2-40B4-BE49-F238E27FC236}">
                    <a16:creationId xmlns:a16="http://schemas.microsoft.com/office/drawing/2014/main" id="{A4C2B1FA-D8A3-4052-A155-CE35316BA17A}"/>
                  </a:ext>
                </a:extLst>
              </p:cNvPr>
              <p:cNvSpPr/>
              <p:nvPr userDrawn="1"/>
            </p:nvSpPr>
            <p:spPr>
              <a:xfrm>
                <a:off x="1653524" y="3248783"/>
                <a:ext cx="1130880" cy="374502"/>
              </a:xfrm>
              <a:prstGeom prst="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8" name="TekstSylinder 27">
                <a:extLst>
                  <a:ext uri="{FF2B5EF4-FFF2-40B4-BE49-F238E27FC236}">
                    <a16:creationId xmlns:a16="http://schemas.microsoft.com/office/drawing/2014/main" id="{D425CF51-24B2-4452-8272-15BF8A93321A}"/>
                  </a:ext>
                </a:extLst>
              </p:cNvPr>
              <p:cNvSpPr txBox="1"/>
              <p:nvPr userDrawn="1"/>
            </p:nvSpPr>
            <p:spPr>
              <a:xfrm>
                <a:off x="1653524" y="3248783"/>
                <a:ext cx="1130880" cy="37450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5715" tIns="5715" rIns="5715" bIns="5715" numCol="1" spcCol="1270" anchor="ctr" anchorCtr="0">
                <a:noAutofit/>
              </a:bodyPr>
              <a:lstStyle/>
              <a:p>
                <a:pPr marL="0" lvl="0" indent="0" algn="ctr" defTabSz="400050">
                  <a:lnSpc>
                    <a:spcPct val="90000"/>
                  </a:lnSpc>
                  <a:spcBef>
                    <a:spcPct val="0"/>
                  </a:spcBef>
                  <a:spcAft>
                    <a:spcPct val="35000"/>
                  </a:spcAft>
                  <a:buNone/>
                </a:pPr>
                <a:r>
                  <a:rPr lang="en-GB" sz="900" b="1" kern="1200" dirty="0">
                    <a:solidFill>
                      <a:schemeClr val="lt1"/>
                    </a:solidFill>
                    <a:latin typeface="+mn-lt"/>
                    <a:ea typeface="+mn-ea"/>
                    <a:cs typeface="+mn-cs"/>
                  </a:rPr>
                  <a:t>Specialist Health Services</a:t>
                </a:r>
                <a:endParaRPr lang="nb-NO" sz="900" b="1" kern="1200" dirty="0">
                  <a:solidFill>
                    <a:schemeClr val="lt1"/>
                  </a:solidFill>
                  <a:latin typeface="+mn-lt"/>
                  <a:ea typeface="+mn-ea"/>
                  <a:cs typeface="+mn-cs"/>
                </a:endParaRPr>
              </a:p>
            </p:txBody>
          </p:sp>
        </p:grpSp>
        <p:cxnSp>
          <p:nvCxnSpPr>
            <p:cNvPr id="118" name="Rett linje 117">
              <a:extLst>
                <a:ext uri="{FF2B5EF4-FFF2-40B4-BE49-F238E27FC236}">
                  <a16:creationId xmlns:a16="http://schemas.microsoft.com/office/drawing/2014/main" id="{1C5D21DF-7958-41AA-9013-69D1CC2835F9}"/>
                </a:ext>
              </a:extLst>
            </p:cNvPr>
            <p:cNvCxnSpPr>
              <a:cxnSpLocks/>
            </p:cNvCxnSpPr>
            <p:nvPr/>
          </p:nvCxnSpPr>
          <p:spPr>
            <a:xfrm flipH="1">
              <a:off x="2608322" y="4151499"/>
              <a:ext cx="170012"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19" name="Rett linje 118">
              <a:extLst>
                <a:ext uri="{FF2B5EF4-FFF2-40B4-BE49-F238E27FC236}">
                  <a16:creationId xmlns:a16="http://schemas.microsoft.com/office/drawing/2014/main" id="{58BD1B5C-4C31-4C5E-95A7-EE1F90FDA0A8}"/>
                </a:ext>
              </a:extLst>
            </p:cNvPr>
            <p:cNvCxnSpPr>
              <a:cxnSpLocks/>
            </p:cNvCxnSpPr>
            <p:nvPr/>
          </p:nvCxnSpPr>
          <p:spPr>
            <a:xfrm flipH="1">
              <a:off x="2608322" y="4579896"/>
              <a:ext cx="170012"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5" name="Rett linje 134">
              <a:extLst>
                <a:ext uri="{FF2B5EF4-FFF2-40B4-BE49-F238E27FC236}">
                  <a16:creationId xmlns:a16="http://schemas.microsoft.com/office/drawing/2014/main" id="{7E11723F-FE0C-4575-8219-8506180039F3}"/>
                </a:ext>
              </a:extLst>
            </p:cNvPr>
            <p:cNvCxnSpPr/>
            <p:nvPr/>
          </p:nvCxnSpPr>
          <p:spPr>
            <a:xfrm flipV="1">
              <a:off x="3233625" y="2951215"/>
              <a:ext cx="0" cy="235294"/>
            </a:xfrm>
            <a:prstGeom prst="line">
              <a:avLst/>
            </a:prstGeom>
          </p:spPr>
          <p:style>
            <a:lnRef idx="1">
              <a:schemeClr val="accent1"/>
            </a:lnRef>
            <a:fillRef idx="0">
              <a:schemeClr val="accent1"/>
            </a:fillRef>
            <a:effectRef idx="0">
              <a:schemeClr val="accent1"/>
            </a:effectRef>
            <a:fontRef idx="minor">
              <a:schemeClr val="tx1"/>
            </a:fontRef>
          </p:style>
        </p:cxnSp>
      </p:grpSp>
      <p:grpSp>
        <p:nvGrpSpPr>
          <p:cNvPr id="144" name="Gruppe 143">
            <a:extLst>
              <a:ext uri="{FF2B5EF4-FFF2-40B4-BE49-F238E27FC236}">
                <a16:creationId xmlns:a16="http://schemas.microsoft.com/office/drawing/2014/main" id="{CAA3EEA9-5D98-47EB-A10D-C97E1CB1AA0C}"/>
              </a:ext>
            </a:extLst>
          </p:cNvPr>
          <p:cNvGrpSpPr/>
          <p:nvPr userDrawn="1"/>
        </p:nvGrpSpPr>
        <p:grpSpPr>
          <a:xfrm>
            <a:off x="9808197" y="2951215"/>
            <a:ext cx="1268397" cy="2236602"/>
            <a:chOff x="4130383" y="2951215"/>
            <a:chExt cx="1268397" cy="2236602"/>
          </a:xfrm>
        </p:grpSpPr>
        <p:sp>
          <p:nvSpPr>
            <p:cNvPr id="86" name="Frihåndsform: figur 85">
              <a:extLst>
                <a:ext uri="{FF2B5EF4-FFF2-40B4-BE49-F238E27FC236}">
                  <a16:creationId xmlns:a16="http://schemas.microsoft.com/office/drawing/2014/main" id="{8C0D000C-1464-4199-A7F0-3533B6A396C5}"/>
                </a:ext>
              </a:extLst>
            </p:cNvPr>
            <p:cNvSpPr/>
            <p:nvPr/>
          </p:nvSpPr>
          <p:spPr>
            <a:xfrm>
              <a:off x="4130383" y="3186509"/>
              <a:ext cx="1268397" cy="634198"/>
            </a:xfrm>
            <a:custGeom>
              <a:avLst/>
              <a:gdLst>
                <a:gd name="connsiteX0" fmla="*/ 0 w 1268397"/>
                <a:gd name="connsiteY0" fmla="*/ 0 h 634198"/>
                <a:gd name="connsiteX1" fmla="*/ 1268397 w 1268397"/>
                <a:gd name="connsiteY1" fmla="*/ 0 h 634198"/>
                <a:gd name="connsiteX2" fmla="*/ 1268397 w 1268397"/>
                <a:gd name="connsiteY2" fmla="*/ 634198 h 634198"/>
                <a:gd name="connsiteX3" fmla="*/ 0 w 1268397"/>
                <a:gd name="connsiteY3" fmla="*/ 634198 h 634198"/>
                <a:gd name="connsiteX4" fmla="*/ 0 w 1268397"/>
                <a:gd name="connsiteY4" fmla="*/ 0 h 6341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68397" h="634198">
                  <a:moveTo>
                    <a:pt x="0" y="0"/>
                  </a:moveTo>
                  <a:lnTo>
                    <a:pt x="1268397" y="0"/>
                  </a:lnTo>
                  <a:lnTo>
                    <a:pt x="1268397" y="634198"/>
                  </a:lnTo>
                  <a:lnTo>
                    <a:pt x="0" y="634198"/>
                  </a:lnTo>
                  <a:lnTo>
                    <a:pt x="0" y="0"/>
                  </a:lnTo>
                  <a:close/>
                </a:path>
              </a:pathLst>
            </a:custGeom>
            <a:solidFill>
              <a:schemeClr val="accent1"/>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7620" tIns="7620" rIns="7620" bIns="7620" numCol="1" spcCol="1270" anchor="ctr" anchorCtr="0">
              <a:noAutofit/>
            </a:bodyPr>
            <a:lstStyle/>
            <a:p>
              <a:pPr lvl="0" algn="ctr"/>
              <a:r>
                <a:rPr lang="en-GB" sz="1100" b="1" dirty="0"/>
                <a:t>JUVENILE AND CHILD WELFARE</a:t>
              </a:r>
              <a:endParaRPr lang="nb-NO" sz="1100" dirty="0">
                <a:latin typeface="Open Sans SemiBold" panose="020B0706030804020204" pitchFamily="34" charset="0"/>
                <a:ea typeface="Open Sans SemiBold" panose="020B0706030804020204" pitchFamily="34" charset="0"/>
                <a:cs typeface="Open Sans SemiBold" panose="020B0706030804020204" pitchFamily="34" charset="0"/>
              </a:endParaRPr>
            </a:p>
          </p:txBody>
        </p:sp>
        <p:grpSp>
          <p:nvGrpSpPr>
            <p:cNvPr id="34" name="Gruppe 33">
              <a:extLst>
                <a:ext uri="{FF2B5EF4-FFF2-40B4-BE49-F238E27FC236}">
                  <a16:creationId xmlns:a16="http://schemas.microsoft.com/office/drawing/2014/main" id="{9F3375D5-0655-4160-AB53-F630AD786A5A}"/>
                </a:ext>
              </a:extLst>
            </p:cNvPr>
            <p:cNvGrpSpPr/>
            <p:nvPr/>
          </p:nvGrpSpPr>
          <p:grpSpPr>
            <a:xfrm>
              <a:off x="4310446" y="3951585"/>
              <a:ext cx="1088334" cy="374502"/>
              <a:chOff x="3021890" y="2636796"/>
              <a:chExt cx="1130880" cy="374502"/>
            </a:xfrm>
          </p:grpSpPr>
          <p:sp>
            <p:nvSpPr>
              <p:cNvPr id="41" name="Rektangel 40">
                <a:extLst>
                  <a:ext uri="{FF2B5EF4-FFF2-40B4-BE49-F238E27FC236}">
                    <a16:creationId xmlns:a16="http://schemas.microsoft.com/office/drawing/2014/main" id="{E9B5FA2F-13CD-43A9-B708-97C8D2130059}"/>
                  </a:ext>
                </a:extLst>
              </p:cNvPr>
              <p:cNvSpPr/>
              <p:nvPr userDrawn="1"/>
            </p:nvSpPr>
            <p:spPr>
              <a:xfrm>
                <a:off x="3021890" y="2636796"/>
                <a:ext cx="1130880" cy="374502"/>
              </a:xfrm>
              <a:prstGeom prst="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42" name="TekstSylinder 41">
                <a:extLst>
                  <a:ext uri="{FF2B5EF4-FFF2-40B4-BE49-F238E27FC236}">
                    <a16:creationId xmlns:a16="http://schemas.microsoft.com/office/drawing/2014/main" id="{7BE25B49-A508-44F1-BF9B-F6C37A6DBEDE}"/>
                  </a:ext>
                </a:extLst>
              </p:cNvPr>
              <p:cNvSpPr txBox="1"/>
              <p:nvPr userDrawn="1"/>
            </p:nvSpPr>
            <p:spPr>
              <a:xfrm>
                <a:off x="3021890" y="2636796"/>
                <a:ext cx="1130880" cy="37450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5715" tIns="5715" rIns="5715" bIns="5715" numCol="1" spcCol="1270" anchor="ctr" anchorCtr="0">
                <a:noAutofit/>
              </a:bodyPr>
              <a:lstStyle/>
              <a:p>
                <a:pPr marL="0" lvl="0" indent="0" algn="ctr" defTabSz="400050">
                  <a:lnSpc>
                    <a:spcPct val="90000"/>
                  </a:lnSpc>
                  <a:spcBef>
                    <a:spcPct val="0"/>
                  </a:spcBef>
                  <a:spcAft>
                    <a:spcPct val="35000"/>
                  </a:spcAft>
                  <a:buNone/>
                </a:pPr>
                <a:r>
                  <a:rPr lang="nb-NO" sz="900" b="1" kern="1200" dirty="0"/>
                  <a:t>Schools</a:t>
                </a:r>
              </a:p>
            </p:txBody>
          </p:sp>
        </p:grpSp>
        <p:grpSp>
          <p:nvGrpSpPr>
            <p:cNvPr id="35" name="Gruppe 34">
              <a:extLst>
                <a:ext uri="{FF2B5EF4-FFF2-40B4-BE49-F238E27FC236}">
                  <a16:creationId xmlns:a16="http://schemas.microsoft.com/office/drawing/2014/main" id="{24CF45F5-8584-4EC3-9CB6-9A2FCC6FD357}"/>
                </a:ext>
              </a:extLst>
            </p:cNvPr>
            <p:cNvGrpSpPr/>
            <p:nvPr/>
          </p:nvGrpSpPr>
          <p:grpSpPr>
            <a:xfrm>
              <a:off x="4320877" y="4386164"/>
              <a:ext cx="1075466" cy="374502"/>
              <a:chOff x="3021890" y="3248783"/>
              <a:chExt cx="1130880" cy="374502"/>
            </a:xfrm>
          </p:grpSpPr>
          <p:sp>
            <p:nvSpPr>
              <p:cNvPr id="39" name="Rektangel 38">
                <a:extLst>
                  <a:ext uri="{FF2B5EF4-FFF2-40B4-BE49-F238E27FC236}">
                    <a16:creationId xmlns:a16="http://schemas.microsoft.com/office/drawing/2014/main" id="{113F81FC-6F27-4508-A1C4-721C0001E237}"/>
                  </a:ext>
                </a:extLst>
              </p:cNvPr>
              <p:cNvSpPr/>
              <p:nvPr userDrawn="1"/>
            </p:nvSpPr>
            <p:spPr>
              <a:xfrm>
                <a:off x="3021890" y="3248783"/>
                <a:ext cx="1130880" cy="374502"/>
              </a:xfrm>
              <a:prstGeom prst="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40" name="TekstSylinder 39">
                <a:extLst>
                  <a:ext uri="{FF2B5EF4-FFF2-40B4-BE49-F238E27FC236}">
                    <a16:creationId xmlns:a16="http://schemas.microsoft.com/office/drawing/2014/main" id="{22A933F3-2F64-4375-9225-0689C935A2BD}"/>
                  </a:ext>
                </a:extLst>
              </p:cNvPr>
              <p:cNvSpPr txBox="1"/>
              <p:nvPr userDrawn="1"/>
            </p:nvSpPr>
            <p:spPr>
              <a:xfrm>
                <a:off x="3021890" y="3248783"/>
                <a:ext cx="1130880" cy="37450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5715" tIns="5715" rIns="5715" bIns="5715" numCol="1" spcCol="1270" anchor="ctr" anchorCtr="0">
                <a:noAutofit/>
              </a:bodyPr>
              <a:lstStyle/>
              <a:p>
                <a:pPr marL="0" lvl="0" indent="0" algn="ctr" defTabSz="400050">
                  <a:lnSpc>
                    <a:spcPct val="90000"/>
                  </a:lnSpc>
                  <a:spcBef>
                    <a:spcPct val="0"/>
                  </a:spcBef>
                  <a:spcAft>
                    <a:spcPct val="35000"/>
                  </a:spcAft>
                  <a:buNone/>
                </a:pPr>
                <a:r>
                  <a:rPr lang="en-GB" sz="900" b="1" kern="1200" dirty="0">
                    <a:solidFill>
                      <a:schemeClr val="lt1"/>
                    </a:solidFill>
                    <a:latin typeface="+mn-lt"/>
                    <a:ea typeface="+mn-ea"/>
                    <a:cs typeface="+mn-cs"/>
                  </a:rPr>
                  <a:t>Nursery Schools</a:t>
                </a:r>
                <a:endParaRPr lang="nb-NO" sz="900" b="1" kern="1200" dirty="0"/>
              </a:p>
            </p:txBody>
          </p:sp>
        </p:grpSp>
        <p:grpSp>
          <p:nvGrpSpPr>
            <p:cNvPr id="36" name="Gruppe 35">
              <a:extLst>
                <a:ext uri="{FF2B5EF4-FFF2-40B4-BE49-F238E27FC236}">
                  <a16:creationId xmlns:a16="http://schemas.microsoft.com/office/drawing/2014/main" id="{7D8636CE-05B2-4A19-AA32-1872D915EA8F}"/>
                </a:ext>
              </a:extLst>
            </p:cNvPr>
            <p:cNvGrpSpPr/>
            <p:nvPr/>
          </p:nvGrpSpPr>
          <p:grpSpPr>
            <a:xfrm>
              <a:off x="4323204" y="4813315"/>
              <a:ext cx="1073139" cy="374502"/>
              <a:chOff x="3021890" y="3860771"/>
              <a:chExt cx="1130880" cy="374502"/>
            </a:xfrm>
          </p:grpSpPr>
          <p:sp>
            <p:nvSpPr>
              <p:cNvPr id="37" name="Rektangel 36">
                <a:extLst>
                  <a:ext uri="{FF2B5EF4-FFF2-40B4-BE49-F238E27FC236}">
                    <a16:creationId xmlns:a16="http://schemas.microsoft.com/office/drawing/2014/main" id="{7219CD6A-6191-49E4-B11E-5402B30866AB}"/>
                  </a:ext>
                </a:extLst>
              </p:cNvPr>
              <p:cNvSpPr/>
              <p:nvPr userDrawn="1"/>
            </p:nvSpPr>
            <p:spPr>
              <a:xfrm>
                <a:off x="3021890" y="3860771"/>
                <a:ext cx="1130880" cy="374502"/>
              </a:xfrm>
              <a:prstGeom prst="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38" name="TekstSylinder 37">
                <a:extLst>
                  <a:ext uri="{FF2B5EF4-FFF2-40B4-BE49-F238E27FC236}">
                    <a16:creationId xmlns:a16="http://schemas.microsoft.com/office/drawing/2014/main" id="{EB86A631-9500-47DE-8FCC-666876D252E8}"/>
                  </a:ext>
                </a:extLst>
              </p:cNvPr>
              <p:cNvSpPr txBox="1"/>
              <p:nvPr userDrawn="1"/>
            </p:nvSpPr>
            <p:spPr>
              <a:xfrm>
                <a:off x="3021890" y="3860771"/>
                <a:ext cx="1130880" cy="37450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5715" tIns="5715" rIns="5715" bIns="5715" numCol="1" spcCol="1270" anchor="ctr" anchorCtr="0">
                <a:noAutofit/>
              </a:bodyPr>
              <a:lstStyle/>
              <a:p>
                <a:pPr marL="0" marR="0" lvl="0" indent="0" algn="ctr" defTabSz="400050" rtl="0" eaLnBrk="1" fontAlgn="auto" latinLnBrk="0" hangingPunct="1">
                  <a:lnSpc>
                    <a:spcPct val="90000"/>
                  </a:lnSpc>
                  <a:spcBef>
                    <a:spcPct val="0"/>
                  </a:spcBef>
                  <a:spcAft>
                    <a:spcPct val="35000"/>
                  </a:spcAft>
                  <a:buClrTx/>
                  <a:buSzTx/>
                  <a:buFontTx/>
                  <a:buNone/>
                  <a:tabLst/>
                  <a:defRPr/>
                </a:pPr>
                <a:r>
                  <a:rPr lang="en-GB" sz="900" b="1" kern="1200" dirty="0">
                    <a:solidFill>
                      <a:schemeClr val="lt1"/>
                    </a:solidFill>
                    <a:latin typeface="+mn-lt"/>
                    <a:ea typeface="+mn-ea"/>
                    <a:cs typeface="+mn-cs"/>
                  </a:rPr>
                  <a:t>Child Welfare</a:t>
                </a:r>
                <a:endParaRPr lang="nb-NO" sz="900" b="1" kern="1200" dirty="0">
                  <a:solidFill>
                    <a:schemeClr val="lt1"/>
                  </a:solidFill>
                  <a:latin typeface="+mn-lt"/>
                  <a:ea typeface="+mn-ea"/>
                  <a:cs typeface="+mn-cs"/>
                </a:endParaRPr>
              </a:p>
            </p:txBody>
          </p:sp>
        </p:grpSp>
        <p:cxnSp>
          <p:nvCxnSpPr>
            <p:cNvPr id="111" name="Rett linje 110">
              <a:extLst>
                <a:ext uri="{FF2B5EF4-FFF2-40B4-BE49-F238E27FC236}">
                  <a16:creationId xmlns:a16="http://schemas.microsoft.com/office/drawing/2014/main" id="{4B9FAC8E-FFFD-40B5-B41E-CD2439F2CAC1}"/>
                </a:ext>
              </a:extLst>
            </p:cNvPr>
            <p:cNvCxnSpPr>
              <a:cxnSpLocks/>
            </p:cNvCxnSpPr>
            <p:nvPr/>
          </p:nvCxnSpPr>
          <p:spPr>
            <a:xfrm>
              <a:off x="4139909" y="3807774"/>
              <a:ext cx="0" cy="1187856"/>
            </a:xfrm>
            <a:prstGeom prst="line">
              <a:avLst/>
            </a:prstGeom>
          </p:spPr>
          <p:style>
            <a:lnRef idx="1">
              <a:schemeClr val="accent1"/>
            </a:lnRef>
            <a:fillRef idx="0">
              <a:schemeClr val="accent1"/>
            </a:fillRef>
            <a:effectRef idx="0">
              <a:schemeClr val="accent1"/>
            </a:effectRef>
            <a:fontRef idx="minor">
              <a:schemeClr val="tx1"/>
            </a:fontRef>
          </p:style>
        </p:cxnSp>
        <p:cxnSp>
          <p:nvCxnSpPr>
            <p:cNvPr id="112" name="Rett linje 111">
              <a:extLst>
                <a:ext uri="{FF2B5EF4-FFF2-40B4-BE49-F238E27FC236}">
                  <a16:creationId xmlns:a16="http://schemas.microsoft.com/office/drawing/2014/main" id="{827202D0-7EEC-4EF7-BC91-8EB350D63D7D}"/>
                </a:ext>
              </a:extLst>
            </p:cNvPr>
            <p:cNvCxnSpPr>
              <a:cxnSpLocks/>
            </p:cNvCxnSpPr>
            <p:nvPr/>
          </p:nvCxnSpPr>
          <p:spPr>
            <a:xfrm flipH="1">
              <a:off x="4139909" y="4143589"/>
              <a:ext cx="170012"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13" name="Rett linje 112">
              <a:extLst>
                <a:ext uri="{FF2B5EF4-FFF2-40B4-BE49-F238E27FC236}">
                  <a16:creationId xmlns:a16="http://schemas.microsoft.com/office/drawing/2014/main" id="{FC971D9C-F27F-408B-B42B-84A4D61B96B7}"/>
                </a:ext>
              </a:extLst>
            </p:cNvPr>
            <p:cNvCxnSpPr>
              <a:cxnSpLocks/>
            </p:cNvCxnSpPr>
            <p:nvPr/>
          </p:nvCxnSpPr>
          <p:spPr>
            <a:xfrm flipH="1">
              <a:off x="4139909" y="4562233"/>
              <a:ext cx="170012"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14" name="Rett linje 113">
              <a:extLst>
                <a:ext uri="{FF2B5EF4-FFF2-40B4-BE49-F238E27FC236}">
                  <a16:creationId xmlns:a16="http://schemas.microsoft.com/office/drawing/2014/main" id="{92238850-CBDB-44BE-9718-3A23F0692043}"/>
                </a:ext>
              </a:extLst>
            </p:cNvPr>
            <p:cNvCxnSpPr>
              <a:cxnSpLocks/>
            </p:cNvCxnSpPr>
            <p:nvPr/>
          </p:nvCxnSpPr>
          <p:spPr>
            <a:xfrm flipH="1">
              <a:off x="4139909" y="4995630"/>
              <a:ext cx="170012"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6" name="Rett linje 135">
              <a:extLst>
                <a:ext uri="{FF2B5EF4-FFF2-40B4-BE49-F238E27FC236}">
                  <a16:creationId xmlns:a16="http://schemas.microsoft.com/office/drawing/2014/main" id="{6798F810-268C-4BAE-808F-E65F02498B42}"/>
                </a:ext>
              </a:extLst>
            </p:cNvPr>
            <p:cNvCxnSpPr/>
            <p:nvPr/>
          </p:nvCxnSpPr>
          <p:spPr>
            <a:xfrm flipV="1">
              <a:off x="4742458" y="2951215"/>
              <a:ext cx="0" cy="235294"/>
            </a:xfrm>
            <a:prstGeom prst="line">
              <a:avLst/>
            </a:prstGeom>
          </p:spPr>
          <p:style>
            <a:lnRef idx="1">
              <a:schemeClr val="accent1"/>
            </a:lnRef>
            <a:fillRef idx="0">
              <a:schemeClr val="accent1"/>
            </a:fillRef>
            <a:effectRef idx="0">
              <a:schemeClr val="accent1"/>
            </a:effectRef>
            <a:fontRef idx="minor">
              <a:schemeClr val="tx1"/>
            </a:fontRef>
          </p:style>
        </p:cxnSp>
      </p:grpSp>
      <p:grpSp>
        <p:nvGrpSpPr>
          <p:cNvPr id="145" name="Gruppe 144">
            <a:extLst>
              <a:ext uri="{FF2B5EF4-FFF2-40B4-BE49-F238E27FC236}">
                <a16:creationId xmlns:a16="http://schemas.microsoft.com/office/drawing/2014/main" id="{28855B7B-A619-4A86-82CC-A121CB5CF261}"/>
              </a:ext>
            </a:extLst>
          </p:cNvPr>
          <p:cNvGrpSpPr/>
          <p:nvPr userDrawn="1"/>
        </p:nvGrpSpPr>
        <p:grpSpPr>
          <a:xfrm>
            <a:off x="8429995" y="2951215"/>
            <a:ext cx="1268398" cy="2660063"/>
            <a:chOff x="5665144" y="2951215"/>
            <a:chExt cx="1268398" cy="2660063"/>
          </a:xfrm>
        </p:grpSpPr>
        <p:sp>
          <p:nvSpPr>
            <p:cNvPr id="87" name="Frihåndsform: figur 86">
              <a:extLst>
                <a:ext uri="{FF2B5EF4-FFF2-40B4-BE49-F238E27FC236}">
                  <a16:creationId xmlns:a16="http://schemas.microsoft.com/office/drawing/2014/main" id="{9CD7B1E1-8071-4F38-8264-3BDE8841B6DB}"/>
                </a:ext>
              </a:extLst>
            </p:cNvPr>
            <p:cNvSpPr/>
            <p:nvPr/>
          </p:nvSpPr>
          <p:spPr>
            <a:xfrm>
              <a:off x="5665144" y="3186509"/>
              <a:ext cx="1268397" cy="634198"/>
            </a:xfrm>
            <a:custGeom>
              <a:avLst/>
              <a:gdLst>
                <a:gd name="connsiteX0" fmla="*/ 0 w 1268397"/>
                <a:gd name="connsiteY0" fmla="*/ 0 h 634198"/>
                <a:gd name="connsiteX1" fmla="*/ 1268397 w 1268397"/>
                <a:gd name="connsiteY1" fmla="*/ 0 h 634198"/>
                <a:gd name="connsiteX2" fmla="*/ 1268397 w 1268397"/>
                <a:gd name="connsiteY2" fmla="*/ 634198 h 634198"/>
                <a:gd name="connsiteX3" fmla="*/ 0 w 1268397"/>
                <a:gd name="connsiteY3" fmla="*/ 634198 h 634198"/>
                <a:gd name="connsiteX4" fmla="*/ 0 w 1268397"/>
                <a:gd name="connsiteY4" fmla="*/ 0 h 6341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68397" h="634198">
                  <a:moveTo>
                    <a:pt x="0" y="0"/>
                  </a:moveTo>
                  <a:lnTo>
                    <a:pt x="1268397" y="0"/>
                  </a:lnTo>
                  <a:lnTo>
                    <a:pt x="1268397" y="634198"/>
                  </a:lnTo>
                  <a:lnTo>
                    <a:pt x="0" y="634198"/>
                  </a:lnTo>
                  <a:lnTo>
                    <a:pt x="0" y="0"/>
                  </a:lnTo>
                  <a:close/>
                </a:path>
              </a:pathLst>
            </a:custGeom>
            <a:solidFill>
              <a:schemeClr val="accent1"/>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7620" tIns="7620" rIns="7620" bIns="7620" numCol="1" spcCol="1270" anchor="ctr" anchorCtr="0">
              <a:noAutofit/>
            </a:bodyPr>
            <a:lstStyle/>
            <a:p>
              <a:pPr lvl="0" algn="ctr"/>
              <a:r>
                <a:rPr lang="en-GB" sz="1100" b="1" dirty="0"/>
                <a:t>ENVIRONMENT</a:t>
              </a:r>
              <a:endParaRPr lang="nb-NO" sz="1100" dirty="0">
                <a:latin typeface="Open Sans SemiBold" panose="020B0706030804020204" pitchFamily="34" charset="0"/>
                <a:ea typeface="Open Sans SemiBold" panose="020B0706030804020204" pitchFamily="34" charset="0"/>
                <a:cs typeface="Open Sans SemiBold" panose="020B0706030804020204" pitchFamily="34" charset="0"/>
              </a:endParaRPr>
            </a:p>
          </p:txBody>
        </p:sp>
        <p:grpSp>
          <p:nvGrpSpPr>
            <p:cNvPr id="45" name="Gruppe 44">
              <a:extLst>
                <a:ext uri="{FF2B5EF4-FFF2-40B4-BE49-F238E27FC236}">
                  <a16:creationId xmlns:a16="http://schemas.microsoft.com/office/drawing/2014/main" id="{0A39FF34-4833-44CA-81C7-1DE05BD002E5}"/>
                </a:ext>
              </a:extLst>
            </p:cNvPr>
            <p:cNvGrpSpPr/>
            <p:nvPr/>
          </p:nvGrpSpPr>
          <p:grpSpPr>
            <a:xfrm>
              <a:off x="5844681" y="3951585"/>
              <a:ext cx="1088860" cy="374502"/>
              <a:chOff x="4390256" y="2636796"/>
              <a:chExt cx="1130880" cy="374502"/>
            </a:xfrm>
          </p:grpSpPr>
          <p:sp>
            <p:nvSpPr>
              <p:cNvPr id="49" name="Rektangel 48">
                <a:extLst>
                  <a:ext uri="{FF2B5EF4-FFF2-40B4-BE49-F238E27FC236}">
                    <a16:creationId xmlns:a16="http://schemas.microsoft.com/office/drawing/2014/main" id="{51BA38A6-CB9C-4A37-B245-E07C5270074C}"/>
                  </a:ext>
                </a:extLst>
              </p:cNvPr>
              <p:cNvSpPr/>
              <p:nvPr userDrawn="1"/>
            </p:nvSpPr>
            <p:spPr>
              <a:xfrm>
                <a:off x="4390256" y="2636796"/>
                <a:ext cx="1130880" cy="374502"/>
              </a:xfrm>
              <a:prstGeom prst="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50" name="TekstSylinder 49">
                <a:extLst>
                  <a:ext uri="{FF2B5EF4-FFF2-40B4-BE49-F238E27FC236}">
                    <a16:creationId xmlns:a16="http://schemas.microsoft.com/office/drawing/2014/main" id="{57DF9790-CE76-4828-ABBB-AD794461F06F}"/>
                  </a:ext>
                </a:extLst>
              </p:cNvPr>
              <p:cNvSpPr txBox="1"/>
              <p:nvPr userDrawn="1"/>
            </p:nvSpPr>
            <p:spPr>
              <a:xfrm>
                <a:off x="4390256" y="2636796"/>
                <a:ext cx="1130880" cy="37450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5715" tIns="5715" rIns="5715" bIns="5715" numCol="1" spcCol="1270" anchor="ctr" anchorCtr="0">
                <a:noAutofit/>
              </a:bodyPr>
              <a:lstStyle/>
              <a:p>
                <a:pPr marL="0" marR="0" lvl="0" indent="0" algn="ctr" defTabSz="400050" rtl="0" eaLnBrk="1" fontAlgn="auto" latinLnBrk="0" hangingPunct="1">
                  <a:lnSpc>
                    <a:spcPct val="90000"/>
                  </a:lnSpc>
                  <a:spcBef>
                    <a:spcPct val="0"/>
                  </a:spcBef>
                  <a:spcAft>
                    <a:spcPct val="35000"/>
                  </a:spcAft>
                  <a:buClrTx/>
                  <a:buSzTx/>
                  <a:buFontTx/>
                  <a:buNone/>
                  <a:tabLst/>
                  <a:defRPr/>
                </a:pPr>
                <a:r>
                  <a:rPr lang="en-GB" sz="900" b="1" kern="1200" dirty="0">
                    <a:solidFill>
                      <a:schemeClr val="lt1"/>
                    </a:solidFill>
                    <a:latin typeface="+mn-lt"/>
                    <a:ea typeface="+mn-ea"/>
                    <a:cs typeface="+mn-cs"/>
                  </a:rPr>
                  <a:t>Pollution</a:t>
                </a:r>
                <a:endParaRPr lang="nb-NO" sz="900" b="1" kern="1200" dirty="0">
                  <a:solidFill>
                    <a:schemeClr val="lt1"/>
                  </a:solidFill>
                  <a:latin typeface="+mn-lt"/>
                  <a:ea typeface="+mn-ea"/>
                  <a:cs typeface="+mn-cs"/>
                </a:endParaRPr>
              </a:p>
            </p:txBody>
          </p:sp>
        </p:grpSp>
        <p:grpSp>
          <p:nvGrpSpPr>
            <p:cNvPr id="46" name="Gruppe 45">
              <a:extLst>
                <a:ext uri="{FF2B5EF4-FFF2-40B4-BE49-F238E27FC236}">
                  <a16:creationId xmlns:a16="http://schemas.microsoft.com/office/drawing/2014/main" id="{4AB61D7C-8973-4F4D-B457-7FC686F5E6A3}"/>
                </a:ext>
              </a:extLst>
            </p:cNvPr>
            <p:cNvGrpSpPr/>
            <p:nvPr/>
          </p:nvGrpSpPr>
          <p:grpSpPr>
            <a:xfrm>
              <a:off x="5844681" y="4379982"/>
              <a:ext cx="1088861" cy="374502"/>
              <a:chOff x="4390256" y="3248783"/>
              <a:chExt cx="1130881" cy="374502"/>
            </a:xfrm>
          </p:grpSpPr>
          <p:sp>
            <p:nvSpPr>
              <p:cNvPr id="47" name="Rektangel 46">
                <a:extLst>
                  <a:ext uri="{FF2B5EF4-FFF2-40B4-BE49-F238E27FC236}">
                    <a16:creationId xmlns:a16="http://schemas.microsoft.com/office/drawing/2014/main" id="{ED240E55-65EF-40B4-92F3-74807446A603}"/>
                  </a:ext>
                </a:extLst>
              </p:cNvPr>
              <p:cNvSpPr/>
              <p:nvPr userDrawn="1"/>
            </p:nvSpPr>
            <p:spPr>
              <a:xfrm>
                <a:off x="4390256" y="3248783"/>
                <a:ext cx="1130880" cy="374502"/>
              </a:xfrm>
              <a:prstGeom prst="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48" name="TekstSylinder 47">
                <a:extLst>
                  <a:ext uri="{FF2B5EF4-FFF2-40B4-BE49-F238E27FC236}">
                    <a16:creationId xmlns:a16="http://schemas.microsoft.com/office/drawing/2014/main" id="{1FE686AC-53C1-44B8-A617-647CD9478195}"/>
                  </a:ext>
                </a:extLst>
              </p:cNvPr>
              <p:cNvSpPr txBox="1"/>
              <p:nvPr userDrawn="1"/>
            </p:nvSpPr>
            <p:spPr>
              <a:xfrm>
                <a:off x="4390257" y="3248783"/>
                <a:ext cx="1130880" cy="37450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5715" tIns="5715" rIns="5715" bIns="5715" numCol="1" spcCol="1270" anchor="ctr" anchorCtr="0">
                <a:noAutofit/>
              </a:bodyPr>
              <a:lstStyle/>
              <a:p>
                <a:pPr marL="0" lvl="0" indent="0" algn="ctr" defTabSz="400050" rtl="0" eaLnBrk="1" latinLnBrk="0" hangingPunct="1">
                  <a:lnSpc>
                    <a:spcPct val="90000"/>
                  </a:lnSpc>
                  <a:spcBef>
                    <a:spcPct val="0"/>
                  </a:spcBef>
                  <a:spcAft>
                    <a:spcPct val="35000"/>
                  </a:spcAft>
                  <a:buNone/>
                </a:pPr>
                <a:r>
                  <a:rPr lang="en-US" sz="900" b="1" kern="1200" dirty="0">
                    <a:solidFill>
                      <a:schemeClr val="lt1"/>
                    </a:solidFill>
                    <a:effectLst/>
                    <a:latin typeface="+mn-lt"/>
                    <a:ea typeface="+mn-ea"/>
                    <a:cs typeface="+mn-cs"/>
                  </a:rPr>
                  <a:t>Wildlife and Motorised Traffic</a:t>
                </a:r>
                <a:endParaRPr lang="nb-NO" sz="900" b="1" kern="1200" dirty="0">
                  <a:solidFill>
                    <a:schemeClr val="lt1"/>
                  </a:solidFill>
                  <a:latin typeface="+mn-lt"/>
                  <a:ea typeface="+mn-ea"/>
                  <a:cs typeface="+mn-cs"/>
                </a:endParaRPr>
              </a:p>
            </p:txBody>
          </p:sp>
        </p:grpSp>
        <p:grpSp>
          <p:nvGrpSpPr>
            <p:cNvPr id="68" name="Gruppe 67">
              <a:extLst>
                <a:ext uri="{FF2B5EF4-FFF2-40B4-BE49-F238E27FC236}">
                  <a16:creationId xmlns:a16="http://schemas.microsoft.com/office/drawing/2014/main" id="{981F2B97-0676-476B-9A28-316B41C57A94}"/>
                </a:ext>
              </a:extLst>
            </p:cNvPr>
            <p:cNvGrpSpPr/>
            <p:nvPr/>
          </p:nvGrpSpPr>
          <p:grpSpPr>
            <a:xfrm>
              <a:off x="5844681" y="4808379"/>
              <a:ext cx="1088860" cy="374502"/>
              <a:chOff x="4390256" y="2636796"/>
              <a:chExt cx="1130880" cy="374502"/>
            </a:xfrm>
          </p:grpSpPr>
          <p:sp>
            <p:nvSpPr>
              <p:cNvPr id="72" name="Rektangel 71">
                <a:extLst>
                  <a:ext uri="{FF2B5EF4-FFF2-40B4-BE49-F238E27FC236}">
                    <a16:creationId xmlns:a16="http://schemas.microsoft.com/office/drawing/2014/main" id="{103C6B28-6CC7-4117-AB14-F8002FA1FC4A}"/>
                  </a:ext>
                </a:extLst>
              </p:cNvPr>
              <p:cNvSpPr/>
              <p:nvPr userDrawn="1"/>
            </p:nvSpPr>
            <p:spPr>
              <a:xfrm>
                <a:off x="4390256" y="2636796"/>
                <a:ext cx="1130880" cy="374502"/>
              </a:xfrm>
              <a:prstGeom prst="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73" name="TekstSylinder 72">
                <a:extLst>
                  <a:ext uri="{FF2B5EF4-FFF2-40B4-BE49-F238E27FC236}">
                    <a16:creationId xmlns:a16="http://schemas.microsoft.com/office/drawing/2014/main" id="{40D2104E-7E41-4281-A57D-2BAC25F82765}"/>
                  </a:ext>
                </a:extLst>
              </p:cNvPr>
              <p:cNvSpPr txBox="1"/>
              <p:nvPr userDrawn="1"/>
            </p:nvSpPr>
            <p:spPr>
              <a:xfrm>
                <a:off x="4390256" y="2636796"/>
                <a:ext cx="1130880" cy="37450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5715" tIns="5715" rIns="5715" bIns="5715" numCol="1" spcCol="1270" anchor="ctr" anchorCtr="0">
                <a:noAutofit/>
              </a:bodyPr>
              <a:lstStyle/>
              <a:p>
                <a:pPr marL="0" marR="0" lvl="0" indent="0" algn="ctr" defTabSz="400050" rtl="0" eaLnBrk="1" fontAlgn="auto" latinLnBrk="0" hangingPunct="1">
                  <a:lnSpc>
                    <a:spcPct val="90000"/>
                  </a:lnSpc>
                  <a:spcBef>
                    <a:spcPct val="0"/>
                  </a:spcBef>
                  <a:spcAft>
                    <a:spcPct val="35000"/>
                  </a:spcAft>
                  <a:buClrTx/>
                  <a:buSzTx/>
                  <a:buFontTx/>
                  <a:buNone/>
                  <a:tabLst/>
                  <a:defRPr/>
                </a:pPr>
                <a:r>
                  <a:rPr lang="en-GB" sz="900" b="1" kern="1200" dirty="0">
                    <a:solidFill>
                      <a:schemeClr val="lt1"/>
                    </a:solidFill>
                    <a:latin typeface="+mn-lt"/>
                    <a:ea typeface="+mn-ea"/>
                    <a:cs typeface="+mn-cs"/>
                  </a:rPr>
                  <a:t>Fish and Water</a:t>
                </a:r>
                <a:endParaRPr lang="nb-NO" sz="900" b="1" kern="1200" dirty="0">
                  <a:solidFill>
                    <a:schemeClr val="lt1"/>
                  </a:solidFill>
                  <a:latin typeface="+mn-lt"/>
                  <a:ea typeface="+mn-ea"/>
                  <a:cs typeface="+mn-cs"/>
                </a:endParaRPr>
              </a:p>
            </p:txBody>
          </p:sp>
        </p:grpSp>
        <p:grpSp>
          <p:nvGrpSpPr>
            <p:cNvPr id="69" name="Gruppe 68">
              <a:extLst>
                <a:ext uri="{FF2B5EF4-FFF2-40B4-BE49-F238E27FC236}">
                  <a16:creationId xmlns:a16="http://schemas.microsoft.com/office/drawing/2014/main" id="{E5AE7780-0F85-487E-BADF-D7874C43071D}"/>
                </a:ext>
              </a:extLst>
            </p:cNvPr>
            <p:cNvGrpSpPr/>
            <p:nvPr/>
          </p:nvGrpSpPr>
          <p:grpSpPr>
            <a:xfrm>
              <a:off x="5829003" y="5236776"/>
              <a:ext cx="1104538" cy="374502"/>
              <a:chOff x="4373973" y="3248783"/>
              <a:chExt cx="1147163" cy="374502"/>
            </a:xfrm>
          </p:grpSpPr>
          <p:sp>
            <p:nvSpPr>
              <p:cNvPr id="70" name="Rektangel 69">
                <a:extLst>
                  <a:ext uri="{FF2B5EF4-FFF2-40B4-BE49-F238E27FC236}">
                    <a16:creationId xmlns:a16="http://schemas.microsoft.com/office/drawing/2014/main" id="{4999A756-0BE4-4D61-9F8E-0B3BC4AB4E00}"/>
                  </a:ext>
                </a:extLst>
              </p:cNvPr>
              <p:cNvSpPr/>
              <p:nvPr userDrawn="1"/>
            </p:nvSpPr>
            <p:spPr>
              <a:xfrm>
                <a:off x="4390256" y="3248783"/>
                <a:ext cx="1130880" cy="374502"/>
              </a:xfrm>
              <a:prstGeom prst="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71" name="TekstSylinder 70">
                <a:extLst>
                  <a:ext uri="{FF2B5EF4-FFF2-40B4-BE49-F238E27FC236}">
                    <a16:creationId xmlns:a16="http://schemas.microsoft.com/office/drawing/2014/main" id="{178EEA70-A5A7-4A1C-A427-36B8BF94283F}"/>
                  </a:ext>
                </a:extLst>
              </p:cNvPr>
              <p:cNvSpPr txBox="1"/>
              <p:nvPr userDrawn="1"/>
            </p:nvSpPr>
            <p:spPr>
              <a:xfrm>
                <a:off x="4373973" y="3248783"/>
                <a:ext cx="1130880" cy="37450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5715" tIns="5715" rIns="5715" bIns="5715" numCol="1" spcCol="1270" anchor="ctr" anchorCtr="0">
                <a:noAutofit/>
              </a:bodyPr>
              <a:lstStyle/>
              <a:p>
                <a:pPr marL="0" lvl="0" indent="0" algn="ctr" defTabSz="400050" rtl="0" eaLnBrk="1" latinLnBrk="0" hangingPunct="1">
                  <a:lnSpc>
                    <a:spcPct val="90000"/>
                  </a:lnSpc>
                  <a:spcBef>
                    <a:spcPct val="0"/>
                  </a:spcBef>
                  <a:spcAft>
                    <a:spcPct val="35000"/>
                  </a:spcAft>
                  <a:buNone/>
                </a:pPr>
                <a:r>
                  <a:rPr lang="en-GB" sz="900" b="1" kern="1200" dirty="0">
                    <a:solidFill>
                      <a:schemeClr val="lt1"/>
                    </a:solidFill>
                    <a:latin typeface="+mn-lt"/>
                    <a:ea typeface="+mn-ea"/>
                    <a:cs typeface="+mn-cs"/>
                  </a:rPr>
                  <a:t>Nature </a:t>
                </a:r>
                <a:br>
                  <a:rPr lang="en-GB" sz="900" b="1" kern="1200" dirty="0">
                    <a:solidFill>
                      <a:schemeClr val="lt1"/>
                    </a:solidFill>
                    <a:latin typeface="+mn-lt"/>
                    <a:ea typeface="+mn-ea"/>
                    <a:cs typeface="+mn-cs"/>
                  </a:rPr>
                </a:br>
                <a:r>
                  <a:rPr lang="en-GB" sz="900" b="1" kern="1200" dirty="0">
                    <a:solidFill>
                      <a:schemeClr val="lt1"/>
                    </a:solidFill>
                    <a:latin typeface="+mn-lt"/>
                    <a:ea typeface="+mn-ea"/>
                    <a:cs typeface="+mn-cs"/>
                  </a:rPr>
                  <a:t>Conservation</a:t>
                </a:r>
                <a:endParaRPr lang="nb-NO" sz="900" b="1" kern="1200" dirty="0">
                  <a:solidFill>
                    <a:schemeClr val="lt1"/>
                  </a:solidFill>
                  <a:latin typeface="+mn-lt"/>
                  <a:ea typeface="+mn-ea"/>
                  <a:cs typeface="+mn-cs"/>
                </a:endParaRPr>
              </a:p>
            </p:txBody>
          </p:sp>
        </p:grpSp>
        <p:cxnSp>
          <p:nvCxnSpPr>
            <p:cNvPr id="98" name="Rett linje 97">
              <a:extLst>
                <a:ext uri="{FF2B5EF4-FFF2-40B4-BE49-F238E27FC236}">
                  <a16:creationId xmlns:a16="http://schemas.microsoft.com/office/drawing/2014/main" id="{87D9655B-70DB-4B69-8999-FE8B7A99D607}"/>
                </a:ext>
              </a:extLst>
            </p:cNvPr>
            <p:cNvCxnSpPr>
              <a:cxnSpLocks/>
            </p:cNvCxnSpPr>
            <p:nvPr/>
          </p:nvCxnSpPr>
          <p:spPr>
            <a:xfrm>
              <a:off x="5674669" y="3814357"/>
              <a:ext cx="0" cy="1603320"/>
            </a:xfrm>
            <a:prstGeom prst="line">
              <a:avLst/>
            </a:prstGeom>
          </p:spPr>
          <p:style>
            <a:lnRef idx="1">
              <a:schemeClr val="accent1"/>
            </a:lnRef>
            <a:fillRef idx="0">
              <a:schemeClr val="accent1"/>
            </a:fillRef>
            <a:effectRef idx="0">
              <a:schemeClr val="accent1"/>
            </a:effectRef>
            <a:fontRef idx="minor">
              <a:schemeClr val="tx1"/>
            </a:fontRef>
          </p:style>
        </p:cxnSp>
        <p:cxnSp>
          <p:nvCxnSpPr>
            <p:cNvPr id="100" name="Rett linje 99">
              <a:extLst>
                <a:ext uri="{FF2B5EF4-FFF2-40B4-BE49-F238E27FC236}">
                  <a16:creationId xmlns:a16="http://schemas.microsoft.com/office/drawing/2014/main" id="{F3BC3158-6CDD-4FFF-90AA-D2592CCB92EF}"/>
                </a:ext>
              </a:extLst>
            </p:cNvPr>
            <p:cNvCxnSpPr>
              <a:cxnSpLocks/>
            </p:cNvCxnSpPr>
            <p:nvPr/>
          </p:nvCxnSpPr>
          <p:spPr>
            <a:xfrm flipH="1">
              <a:off x="5674669" y="4138836"/>
              <a:ext cx="170012"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02" name="Rett linje 101">
              <a:extLst>
                <a:ext uri="{FF2B5EF4-FFF2-40B4-BE49-F238E27FC236}">
                  <a16:creationId xmlns:a16="http://schemas.microsoft.com/office/drawing/2014/main" id="{88ECDE46-8DAB-4EC8-AFA3-E7A38D1CEA4B}"/>
                </a:ext>
              </a:extLst>
            </p:cNvPr>
            <p:cNvCxnSpPr>
              <a:cxnSpLocks/>
            </p:cNvCxnSpPr>
            <p:nvPr/>
          </p:nvCxnSpPr>
          <p:spPr>
            <a:xfrm flipH="1">
              <a:off x="5674669" y="4567233"/>
              <a:ext cx="170012"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03" name="Rett linje 102">
              <a:extLst>
                <a:ext uri="{FF2B5EF4-FFF2-40B4-BE49-F238E27FC236}">
                  <a16:creationId xmlns:a16="http://schemas.microsoft.com/office/drawing/2014/main" id="{7C6DFE02-2D80-4431-8BEE-9AC61A7B4D1A}"/>
                </a:ext>
              </a:extLst>
            </p:cNvPr>
            <p:cNvCxnSpPr>
              <a:cxnSpLocks/>
            </p:cNvCxnSpPr>
            <p:nvPr/>
          </p:nvCxnSpPr>
          <p:spPr>
            <a:xfrm flipH="1">
              <a:off x="5674669" y="4995630"/>
              <a:ext cx="170012"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7" name="Rett linje 136">
              <a:extLst>
                <a:ext uri="{FF2B5EF4-FFF2-40B4-BE49-F238E27FC236}">
                  <a16:creationId xmlns:a16="http://schemas.microsoft.com/office/drawing/2014/main" id="{7C2D3E5F-6B0C-418A-83C6-41A2E079F160}"/>
                </a:ext>
              </a:extLst>
            </p:cNvPr>
            <p:cNvCxnSpPr/>
            <p:nvPr/>
          </p:nvCxnSpPr>
          <p:spPr>
            <a:xfrm flipV="1">
              <a:off x="6305460" y="2951215"/>
              <a:ext cx="0" cy="235294"/>
            </a:xfrm>
            <a:prstGeom prst="line">
              <a:avLst/>
            </a:prstGeom>
          </p:spPr>
          <p:style>
            <a:lnRef idx="1">
              <a:schemeClr val="accent1"/>
            </a:lnRef>
            <a:fillRef idx="0">
              <a:schemeClr val="accent1"/>
            </a:fillRef>
            <a:effectRef idx="0">
              <a:schemeClr val="accent1"/>
            </a:effectRef>
            <a:fontRef idx="minor">
              <a:schemeClr val="tx1"/>
            </a:fontRef>
          </p:style>
        </p:cxnSp>
      </p:grpSp>
      <p:grpSp>
        <p:nvGrpSpPr>
          <p:cNvPr id="146" name="Gruppe 145">
            <a:extLst>
              <a:ext uri="{FF2B5EF4-FFF2-40B4-BE49-F238E27FC236}">
                <a16:creationId xmlns:a16="http://schemas.microsoft.com/office/drawing/2014/main" id="{66ACBEB2-0F2A-4792-B388-0C60A455D3DC}"/>
              </a:ext>
            </a:extLst>
          </p:cNvPr>
          <p:cNvGrpSpPr/>
          <p:nvPr userDrawn="1"/>
        </p:nvGrpSpPr>
        <p:grpSpPr>
          <a:xfrm>
            <a:off x="7050131" y="2951215"/>
            <a:ext cx="1268397" cy="869492"/>
            <a:chOff x="7199905" y="2951215"/>
            <a:chExt cx="1268397" cy="869492"/>
          </a:xfrm>
        </p:grpSpPr>
        <p:sp>
          <p:nvSpPr>
            <p:cNvPr id="88" name="Frihåndsform: figur 87">
              <a:extLst>
                <a:ext uri="{FF2B5EF4-FFF2-40B4-BE49-F238E27FC236}">
                  <a16:creationId xmlns:a16="http://schemas.microsoft.com/office/drawing/2014/main" id="{77503614-5B8B-484F-9FEA-DF4A1CD70902}"/>
                </a:ext>
              </a:extLst>
            </p:cNvPr>
            <p:cNvSpPr/>
            <p:nvPr/>
          </p:nvSpPr>
          <p:spPr>
            <a:xfrm>
              <a:off x="7199905" y="3186509"/>
              <a:ext cx="1268397" cy="634198"/>
            </a:xfrm>
            <a:custGeom>
              <a:avLst/>
              <a:gdLst>
                <a:gd name="connsiteX0" fmla="*/ 0 w 1268397"/>
                <a:gd name="connsiteY0" fmla="*/ 0 h 634198"/>
                <a:gd name="connsiteX1" fmla="*/ 1268397 w 1268397"/>
                <a:gd name="connsiteY1" fmla="*/ 0 h 634198"/>
                <a:gd name="connsiteX2" fmla="*/ 1268397 w 1268397"/>
                <a:gd name="connsiteY2" fmla="*/ 634198 h 634198"/>
                <a:gd name="connsiteX3" fmla="*/ 0 w 1268397"/>
                <a:gd name="connsiteY3" fmla="*/ 634198 h 634198"/>
                <a:gd name="connsiteX4" fmla="*/ 0 w 1268397"/>
                <a:gd name="connsiteY4" fmla="*/ 0 h 6341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68397" h="634198">
                  <a:moveTo>
                    <a:pt x="0" y="0"/>
                  </a:moveTo>
                  <a:lnTo>
                    <a:pt x="1268397" y="0"/>
                  </a:lnTo>
                  <a:lnTo>
                    <a:pt x="1268397" y="634198"/>
                  </a:lnTo>
                  <a:lnTo>
                    <a:pt x="0" y="634198"/>
                  </a:lnTo>
                  <a:lnTo>
                    <a:pt x="0" y="0"/>
                  </a:lnTo>
                  <a:close/>
                </a:path>
              </a:pathLst>
            </a:custGeom>
            <a:solidFill>
              <a:schemeClr val="accent1"/>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7620" tIns="7620" rIns="7620" bIns="7620" numCol="1" spcCol="1270" anchor="ctr" anchorCtr="0">
              <a:noAutofit/>
            </a:bodyPr>
            <a:lstStyle/>
            <a:p>
              <a:pPr lvl="0" algn="ctr"/>
              <a:r>
                <a:rPr lang="en-GB" sz="1100" b="1" dirty="0"/>
                <a:t>REINDEER HUSBANDRY</a:t>
              </a:r>
              <a:endParaRPr lang="nb-NO" sz="1100" dirty="0">
                <a:latin typeface="Open Sans SemiBold" panose="020B0706030804020204" pitchFamily="34" charset="0"/>
                <a:ea typeface="Open Sans SemiBold" panose="020B0706030804020204" pitchFamily="34" charset="0"/>
                <a:cs typeface="Open Sans SemiBold" panose="020B0706030804020204" pitchFamily="34" charset="0"/>
              </a:endParaRPr>
            </a:p>
          </p:txBody>
        </p:sp>
        <p:cxnSp>
          <p:nvCxnSpPr>
            <p:cNvPr id="138" name="Rett linje 137">
              <a:extLst>
                <a:ext uri="{FF2B5EF4-FFF2-40B4-BE49-F238E27FC236}">
                  <a16:creationId xmlns:a16="http://schemas.microsoft.com/office/drawing/2014/main" id="{C6730025-B17D-43AF-9E7C-E69071D22093}"/>
                </a:ext>
              </a:extLst>
            </p:cNvPr>
            <p:cNvCxnSpPr/>
            <p:nvPr/>
          </p:nvCxnSpPr>
          <p:spPr>
            <a:xfrm flipV="1">
              <a:off x="7818626" y="2951215"/>
              <a:ext cx="0" cy="235294"/>
            </a:xfrm>
            <a:prstGeom prst="line">
              <a:avLst/>
            </a:prstGeom>
          </p:spPr>
          <p:style>
            <a:lnRef idx="1">
              <a:schemeClr val="accent1"/>
            </a:lnRef>
            <a:fillRef idx="0">
              <a:schemeClr val="accent1"/>
            </a:fillRef>
            <a:effectRef idx="0">
              <a:schemeClr val="accent1"/>
            </a:effectRef>
            <a:fontRef idx="minor">
              <a:schemeClr val="tx1"/>
            </a:fontRef>
          </p:style>
        </p:cxnSp>
      </p:grpSp>
      <p:grpSp>
        <p:nvGrpSpPr>
          <p:cNvPr id="147" name="Gruppe 146">
            <a:extLst>
              <a:ext uri="{FF2B5EF4-FFF2-40B4-BE49-F238E27FC236}">
                <a16:creationId xmlns:a16="http://schemas.microsoft.com/office/drawing/2014/main" id="{0F0DB3DC-F7E5-4897-88C2-5FD76C732BE0}"/>
              </a:ext>
            </a:extLst>
          </p:cNvPr>
          <p:cNvGrpSpPr/>
          <p:nvPr userDrawn="1"/>
        </p:nvGrpSpPr>
        <p:grpSpPr>
          <a:xfrm>
            <a:off x="4254970" y="2944865"/>
            <a:ext cx="1268397" cy="869492"/>
            <a:chOff x="8734667" y="2951215"/>
            <a:chExt cx="1268397" cy="869492"/>
          </a:xfrm>
        </p:grpSpPr>
        <p:sp>
          <p:nvSpPr>
            <p:cNvPr id="89" name="Frihåndsform: figur 88">
              <a:extLst>
                <a:ext uri="{FF2B5EF4-FFF2-40B4-BE49-F238E27FC236}">
                  <a16:creationId xmlns:a16="http://schemas.microsoft.com/office/drawing/2014/main" id="{0A528FE6-8DD2-4B81-9F47-3727AD297DA6}"/>
                </a:ext>
              </a:extLst>
            </p:cNvPr>
            <p:cNvSpPr/>
            <p:nvPr/>
          </p:nvSpPr>
          <p:spPr>
            <a:xfrm>
              <a:off x="8734667" y="3186509"/>
              <a:ext cx="1268397" cy="634198"/>
            </a:xfrm>
            <a:custGeom>
              <a:avLst/>
              <a:gdLst>
                <a:gd name="connsiteX0" fmla="*/ 0 w 1268397"/>
                <a:gd name="connsiteY0" fmla="*/ 0 h 634198"/>
                <a:gd name="connsiteX1" fmla="*/ 1268397 w 1268397"/>
                <a:gd name="connsiteY1" fmla="*/ 0 h 634198"/>
                <a:gd name="connsiteX2" fmla="*/ 1268397 w 1268397"/>
                <a:gd name="connsiteY2" fmla="*/ 634198 h 634198"/>
                <a:gd name="connsiteX3" fmla="*/ 0 w 1268397"/>
                <a:gd name="connsiteY3" fmla="*/ 634198 h 634198"/>
                <a:gd name="connsiteX4" fmla="*/ 0 w 1268397"/>
                <a:gd name="connsiteY4" fmla="*/ 0 h 6341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68397" h="634198">
                  <a:moveTo>
                    <a:pt x="0" y="0"/>
                  </a:moveTo>
                  <a:lnTo>
                    <a:pt x="1268397" y="0"/>
                  </a:lnTo>
                  <a:lnTo>
                    <a:pt x="1268397" y="634198"/>
                  </a:lnTo>
                  <a:lnTo>
                    <a:pt x="0" y="634198"/>
                  </a:lnTo>
                  <a:lnTo>
                    <a:pt x="0" y="0"/>
                  </a:lnTo>
                  <a:close/>
                </a:path>
              </a:pathLst>
            </a:custGeom>
            <a:solidFill>
              <a:schemeClr val="accent1"/>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7620" tIns="7620" rIns="7620" bIns="7620" numCol="1" spcCol="1270" anchor="ctr" anchorCtr="0">
              <a:noAutofit/>
            </a:bodyPr>
            <a:lstStyle/>
            <a:p>
              <a:pPr marL="0" marR="0" lvl="0" indent="0" algn="ctr" defTabSz="533400" rtl="0" eaLnBrk="1" fontAlgn="auto" latinLnBrk="0" hangingPunct="1">
                <a:lnSpc>
                  <a:spcPct val="90000"/>
                </a:lnSpc>
                <a:spcBef>
                  <a:spcPct val="0"/>
                </a:spcBef>
                <a:spcAft>
                  <a:spcPct val="35000"/>
                </a:spcAft>
                <a:buClrTx/>
                <a:buSzTx/>
                <a:buFontTx/>
                <a:buNone/>
                <a:tabLst/>
                <a:defRPr/>
              </a:pPr>
              <a:r>
                <a:rPr lang="en-GB" sz="1100" b="1" dirty="0"/>
                <a:t>AGRICULTURE</a:t>
              </a:r>
              <a:endParaRPr lang="nb-NO" sz="1100" dirty="0">
                <a:latin typeface="Open Sans SemiBold" panose="020B0706030804020204" pitchFamily="34" charset="0"/>
                <a:ea typeface="Open Sans SemiBold" panose="020B0706030804020204" pitchFamily="34" charset="0"/>
                <a:cs typeface="Open Sans SemiBold" panose="020B0706030804020204" pitchFamily="34" charset="0"/>
              </a:endParaRPr>
            </a:p>
          </p:txBody>
        </p:sp>
        <p:cxnSp>
          <p:nvCxnSpPr>
            <p:cNvPr id="139" name="Rett linje 138">
              <a:extLst>
                <a:ext uri="{FF2B5EF4-FFF2-40B4-BE49-F238E27FC236}">
                  <a16:creationId xmlns:a16="http://schemas.microsoft.com/office/drawing/2014/main" id="{2E763C71-F525-46CF-9DD8-B6ECC5E849AD}"/>
                </a:ext>
              </a:extLst>
            </p:cNvPr>
            <p:cNvCxnSpPr/>
            <p:nvPr/>
          </p:nvCxnSpPr>
          <p:spPr>
            <a:xfrm flipV="1">
              <a:off x="9370794" y="2951215"/>
              <a:ext cx="0" cy="235294"/>
            </a:xfrm>
            <a:prstGeom prst="line">
              <a:avLst/>
            </a:prstGeom>
          </p:spPr>
          <p:style>
            <a:lnRef idx="1">
              <a:schemeClr val="accent1"/>
            </a:lnRef>
            <a:fillRef idx="0">
              <a:schemeClr val="accent1"/>
            </a:fillRef>
            <a:effectRef idx="0">
              <a:schemeClr val="accent1"/>
            </a:effectRef>
            <a:fontRef idx="minor">
              <a:schemeClr val="tx1"/>
            </a:fontRef>
          </p:style>
        </p:cxnSp>
      </p:grpSp>
      <p:grpSp>
        <p:nvGrpSpPr>
          <p:cNvPr id="148" name="Gruppe 147">
            <a:extLst>
              <a:ext uri="{FF2B5EF4-FFF2-40B4-BE49-F238E27FC236}">
                <a16:creationId xmlns:a16="http://schemas.microsoft.com/office/drawing/2014/main" id="{E74494EB-64F5-4B16-888C-F7129CA1DCA0}"/>
              </a:ext>
            </a:extLst>
          </p:cNvPr>
          <p:cNvGrpSpPr/>
          <p:nvPr userDrawn="1"/>
        </p:nvGrpSpPr>
        <p:grpSpPr>
          <a:xfrm>
            <a:off x="5711635" y="2938710"/>
            <a:ext cx="1268397" cy="869492"/>
            <a:chOff x="10269428" y="2951215"/>
            <a:chExt cx="1268397" cy="869492"/>
          </a:xfrm>
        </p:grpSpPr>
        <p:sp>
          <p:nvSpPr>
            <p:cNvPr id="90" name="Frihåndsform: figur 89">
              <a:extLst>
                <a:ext uri="{FF2B5EF4-FFF2-40B4-BE49-F238E27FC236}">
                  <a16:creationId xmlns:a16="http://schemas.microsoft.com/office/drawing/2014/main" id="{F5C7C095-4415-46C2-A3AA-0ADC5B2B29A5}"/>
                </a:ext>
              </a:extLst>
            </p:cNvPr>
            <p:cNvSpPr/>
            <p:nvPr/>
          </p:nvSpPr>
          <p:spPr>
            <a:xfrm>
              <a:off x="10269428" y="3186509"/>
              <a:ext cx="1268397" cy="634198"/>
            </a:xfrm>
            <a:custGeom>
              <a:avLst/>
              <a:gdLst>
                <a:gd name="connsiteX0" fmla="*/ 0 w 1268397"/>
                <a:gd name="connsiteY0" fmla="*/ 0 h 634198"/>
                <a:gd name="connsiteX1" fmla="*/ 1268397 w 1268397"/>
                <a:gd name="connsiteY1" fmla="*/ 0 h 634198"/>
                <a:gd name="connsiteX2" fmla="*/ 1268397 w 1268397"/>
                <a:gd name="connsiteY2" fmla="*/ 634198 h 634198"/>
                <a:gd name="connsiteX3" fmla="*/ 0 w 1268397"/>
                <a:gd name="connsiteY3" fmla="*/ 634198 h 634198"/>
                <a:gd name="connsiteX4" fmla="*/ 0 w 1268397"/>
                <a:gd name="connsiteY4" fmla="*/ 0 h 6341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68397" h="634198">
                  <a:moveTo>
                    <a:pt x="0" y="0"/>
                  </a:moveTo>
                  <a:lnTo>
                    <a:pt x="1268397" y="0"/>
                  </a:lnTo>
                  <a:lnTo>
                    <a:pt x="1268397" y="634198"/>
                  </a:lnTo>
                  <a:lnTo>
                    <a:pt x="0" y="634198"/>
                  </a:lnTo>
                  <a:lnTo>
                    <a:pt x="0" y="0"/>
                  </a:lnTo>
                  <a:close/>
                </a:path>
              </a:pathLst>
            </a:custGeom>
            <a:solidFill>
              <a:schemeClr val="accent1"/>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7620" tIns="7620" rIns="7620" bIns="7620" numCol="1" spcCol="1270" anchor="ctr" anchorCtr="0">
              <a:noAutofit/>
            </a:bodyPr>
            <a:lstStyle/>
            <a:p>
              <a:pPr lvl="0" algn="ctr"/>
              <a:r>
                <a:rPr lang="nb-NO" sz="1100" b="1" dirty="0">
                  <a:latin typeface="Open Sans" panose="020B0606030504020204" pitchFamily="34" charset="0"/>
                  <a:ea typeface="Open Sans" panose="020B0606030504020204" pitchFamily="34" charset="0"/>
                  <a:cs typeface="Open Sans" panose="020B0606030504020204" pitchFamily="34" charset="0"/>
                </a:rPr>
                <a:t>ORGANISATION AND DEVELOPMENT</a:t>
              </a:r>
            </a:p>
          </p:txBody>
        </p:sp>
        <p:cxnSp>
          <p:nvCxnSpPr>
            <p:cNvPr id="140" name="Rett linje 139">
              <a:extLst>
                <a:ext uri="{FF2B5EF4-FFF2-40B4-BE49-F238E27FC236}">
                  <a16:creationId xmlns:a16="http://schemas.microsoft.com/office/drawing/2014/main" id="{730AD673-D749-4659-B71B-022083DCB1E5}"/>
                </a:ext>
              </a:extLst>
            </p:cNvPr>
            <p:cNvCxnSpPr/>
            <p:nvPr/>
          </p:nvCxnSpPr>
          <p:spPr>
            <a:xfrm flipV="1">
              <a:off x="10864459" y="2951215"/>
              <a:ext cx="0" cy="235294"/>
            </a:xfrm>
            <a:prstGeom prst="line">
              <a:avLst/>
            </a:prstGeom>
          </p:spPr>
          <p:style>
            <a:lnRef idx="1">
              <a:schemeClr val="accent1"/>
            </a:lnRef>
            <a:fillRef idx="0">
              <a:schemeClr val="accent1"/>
            </a:fillRef>
            <a:effectRef idx="0">
              <a:schemeClr val="accent1"/>
            </a:effectRef>
            <a:fontRef idx="minor">
              <a:schemeClr val="tx1"/>
            </a:fontRef>
          </p:style>
        </p:cxnSp>
      </p:grpSp>
      <p:cxnSp>
        <p:nvCxnSpPr>
          <p:cNvPr id="158" name="Rett pilkobling 157">
            <a:extLst>
              <a:ext uri="{FF2B5EF4-FFF2-40B4-BE49-F238E27FC236}">
                <a16:creationId xmlns:a16="http://schemas.microsoft.com/office/drawing/2014/main" id="{2BB5E2DC-C30B-4FF8-A426-03A33ED903C4}"/>
              </a:ext>
            </a:extLst>
          </p:cNvPr>
          <p:cNvCxnSpPr>
            <a:cxnSpLocks/>
          </p:cNvCxnSpPr>
          <p:nvPr userDrawn="1"/>
        </p:nvCxnSpPr>
        <p:spPr>
          <a:xfrm>
            <a:off x="3107765" y="5828410"/>
            <a:ext cx="7828107" cy="7701"/>
          </a:xfrm>
          <a:prstGeom prst="straightConnector1">
            <a:avLst/>
          </a:prstGeom>
          <a:ln w="6350">
            <a:solidFill>
              <a:srgbClr val="00244E"/>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101" name="Rett linje 100">
            <a:extLst>
              <a:ext uri="{FF2B5EF4-FFF2-40B4-BE49-F238E27FC236}">
                <a16:creationId xmlns:a16="http://schemas.microsoft.com/office/drawing/2014/main" id="{6CCCB4EE-D35C-4395-BE45-62B7F814E383}"/>
              </a:ext>
            </a:extLst>
          </p:cNvPr>
          <p:cNvCxnSpPr>
            <a:cxnSpLocks/>
          </p:cNvCxnSpPr>
          <p:nvPr userDrawn="1"/>
        </p:nvCxnSpPr>
        <p:spPr>
          <a:xfrm>
            <a:off x="2891913" y="3798901"/>
            <a:ext cx="0" cy="1603320"/>
          </a:xfrm>
          <a:prstGeom prst="line">
            <a:avLst/>
          </a:prstGeom>
        </p:spPr>
        <p:style>
          <a:lnRef idx="1">
            <a:schemeClr val="accent1"/>
          </a:lnRef>
          <a:fillRef idx="0">
            <a:schemeClr val="accent1"/>
          </a:fillRef>
          <a:effectRef idx="0">
            <a:schemeClr val="accent1"/>
          </a:effectRef>
          <a:fontRef idx="minor">
            <a:schemeClr val="tx1"/>
          </a:fontRef>
        </p:style>
      </p:cxnSp>
      <p:cxnSp>
        <p:nvCxnSpPr>
          <p:cNvPr id="108" name="Rett linje 107">
            <a:extLst>
              <a:ext uri="{FF2B5EF4-FFF2-40B4-BE49-F238E27FC236}">
                <a16:creationId xmlns:a16="http://schemas.microsoft.com/office/drawing/2014/main" id="{FBB2F8B4-C01B-4617-84F5-D84DA3F442E3}"/>
              </a:ext>
            </a:extLst>
          </p:cNvPr>
          <p:cNvCxnSpPr>
            <a:cxnSpLocks/>
          </p:cNvCxnSpPr>
          <p:nvPr userDrawn="1"/>
        </p:nvCxnSpPr>
        <p:spPr>
          <a:xfrm flipH="1">
            <a:off x="2891913" y="4995630"/>
            <a:ext cx="170012"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09" name="Rett linje 108">
            <a:extLst>
              <a:ext uri="{FF2B5EF4-FFF2-40B4-BE49-F238E27FC236}">
                <a16:creationId xmlns:a16="http://schemas.microsoft.com/office/drawing/2014/main" id="{89082F39-B10F-4F08-AEA1-B0E83D8BBB8F}"/>
              </a:ext>
            </a:extLst>
          </p:cNvPr>
          <p:cNvCxnSpPr>
            <a:cxnSpLocks/>
          </p:cNvCxnSpPr>
          <p:nvPr userDrawn="1"/>
        </p:nvCxnSpPr>
        <p:spPr>
          <a:xfrm flipH="1">
            <a:off x="2890504" y="5401528"/>
            <a:ext cx="170012" cy="0"/>
          </a:xfrm>
          <a:prstGeom prst="line">
            <a:avLst/>
          </a:prstGeom>
        </p:spPr>
        <p:style>
          <a:lnRef idx="1">
            <a:schemeClr val="accent1"/>
          </a:lnRef>
          <a:fillRef idx="0">
            <a:schemeClr val="accent1"/>
          </a:fillRef>
          <a:effectRef idx="0">
            <a:schemeClr val="accent1"/>
          </a:effectRef>
          <a:fontRef idx="minor">
            <a:schemeClr val="tx1"/>
          </a:fontRef>
        </p:style>
      </p:cxnSp>
      <p:sp>
        <p:nvSpPr>
          <p:cNvPr id="116" name="TekstSylinder 115">
            <a:extLst>
              <a:ext uri="{FF2B5EF4-FFF2-40B4-BE49-F238E27FC236}">
                <a16:creationId xmlns:a16="http://schemas.microsoft.com/office/drawing/2014/main" id="{1740716E-3BD1-4921-AE90-F29186CC7F7B}"/>
              </a:ext>
            </a:extLst>
          </p:cNvPr>
          <p:cNvSpPr txBox="1"/>
          <p:nvPr userDrawn="1"/>
        </p:nvSpPr>
        <p:spPr>
          <a:xfrm>
            <a:off x="3065761" y="4815287"/>
            <a:ext cx="1080825" cy="374502"/>
          </a:xfrm>
          <a:prstGeom prst="rect">
            <a:avLst/>
          </a:prstGeom>
          <a:solidFill>
            <a:srgbClr val="00ADBA"/>
          </a:solidFill>
        </p:spPr>
        <p:style>
          <a:lnRef idx="0">
            <a:scrgbClr r="0" g="0" b="0"/>
          </a:lnRef>
          <a:fillRef idx="0">
            <a:scrgbClr r="0" g="0" b="0"/>
          </a:fillRef>
          <a:effectRef idx="0">
            <a:scrgbClr r="0" g="0" b="0"/>
          </a:effectRef>
          <a:fontRef idx="minor">
            <a:schemeClr val="lt1"/>
          </a:fontRef>
        </p:style>
        <p:txBody>
          <a:bodyPr spcFirstLastPara="0" vert="horz" wrap="square" lIns="5715" tIns="5715" rIns="5715" bIns="5715" numCol="1" spcCol="1270" anchor="ctr" anchorCtr="0">
            <a:noAutofit/>
          </a:bodyPr>
          <a:lstStyle/>
          <a:p>
            <a:pPr marL="0" lvl="0" indent="0" algn="ctr" defTabSz="400050">
              <a:lnSpc>
                <a:spcPct val="90000"/>
              </a:lnSpc>
              <a:spcBef>
                <a:spcPct val="0"/>
              </a:spcBef>
              <a:spcAft>
                <a:spcPct val="35000"/>
              </a:spcAft>
              <a:buNone/>
            </a:pPr>
            <a:r>
              <a:rPr lang="en-GB" sz="900" b="1" kern="1200" dirty="0">
                <a:solidFill>
                  <a:schemeClr val="lt1"/>
                </a:solidFill>
                <a:latin typeface="+mn-lt"/>
                <a:ea typeface="+mn-ea"/>
                <a:cs typeface="+mn-cs"/>
              </a:rPr>
              <a:t>Municipal Health Services</a:t>
            </a:r>
            <a:endParaRPr lang="nb-NO" sz="900" b="1" kern="1200" dirty="0">
              <a:solidFill>
                <a:schemeClr val="lt1"/>
              </a:solidFill>
              <a:latin typeface="+mn-lt"/>
              <a:ea typeface="+mn-ea"/>
              <a:cs typeface="+mn-cs"/>
            </a:endParaRPr>
          </a:p>
        </p:txBody>
      </p:sp>
      <p:sp>
        <p:nvSpPr>
          <p:cNvPr id="124" name="TekstSylinder 123">
            <a:extLst>
              <a:ext uri="{FF2B5EF4-FFF2-40B4-BE49-F238E27FC236}">
                <a16:creationId xmlns:a16="http://schemas.microsoft.com/office/drawing/2014/main" id="{4B2D1C30-C905-4537-9BAD-E47DC9ABABFC}"/>
              </a:ext>
            </a:extLst>
          </p:cNvPr>
          <p:cNvSpPr txBox="1"/>
          <p:nvPr userDrawn="1"/>
        </p:nvSpPr>
        <p:spPr>
          <a:xfrm>
            <a:off x="3065760" y="5251399"/>
            <a:ext cx="1080825" cy="374502"/>
          </a:xfrm>
          <a:prstGeom prst="rect">
            <a:avLst/>
          </a:prstGeom>
          <a:solidFill>
            <a:srgbClr val="00ADBA"/>
          </a:solidFill>
        </p:spPr>
        <p:style>
          <a:lnRef idx="0">
            <a:scrgbClr r="0" g="0" b="0"/>
          </a:lnRef>
          <a:fillRef idx="0">
            <a:scrgbClr r="0" g="0" b="0"/>
          </a:fillRef>
          <a:effectRef idx="0">
            <a:scrgbClr r="0" g="0" b="0"/>
          </a:effectRef>
          <a:fontRef idx="minor">
            <a:schemeClr val="lt1"/>
          </a:fontRef>
        </p:style>
        <p:txBody>
          <a:bodyPr spcFirstLastPara="0" vert="horz" wrap="square" lIns="5715" tIns="5715" rIns="5715" bIns="5715" numCol="1" spcCol="1270" anchor="ctr" anchorCtr="0">
            <a:noAutofit/>
          </a:bodyPr>
          <a:lstStyle/>
          <a:p>
            <a:pPr marL="0" lvl="0" indent="0" algn="ctr" defTabSz="400050">
              <a:lnSpc>
                <a:spcPct val="90000"/>
              </a:lnSpc>
              <a:spcBef>
                <a:spcPct val="0"/>
              </a:spcBef>
              <a:spcAft>
                <a:spcPct val="35000"/>
              </a:spcAft>
              <a:buNone/>
            </a:pPr>
            <a:r>
              <a:rPr lang="en-GB" sz="900" b="1" kern="1200" dirty="0">
                <a:solidFill>
                  <a:schemeClr val="lt1"/>
                </a:solidFill>
                <a:latin typeface="+mn-lt"/>
                <a:ea typeface="+mn-ea"/>
                <a:cs typeface="+mn-cs"/>
              </a:rPr>
              <a:t>Sector Development</a:t>
            </a:r>
            <a:endParaRPr lang="nb-NO" sz="900" b="1" kern="1200" dirty="0">
              <a:solidFill>
                <a:schemeClr val="lt1"/>
              </a:solidFill>
              <a:latin typeface="+mn-lt"/>
              <a:ea typeface="+mn-ea"/>
              <a:cs typeface="+mn-cs"/>
            </a:endParaRPr>
          </a:p>
        </p:txBody>
      </p:sp>
      <p:cxnSp>
        <p:nvCxnSpPr>
          <p:cNvPr id="110" name="Rett linje 109">
            <a:extLst>
              <a:ext uri="{FF2B5EF4-FFF2-40B4-BE49-F238E27FC236}">
                <a16:creationId xmlns:a16="http://schemas.microsoft.com/office/drawing/2014/main" id="{366EC4FF-A001-47AE-8CD0-45780C2521CB}"/>
              </a:ext>
            </a:extLst>
          </p:cNvPr>
          <p:cNvCxnSpPr>
            <a:cxnSpLocks/>
          </p:cNvCxnSpPr>
          <p:nvPr userDrawn="1"/>
        </p:nvCxnSpPr>
        <p:spPr>
          <a:xfrm>
            <a:off x="6166161" y="2511188"/>
            <a:ext cx="134965"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12096016"/>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1_Organisasjonskart engelsk">
    <p:spTree>
      <p:nvGrpSpPr>
        <p:cNvPr id="1" name=""/>
        <p:cNvGrpSpPr/>
        <p:nvPr/>
      </p:nvGrpSpPr>
      <p:grpSpPr>
        <a:xfrm>
          <a:off x="0" y="0"/>
          <a:ext cx="0" cy="0"/>
          <a:chOff x="0" y="0"/>
          <a:chExt cx="0" cy="0"/>
        </a:xfrm>
      </p:grpSpPr>
      <p:pic>
        <p:nvPicPr>
          <p:cNvPr id="99" name="Bilde 98">
            <a:extLst>
              <a:ext uri="{FF2B5EF4-FFF2-40B4-BE49-F238E27FC236}">
                <a16:creationId xmlns:a16="http://schemas.microsoft.com/office/drawing/2014/main" id="{2FD0EB38-2B30-48AC-A4AF-DAABAF1C7EB3}"/>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22709" r="-1" b="49029"/>
          <a:stretch/>
        </p:blipFill>
        <p:spPr>
          <a:xfrm>
            <a:off x="3258" y="3953756"/>
            <a:ext cx="10199684" cy="2828498"/>
          </a:xfrm>
          <a:prstGeom prst="rect">
            <a:avLst/>
          </a:prstGeom>
        </p:spPr>
      </p:pic>
      <p:sp>
        <p:nvSpPr>
          <p:cNvPr id="83" name="Frihåndsform: figur 82">
            <a:extLst>
              <a:ext uri="{FF2B5EF4-FFF2-40B4-BE49-F238E27FC236}">
                <a16:creationId xmlns:a16="http://schemas.microsoft.com/office/drawing/2014/main" id="{454466E0-FB62-406F-A58E-CB7367D3BCFC}"/>
              </a:ext>
            </a:extLst>
          </p:cNvPr>
          <p:cNvSpPr/>
          <p:nvPr/>
        </p:nvSpPr>
        <p:spPr>
          <a:xfrm>
            <a:off x="5197560" y="1273056"/>
            <a:ext cx="2192925" cy="744538"/>
          </a:xfrm>
          <a:custGeom>
            <a:avLst/>
            <a:gdLst>
              <a:gd name="connsiteX0" fmla="*/ 0 w 2018883"/>
              <a:gd name="connsiteY0" fmla="*/ 0 h 800384"/>
              <a:gd name="connsiteX1" fmla="*/ 2018883 w 2018883"/>
              <a:gd name="connsiteY1" fmla="*/ 0 h 800384"/>
              <a:gd name="connsiteX2" fmla="*/ 2018883 w 2018883"/>
              <a:gd name="connsiteY2" fmla="*/ 800384 h 800384"/>
              <a:gd name="connsiteX3" fmla="*/ 0 w 2018883"/>
              <a:gd name="connsiteY3" fmla="*/ 800384 h 800384"/>
              <a:gd name="connsiteX4" fmla="*/ 0 w 2018883"/>
              <a:gd name="connsiteY4" fmla="*/ 0 h 8003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18883" h="800384">
                <a:moveTo>
                  <a:pt x="0" y="0"/>
                </a:moveTo>
                <a:lnTo>
                  <a:pt x="2018883" y="0"/>
                </a:lnTo>
                <a:lnTo>
                  <a:pt x="2018883" y="800384"/>
                </a:lnTo>
                <a:lnTo>
                  <a:pt x="0" y="800384"/>
                </a:lnTo>
                <a:lnTo>
                  <a:pt x="0" y="0"/>
                </a:lnTo>
                <a:close/>
              </a:path>
            </a:pathLst>
          </a:custGeom>
          <a:solidFill>
            <a:schemeClr val="tx1"/>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7620" tIns="7620" rIns="7620" bIns="7620" numCol="1" spcCol="1270" anchor="ctr" anchorCtr="0">
            <a:noAutofit/>
          </a:bodyPr>
          <a:lstStyle/>
          <a:p>
            <a:pPr lvl="0" algn="ctr"/>
            <a:r>
              <a:rPr lang="nb-NO" sz="1200" b="1" i="0" dirty="0">
                <a:latin typeface="+mn-lt"/>
                <a:ea typeface="Open Sans SemiBold" panose="020B0706030804020204" pitchFamily="34" charset="0"/>
                <a:cs typeface="Open Sans SemiBold" panose="020B0706030804020204" pitchFamily="34" charset="0"/>
              </a:rPr>
              <a:t>Embetsledelse</a:t>
            </a:r>
            <a:endParaRPr lang="nb-NO" sz="1200" b="0" dirty="0">
              <a:latin typeface="+mn-lt"/>
              <a:ea typeface="Open Sans SemiBold" panose="020B0706030804020204" pitchFamily="34" charset="0"/>
              <a:cs typeface="Open Sans SemiBold" panose="020B0706030804020204" pitchFamily="34" charset="0"/>
            </a:endParaRPr>
          </a:p>
        </p:txBody>
      </p:sp>
      <p:sp>
        <p:nvSpPr>
          <p:cNvPr id="91" name="Frihåndsform: figur 90">
            <a:extLst>
              <a:ext uri="{FF2B5EF4-FFF2-40B4-BE49-F238E27FC236}">
                <a16:creationId xmlns:a16="http://schemas.microsoft.com/office/drawing/2014/main" id="{3944C3F2-119C-4774-AE12-71E4E310C1BD}"/>
              </a:ext>
            </a:extLst>
          </p:cNvPr>
          <p:cNvSpPr/>
          <p:nvPr/>
        </p:nvSpPr>
        <p:spPr>
          <a:xfrm>
            <a:off x="4040040" y="2238370"/>
            <a:ext cx="2126121" cy="527913"/>
          </a:xfrm>
          <a:custGeom>
            <a:avLst/>
            <a:gdLst>
              <a:gd name="connsiteX0" fmla="*/ 0 w 1736233"/>
              <a:gd name="connsiteY0" fmla="*/ 0 h 560054"/>
              <a:gd name="connsiteX1" fmla="*/ 1736233 w 1736233"/>
              <a:gd name="connsiteY1" fmla="*/ 0 h 560054"/>
              <a:gd name="connsiteX2" fmla="*/ 1736233 w 1736233"/>
              <a:gd name="connsiteY2" fmla="*/ 560054 h 560054"/>
              <a:gd name="connsiteX3" fmla="*/ 0 w 1736233"/>
              <a:gd name="connsiteY3" fmla="*/ 560054 h 560054"/>
              <a:gd name="connsiteX4" fmla="*/ 0 w 1736233"/>
              <a:gd name="connsiteY4" fmla="*/ 0 h 5600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36233" h="560054">
                <a:moveTo>
                  <a:pt x="0" y="0"/>
                </a:moveTo>
                <a:lnTo>
                  <a:pt x="1736233" y="0"/>
                </a:lnTo>
                <a:lnTo>
                  <a:pt x="1736233" y="560054"/>
                </a:lnTo>
                <a:lnTo>
                  <a:pt x="0" y="560054"/>
                </a:lnTo>
                <a:lnTo>
                  <a:pt x="0" y="0"/>
                </a:lnTo>
                <a:close/>
              </a:path>
            </a:pathLst>
          </a:custGeom>
          <a:solidFill>
            <a:schemeClr val="tx1">
              <a:lumMod val="90000"/>
              <a:lumOff val="10000"/>
            </a:schemeClr>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7620" tIns="7620" rIns="7620" bIns="7620" numCol="1" spcCol="1270" anchor="ctr" anchorCtr="0">
            <a:noAutofit/>
          </a:bodyPr>
          <a:lstStyle/>
          <a:p>
            <a:pPr lvl="0" algn="ctr"/>
            <a:r>
              <a:rPr lang="en-GB" sz="1100" b="1" dirty="0"/>
              <a:t>SAMFUNNSSIKKERHET OG BEREDSKAP</a:t>
            </a:r>
            <a:endParaRPr lang="nb-NO" sz="1100" b="1" dirty="0">
              <a:latin typeface="Open Sans SemiBold" panose="020B0706030804020204" pitchFamily="34" charset="0"/>
              <a:ea typeface="Open Sans SemiBold" panose="020B0706030804020204" pitchFamily="34" charset="0"/>
              <a:cs typeface="Open Sans SemiBold" panose="020B0706030804020204" pitchFamily="34" charset="0"/>
            </a:endParaRPr>
          </a:p>
        </p:txBody>
      </p:sp>
      <p:sp>
        <p:nvSpPr>
          <p:cNvPr id="9" name="Plassholder for lysbildenummer 5">
            <a:extLst>
              <a:ext uri="{FF2B5EF4-FFF2-40B4-BE49-F238E27FC236}">
                <a16:creationId xmlns:a16="http://schemas.microsoft.com/office/drawing/2014/main" id="{555B8594-3D12-4F0A-BC64-E01D0B48C44F}"/>
              </a:ext>
            </a:extLst>
          </p:cNvPr>
          <p:cNvSpPr txBox="1">
            <a:spLocks/>
          </p:cNvSpPr>
          <p:nvPr/>
        </p:nvSpPr>
        <p:spPr>
          <a:xfrm>
            <a:off x="11540562" y="6510425"/>
            <a:ext cx="497451" cy="235270"/>
          </a:xfrm>
          <a:prstGeom prst="rect">
            <a:avLst/>
          </a:prstGeom>
        </p:spPr>
        <p:txBody>
          <a:bodyPr vert="horz" lIns="91440" tIns="45720" rIns="91440" bIns="45720" rtlCol="0" anchor="ctr"/>
          <a:lstStyle>
            <a:defPPr>
              <a:defRPr lang="nb-NO"/>
            </a:defPPr>
            <a:lvl1pPr marL="0" algn="r" defTabSz="914400" rtl="0" eaLnBrk="1" latinLnBrk="0" hangingPunct="1">
              <a:defRPr sz="1200" kern="1200">
                <a:solidFill>
                  <a:srgbClr val="00ADBA"/>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4CB9F341-8A61-4DDE-9697-FC23600E837F}" type="slidenum">
              <a:rPr lang="nb-NO" sz="900" smtClean="0">
                <a:solidFill>
                  <a:schemeClr val="tx1"/>
                </a:solidFill>
                <a:latin typeface="+mn-lt"/>
              </a:rPr>
              <a:pPr algn="r"/>
              <a:t>‹#›</a:t>
            </a:fld>
            <a:endParaRPr lang="nb-NO" sz="900" dirty="0">
              <a:solidFill>
                <a:schemeClr val="tx1"/>
              </a:solidFill>
              <a:latin typeface="+mn-lt"/>
            </a:endParaRPr>
          </a:p>
        </p:txBody>
      </p:sp>
      <p:sp>
        <p:nvSpPr>
          <p:cNvPr id="10" name="TekstSylinder 9">
            <a:extLst>
              <a:ext uri="{FF2B5EF4-FFF2-40B4-BE49-F238E27FC236}">
                <a16:creationId xmlns:a16="http://schemas.microsoft.com/office/drawing/2014/main" id="{F05A7E26-7E84-456D-8A77-B06978B0F8DF}"/>
              </a:ext>
            </a:extLst>
          </p:cNvPr>
          <p:cNvSpPr txBox="1"/>
          <p:nvPr/>
        </p:nvSpPr>
        <p:spPr>
          <a:xfrm>
            <a:off x="9918700" y="6531150"/>
            <a:ext cx="1898649" cy="200055"/>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nb-NO" altLang="nb-NO" sz="700" b="0" i="0" u="none" strike="noStrike" kern="1200" cap="none" normalizeH="0" baseline="0" dirty="0">
                <a:ln>
                  <a:noFill/>
                </a:ln>
                <a:solidFill>
                  <a:schemeClr val="accent3"/>
                </a:solidFill>
                <a:effectLst/>
                <a:latin typeface="+mn-lt"/>
                <a:ea typeface="+mn-ea"/>
                <a:cs typeface="Arial" panose="020B0604020202020204" pitchFamily="34" charset="0"/>
              </a:rPr>
              <a:t>© </a:t>
            </a:r>
            <a:r>
              <a:rPr kumimoji="0" lang="nb-NO" altLang="nb-NO" sz="700" b="0" i="0" u="none" strike="noStrike" cap="none" normalizeH="0" baseline="0" dirty="0">
                <a:ln>
                  <a:noFill/>
                </a:ln>
                <a:solidFill>
                  <a:schemeClr val="accent3"/>
                </a:solidFill>
                <a:effectLst/>
                <a:latin typeface="+mj-lt"/>
                <a:cs typeface="Arial" panose="020B0604020202020204" pitchFamily="34" charset="0"/>
              </a:rPr>
              <a:t>Statsforvalteren i Troms og Finnmark</a:t>
            </a:r>
          </a:p>
        </p:txBody>
      </p:sp>
      <p:pic>
        <p:nvPicPr>
          <p:cNvPr id="8" name="Bilde 7">
            <a:extLst>
              <a:ext uri="{FF2B5EF4-FFF2-40B4-BE49-F238E27FC236}">
                <a16:creationId xmlns:a16="http://schemas.microsoft.com/office/drawing/2014/main" id="{8DE97E4E-7214-4621-A6CE-34EFB48D56B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280884" y="374087"/>
            <a:ext cx="508409" cy="499038"/>
          </a:xfrm>
          <a:prstGeom prst="rect">
            <a:avLst/>
          </a:prstGeom>
        </p:spPr>
      </p:pic>
      <p:sp>
        <p:nvSpPr>
          <p:cNvPr id="60" name="TekstSylinder 59">
            <a:extLst>
              <a:ext uri="{FF2B5EF4-FFF2-40B4-BE49-F238E27FC236}">
                <a16:creationId xmlns:a16="http://schemas.microsoft.com/office/drawing/2014/main" id="{66076227-87CA-4DB6-8018-0119BC87E78E}"/>
              </a:ext>
            </a:extLst>
          </p:cNvPr>
          <p:cNvSpPr txBox="1"/>
          <p:nvPr/>
        </p:nvSpPr>
        <p:spPr>
          <a:xfrm>
            <a:off x="1702798" y="5712994"/>
            <a:ext cx="3813176" cy="230832"/>
          </a:xfrm>
          <a:prstGeom prst="rect">
            <a:avLst/>
          </a:prstGeom>
          <a:noFill/>
        </p:spPr>
        <p:txBody>
          <a:bodyPr wrap="square" rtlCol="0">
            <a:spAutoFit/>
          </a:bodyPr>
          <a:lstStyle/>
          <a:p>
            <a:r>
              <a:rPr lang="nb-NO" sz="900" i="1" dirty="0">
                <a:solidFill>
                  <a:srgbClr val="00244E"/>
                </a:solidFill>
                <a:latin typeface="Open Sans" panose="020B0606030504020204" pitchFamily="34" charset="0"/>
                <a:ea typeface="Open Sans" panose="020B0606030504020204" pitchFamily="34" charset="0"/>
                <a:cs typeface="Open Sans" panose="020B0606030504020204" pitchFamily="34" charset="0"/>
              </a:rPr>
              <a:t>faggrupper på tvers av organisasjonen</a:t>
            </a:r>
          </a:p>
        </p:txBody>
      </p:sp>
      <p:cxnSp>
        <p:nvCxnSpPr>
          <p:cNvPr id="62" name="Rett pilkobling 61">
            <a:extLst>
              <a:ext uri="{FF2B5EF4-FFF2-40B4-BE49-F238E27FC236}">
                <a16:creationId xmlns:a16="http://schemas.microsoft.com/office/drawing/2014/main" id="{530B3323-B958-494F-B9BE-05F3A2470779}"/>
              </a:ext>
            </a:extLst>
          </p:cNvPr>
          <p:cNvCxnSpPr>
            <a:cxnSpLocks/>
          </p:cNvCxnSpPr>
          <p:nvPr/>
        </p:nvCxnSpPr>
        <p:spPr>
          <a:xfrm flipV="1">
            <a:off x="1256130" y="2406580"/>
            <a:ext cx="0" cy="3429530"/>
          </a:xfrm>
          <a:prstGeom prst="straightConnector1">
            <a:avLst/>
          </a:prstGeom>
          <a:ln w="6350">
            <a:solidFill>
              <a:srgbClr val="00244E"/>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63" name="Rett linje 62">
            <a:extLst>
              <a:ext uri="{FF2B5EF4-FFF2-40B4-BE49-F238E27FC236}">
                <a16:creationId xmlns:a16="http://schemas.microsoft.com/office/drawing/2014/main" id="{0C6B8DC7-5F44-4D9A-8BC5-2454F641B6CA}"/>
              </a:ext>
            </a:extLst>
          </p:cNvPr>
          <p:cNvCxnSpPr>
            <a:cxnSpLocks/>
            <a:endCxn id="60" idx="1"/>
          </p:cNvCxnSpPr>
          <p:nvPr/>
        </p:nvCxnSpPr>
        <p:spPr>
          <a:xfrm>
            <a:off x="1256130" y="5828410"/>
            <a:ext cx="446668" cy="0"/>
          </a:xfrm>
          <a:prstGeom prst="line">
            <a:avLst/>
          </a:prstGeom>
          <a:ln w="6350">
            <a:solidFill>
              <a:srgbClr val="00244E"/>
            </a:solidFill>
            <a:prstDash val="dash"/>
          </a:ln>
        </p:spPr>
        <p:style>
          <a:lnRef idx="1">
            <a:schemeClr val="accent1"/>
          </a:lnRef>
          <a:fillRef idx="0">
            <a:schemeClr val="accent1"/>
          </a:fillRef>
          <a:effectRef idx="0">
            <a:schemeClr val="accent1"/>
          </a:effectRef>
          <a:fontRef idx="minor">
            <a:schemeClr val="tx1"/>
          </a:fontRef>
        </p:style>
      </p:cxnSp>
      <p:cxnSp>
        <p:nvCxnSpPr>
          <p:cNvPr id="104" name="Rett linje 103">
            <a:extLst>
              <a:ext uri="{FF2B5EF4-FFF2-40B4-BE49-F238E27FC236}">
                <a16:creationId xmlns:a16="http://schemas.microsoft.com/office/drawing/2014/main" id="{7C14EA57-3750-413E-A0D3-3BA156A8E0D0}"/>
              </a:ext>
            </a:extLst>
          </p:cNvPr>
          <p:cNvCxnSpPr>
            <a:cxnSpLocks/>
          </p:cNvCxnSpPr>
          <p:nvPr/>
        </p:nvCxnSpPr>
        <p:spPr>
          <a:xfrm flipH="1">
            <a:off x="8442339" y="5414698"/>
            <a:ext cx="170012"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23" name="Rett linje 122">
            <a:extLst>
              <a:ext uri="{FF2B5EF4-FFF2-40B4-BE49-F238E27FC236}">
                <a16:creationId xmlns:a16="http://schemas.microsoft.com/office/drawing/2014/main" id="{C0519C44-FC96-4B7C-A3FD-4CF28A782515}"/>
              </a:ext>
            </a:extLst>
          </p:cNvPr>
          <p:cNvCxnSpPr>
            <a:cxnSpLocks/>
          </p:cNvCxnSpPr>
          <p:nvPr/>
        </p:nvCxnSpPr>
        <p:spPr>
          <a:xfrm flipH="1">
            <a:off x="1498842" y="5000654"/>
            <a:ext cx="170012"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27" name="Rett linje 126">
            <a:extLst>
              <a:ext uri="{FF2B5EF4-FFF2-40B4-BE49-F238E27FC236}">
                <a16:creationId xmlns:a16="http://schemas.microsoft.com/office/drawing/2014/main" id="{EF196F37-D0BE-4D49-AE49-0CAFC92C8E8C}"/>
              </a:ext>
            </a:extLst>
          </p:cNvPr>
          <p:cNvCxnSpPr>
            <a:cxnSpLocks/>
          </p:cNvCxnSpPr>
          <p:nvPr/>
        </p:nvCxnSpPr>
        <p:spPr>
          <a:xfrm>
            <a:off x="2100834" y="2951215"/>
            <a:ext cx="8324942"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1" name="Rett linje 130">
            <a:extLst>
              <a:ext uri="{FF2B5EF4-FFF2-40B4-BE49-F238E27FC236}">
                <a16:creationId xmlns:a16="http://schemas.microsoft.com/office/drawing/2014/main" id="{112B7DCC-A1CB-41F7-896F-93F5ACF8B6E5}"/>
              </a:ext>
            </a:extLst>
          </p:cNvPr>
          <p:cNvCxnSpPr/>
          <p:nvPr/>
        </p:nvCxnSpPr>
        <p:spPr>
          <a:xfrm>
            <a:off x="6301126" y="2019582"/>
            <a:ext cx="0" cy="931633"/>
          </a:xfrm>
          <a:prstGeom prst="line">
            <a:avLst/>
          </a:prstGeom>
        </p:spPr>
        <p:style>
          <a:lnRef idx="1">
            <a:schemeClr val="accent1"/>
          </a:lnRef>
          <a:fillRef idx="0">
            <a:schemeClr val="accent1"/>
          </a:fillRef>
          <a:effectRef idx="0">
            <a:schemeClr val="accent1"/>
          </a:effectRef>
          <a:fontRef idx="minor">
            <a:schemeClr val="tx1"/>
          </a:fontRef>
        </p:style>
      </p:cxnSp>
      <p:grpSp>
        <p:nvGrpSpPr>
          <p:cNvPr id="142" name="Gruppe 141">
            <a:extLst>
              <a:ext uri="{FF2B5EF4-FFF2-40B4-BE49-F238E27FC236}">
                <a16:creationId xmlns:a16="http://schemas.microsoft.com/office/drawing/2014/main" id="{45B60297-10C8-4953-B69F-9FDE04140DC1}"/>
              </a:ext>
            </a:extLst>
          </p:cNvPr>
          <p:cNvGrpSpPr/>
          <p:nvPr userDrawn="1"/>
        </p:nvGrpSpPr>
        <p:grpSpPr>
          <a:xfrm>
            <a:off x="1488906" y="2951215"/>
            <a:ext cx="1268397" cy="2245359"/>
            <a:chOff x="1060861" y="2951215"/>
            <a:chExt cx="1268397" cy="2245359"/>
          </a:xfrm>
        </p:grpSpPr>
        <p:grpSp>
          <p:nvGrpSpPr>
            <p:cNvPr id="141" name="Gruppe 140">
              <a:extLst>
                <a:ext uri="{FF2B5EF4-FFF2-40B4-BE49-F238E27FC236}">
                  <a16:creationId xmlns:a16="http://schemas.microsoft.com/office/drawing/2014/main" id="{AA151873-1F92-4B0C-9CD7-912152222F83}"/>
                </a:ext>
              </a:extLst>
            </p:cNvPr>
            <p:cNvGrpSpPr/>
            <p:nvPr userDrawn="1"/>
          </p:nvGrpSpPr>
          <p:grpSpPr>
            <a:xfrm>
              <a:off x="1060861" y="3186509"/>
              <a:ext cx="1268397" cy="2010065"/>
              <a:chOff x="1060861" y="3186509"/>
              <a:chExt cx="1268397" cy="2010065"/>
            </a:xfrm>
          </p:grpSpPr>
          <p:sp>
            <p:nvSpPr>
              <p:cNvPr id="84" name="Frihåndsform: figur 83">
                <a:extLst>
                  <a:ext uri="{FF2B5EF4-FFF2-40B4-BE49-F238E27FC236}">
                    <a16:creationId xmlns:a16="http://schemas.microsoft.com/office/drawing/2014/main" id="{99D7E0B9-7012-4B5B-BD47-95AFD4FA0E3B}"/>
                  </a:ext>
                </a:extLst>
              </p:cNvPr>
              <p:cNvSpPr/>
              <p:nvPr/>
            </p:nvSpPr>
            <p:spPr>
              <a:xfrm>
                <a:off x="1060861" y="3186509"/>
                <a:ext cx="1268397" cy="634198"/>
              </a:xfrm>
              <a:custGeom>
                <a:avLst/>
                <a:gdLst>
                  <a:gd name="connsiteX0" fmla="*/ 0 w 1268397"/>
                  <a:gd name="connsiteY0" fmla="*/ 0 h 634198"/>
                  <a:gd name="connsiteX1" fmla="*/ 1268397 w 1268397"/>
                  <a:gd name="connsiteY1" fmla="*/ 0 h 634198"/>
                  <a:gd name="connsiteX2" fmla="*/ 1268397 w 1268397"/>
                  <a:gd name="connsiteY2" fmla="*/ 634198 h 634198"/>
                  <a:gd name="connsiteX3" fmla="*/ 0 w 1268397"/>
                  <a:gd name="connsiteY3" fmla="*/ 634198 h 634198"/>
                  <a:gd name="connsiteX4" fmla="*/ 0 w 1268397"/>
                  <a:gd name="connsiteY4" fmla="*/ 0 h 6341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68397" h="634198">
                    <a:moveTo>
                      <a:pt x="0" y="0"/>
                    </a:moveTo>
                    <a:lnTo>
                      <a:pt x="1268397" y="0"/>
                    </a:lnTo>
                    <a:lnTo>
                      <a:pt x="1268397" y="634198"/>
                    </a:lnTo>
                    <a:lnTo>
                      <a:pt x="0" y="634198"/>
                    </a:lnTo>
                    <a:lnTo>
                      <a:pt x="0" y="0"/>
                    </a:lnTo>
                    <a:close/>
                  </a:path>
                </a:pathLst>
              </a:custGeom>
              <a:solidFill>
                <a:schemeClr val="accent1"/>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6985" tIns="6985" rIns="6985" bIns="6985" numCol="1" spcCol="1270" anchor="ctr" anchorCtr="0">
                <a:noAutofit/>
              </a:bodyPr>
              <a:lstStyle/>
              <a:p>
                <a:pPr lvl="0" algn="ctr"/>
                <a:r>
                  <a:rPr lang="en-GB" sz="1100" b="1" dirty="0">
                    <a:latin typeface="Open Sans" panose="020B0606030504020204" pitchFamily="34" charset="0"/>
                    <a:ea typeface="Open Sans" panose="020B0606030504020204" pitchFamily="34" charset="0"/>
                    <a:cs typeface="Open Sans" panose="020B0606030504020204" pitchFamily="34" charset="0"/>
                  </a:rPr>
                  <a:t>JUSTIS OG KOMMUNAL</a:t>
                </a:r>
                <a:endParaRPr lang="nb-NO" sz="1100" dirty="0">
                  <a:latin typeface="Open Sans" panose="020B0606030504020204" pitchFamily="34" charset="0"/>
                  <a:ea typeface="Open Sans" panose="020B0606030504020204" pitchFamily="34" charset="0"/>
                  <a:cs typeface="Open Sans" panose="020B0606030504020204" pitchFamily="34" charset="0"/>
                </a:endParaRPr>
              </a:p>
            </p:txBody>
          </p:sp>
          <p:grpSp>
            <p:nvGrpSpPr>
              <p:cNvPr id="14" name="Gruppe 13">
                <a:extLst>
                  <a:ext uri="{FF2B5EF4-FFF2-40B4-BE49-F238E27FC236}">
                    <a16:creationId xmlns:a16="http://schemas.microsoft.com/office/drawing/2014/main" id="{3FC639D4-0698-40E7-93EE-31B19A98866F}"/>
                  </a:ext>
                </a:extLst>
              </p:cNvPr>
              <p:cNvGrpSpPr/>
              <p:nvPr/>
            </p:nvGrpSpPr>
            <p:grpSpPr>
              <a:xfrm>
                <a:off x="1242047" y="3951585"/>
                <a:ext cx="1086540" cy="374502"/>
                <a:chOff x="285158" y="2636796"/>
                <a:chExt cx="1130880" cy="374502"/>
              </a:xfrm>
            </p:grpSpPr>
            <p:sp>
              <p:nvSpPr>
                <p:cNvPr id="21" name="Rektangel 20">
                  <a:extLst>
                    <a:ext uri="{FF2B5EF4-FFF2-40B4-BE49-F238E27FC236}">
                      <a16:creationId xmlns:a16="http://schemas.microsoft.com/office/drawing/2014/main" id="{68B5C03B-36B2-4A85-BC92-97E030BD41B0}"/>
                    </a:ext>
                  </a:extLst>
                </p:cNvPr>
                <p:cNvSpPr/>
                <p:nvPr userDrawn="1"/>
              </p:nvSpPr>
              <p:spPr>
                <a:xfrm>
                  <a:off x="285158" y="2636796"/>
                  <a:ext cx="1130880" cy="374502"/>
                </a:xfrm>
                <a:prstGeom prst="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2" name="TekstSylinder 21">
                  <a:extLst>
                    <a:ext uri="{FF2B5EF4-FFF2-40B4-BE49-F238E27FC236}">
                      <a16:creationId xmlns:a16="http://schemas.microsoft.com/office/drawing/2014/main" id="{64E443A0-1BCA-494F-AC1F-AF453A67D422}"/>
                    </a:ext>
                  </a:extLst>
                </p:cNvPr>
                <p:cNvSpPr txBox="1"/>
                <p:nvPr userDrawn="1"/>
              </p:nvSpPr>
              <p:spPr>
                <a:xfrm>
                  <a:off x="285158" y="2636796"/>
                  <a:ext cx="1130880" cy="37450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5715" tIns="5715" rIns="5715" bIns="5715" numCol="1" spcCol="1270" anchor="ctr" anchorCtr="0">
                  <a:noAutofit/>
                </a:bodyPr>
                <a:lstStyle/>
                <a:p>
                  <a:pPr marL="0" lvl="0" indent="0" algn="ctr" defTabSz="400050">
                    <a:lnSpc>
                      <a:spcPct val="90000"/>
                    </a:lnSpc>
                    <a:spcBef>
                      <a:spcPct val="0"/>
                    </a:spcBef>
                    <a:spcAft>
                      <a:spcPct val="35000"/>
                    </a:spcAft>
                    <a:buNone/>
                  </a:pPr>
                  <a:r>
                    <a:rPr lang="nb-NO" sz="900" b="1" kern="1200" dirty="0"/>
                    <a:t>juridisk</a:t>
                  </a:r>
                </a:p>
              </p:txBody>
            </p:sp>
          </p:grpSp>
          <p:grpSp>
            <p:nvGrpSpPr>
              <p:cNvPr id="15" name="Gruppe 14">
                <a:extLst>
                  <a:ext uri="{FF2B5EF4-FFF2-40B4-BE49-F238E27FC236}">
                    <a16:creationId xmlns:a16="http://schemas.microsoft.com/office/drawing/2014/main" id="{8631CE5B-699B-4F2B-B318-31DC9942586A}"/>
                  </a:ext>
                </a:extLst>
              </p:cNvPr>
              <p:cNvGrpSpPr/>
              <p:nvPr/>
            </p:nvGrpSpPr>
            <p:grpSpPr>
              <a:xfrm>
                <a:off x="1242039" y="4386164"/>
                <a:ext cx="1086540" cy="374502"/>
                <a:chOff x="285158" y="3248783"/>
                <a:chExt cx="1130880" cy="374502"/>
              </a:xfrm>
            </p:grpSpPr>
            <p:sp>
              <p:nvSpPr>
                <p:cNvPr id="19" name="Rektangel 18">
                  <a:extLst>
                    <a:ext uri="{FF2B5EF4-FFF2-40B4-BE49-F238E27FC236}">
                      <a16:creationId xmlns:a16="http://schemas.microsoft.com/office/drawing/2014/main" id="{6A14C2ED-CCF0-4EE5-99CE-D907CE6BC903}"/>
                    </a:ext>
                  </a:extLst>
                </p:cNvPr>
                <p:cNvSpPr/>
                <p:nvPr userDrawn="1"/>
              </p:nvSpPr>
              <p:spPr>
                <a:xfrm>
                  <a:off x="285158" y="3248783"/>
                  <a:ext cx="1130880" cy="374502"/>
                </a:xfrm>
                <a:prstGeom prst="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0" name="TekstSylinder 19">
                  <a:extLst>
                    <a:ext uri="{FF2B5EF4-FFF2-40B4-BE49-F238E27FC236}">
                      <a16:creationId xmlns:a16="http://schemas.microsoft.com/office/drawing/2014/main" id="{09EA5C5C-9D71-44B6-ABEE-25CD34187EE8}"/>
                    </a:ext>
                  </a:extLst>
                </p:cNvPr>
                <p:cNvSpPr txBox="1"/>
                <p:nvPr userDrawn="1"/>
              </p:nvSpPr>
              <p:spPr>
                <a:xfrm>
                  <a:off x="285158" y="3248783"/>
                  <a:ext cx="1130880" cy="37450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5715" tIns="5715" rIns="5715" bIns="5715" numCol="1" spcCol="1270" anchor="ctr" anchorCtr="0">
                  <a:noAutofit/>
                </a:bodyPr>
                <a:lstStyle/>
                <a:p>
                  <a:pPr marL="0" lvl="0" indent="0" algn="ctr" defTabSz="400050">
                    <a:lnSpc>
                      <a:spcPct val="90000"/>
                    </a:lnSpc>
                    <a:spcBef>
                      <a:spcPct val="0"/>
                    </a:spcBef>
                    <a:spcAft>
                      <a:spcPct val="35000"/>
                    </a:spcAft>
                    <a:buNone/>
                  </a:pPr>
                  <a:r>
                    <a:rPr lang="nb-NO" sz="900" b="1" kern="1200" dirty="0"/>
                    <a:t>vergemål</a:t>
                  </a:r>
                </a:p>
              </p:txBody>
            </p:sp>
          </p:grpSp>
          <p:grpSp>
            <p:nvGrpSpPr>
              <p:cNvPr id="16" name="Gruppe 15">
                <a:extLst>
                  <a:ext uri="{FF2B5EF4-FFF2-40B4-BE49-F238E27FC236}">
                    <a16:creationId xmlns:a16="http://schemas.microsoft.com/office/drawing/2014/main" id="{EC40A4FF-442A-42B6-A7EF-7680F71B93D8}"/>
                  </a:ext>
                </a:extLst>
              </p:cNvPr>
              <p:cNvGrpSpPr/>
              <p:nvPr/>
            </p:nvGrpSpPr>
            <p:grpSpPr>
              <a:xfrm>
                <a:off x="1242047" y="4822072"/>
                <a:ext cx="1086532" cy="374502"/>
                <a:chOff x="285158" y="3860771"/>
                <a:chExt cx="1130880" cy="374502"/>
              </a:xfrm>
            </p:grpSpPr>
            <p:sp>
              <p:nvSpPr>
                <p:cNvPr id="17" name="Rektangel 16">
                  <a:extLst>
                    <a:ext uri="{FF2B5EF4-FFF2-40B4-BE49-F238E27FC236}">
                      <a16:creationId xmlns:a16="http://schemas.microsoft.com/office/drawing/2014/main" id="{FD08B21F-9F14-4272-96D2-173BD66C7751}"/>
                    </a:ext>
                  </a:extLst>
                </p:cNvPr>
                <p:cNvSpPr/>
                <p:nvPr userDrawn="1"/>
              </p:nvSpPr>
              <p:spPr>
                <a:xfrm>
                  <a:off x="285158" y="3860771"/>
                  <a:ext cx="1130880" cy="374502"/>
                </a:xfrm>
                <a:prstGeom prst="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8" name="TekstSylinder 17">
                  <a:extLst>
                    <a:ext uri="{FF2B5EF4-FFF2-40B4-BE49-F238E27FC236}">
                      <a16:creationId xmlns:a16="http://schemas.microsoft.com/office/drawing/2014/main" id="{C2A78EB1-E99C-4562-82BB-D78F8AC4487F}"/>
                    </a:ext>
                  </a:extLst>
                </p:cNvPr>
                <p:cNvSpPr txBox="1"/>
                <p:nvPr userDrawn="1"/>
              </p:nvSpPr>
              <p:spPr>
                <a:xfrm>
                  <a:off x="285158" y="3860771"/>
                  <a:ext cx="1130880" cy="37450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5715" tIns="5715" rIns="5715" bIns="5715" numCol="1" spcCol="1270" anchor="ctr" anchorCtr="0">
                  <a:noAutofit/>
                </a:bodyPr>
                <a:lstStyle/>
                <a:p>
                  <a:pPr marL="0" lvl="0" indent="0" algn="ctr" defTabSz="400050">
                    <a:lnSpc>
                      <a:spcPct val="90000"/>
                    </a:lnSpc>
                    <a:spcBef>
                      <a:spcPct val="0"/>
                    </a:spcBef>
                    <a:spcAft>
                      <a:spcPct val="35000"/>
                    </a:spcAft>
                    <a:buNone/>
                  </a:pPr>
                  <a:r>
                    <a:rPr lang="nb-NO" sz="900" b="1" kern="1200" dirty="0"/>
                    <a:t>plan</a:t>
                  </a:r>
                </a:p>
              </p:txBody>
            </p:sp>
          </p:grpSp>
          <p:cxnSp>
            <p:nvCxnSpPr>
              <p:cNvPr id="120" name="Rett linje 119">
                <a:extLst>
                  <a:ext uri="{FF2B5EF4-FFF2-40B4-BE49-F238E27FC236}">
                    <a16:creationId xmlns:a16="http://schemas.microsoft.com/office/drawing/2014/main" id="{4B5C2470-ECE0-4F2D-B95D-2F7C15CE1685}"/>
                  </a:ext>
                </a:extLst>
              </p:cNvPr>
              <p:cNvCxnSpPr>
                <a:cxnSpLocks/>
              </p:cNvCxnSpPr>
              <p:nvPr/>
            </p:nvCxnSpPr>
            <p:spPr>
              <a:xfrm>
                <a:off x="1070797" y="3814357"/>
                <a:ext cx="0" cy="1187856"/>
              </a:xfrm>
              <a:prstGeom prst="line">
                <a:avLst/>
              </a:prstGeom>
            </p:spPr>
            <p:style>
              <a:lnRef idx="1">
                <a:schemeClr val="accent1"/>
              </a:lnRef>
              <a:fillRef idx="0">
                <a:schemeClr val="accent1"/>
              </a:fillRef>
              <a:effectRef idx="0">
                <a:schemeClr val="accent1"/>
              </a:effectRef>
              <a:fontRef idx="minor">
                <a:schemeClr val="tx1"/>
              </a:fontRef>
            </p:style>
          </p:cxnSp>
          <p:cxnSp>
            <p:nvCxnSpPr>
              <p:cNvPr id="121" name="Rett linje 120">
                <a:extLst>
                  <a:ext uri="{FF2B5EF4-FFF2-40B4-BE49-F238E27FC236}">
                    <a16:creationId xmlns:a16="http://schemas.microsoft.com/office/drawing/2014/main" id="{25C33EB2-2C71-492B-B260-B62EC074209B}"/>
                  </a:ext>
                </a:extLst>
              </p:cNvPr>
              <p:cNvCxnSpPr>
                <a:cxnSpLocks/>
              </p:cNvCxnSpPr>
              <p:nvPr/>
            </p:nvCxnSpPr>
            <p:spPr>
              <a:xfrm flipH="1">
                <a:off x="1070797" y="4150172"/>
                <a:ext cx="170012"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22" name="Rett linje 121">
                <a:extLst>
                  <a:ext uri="{FF2B5EF4-FFF2-40B4-BE49-F238E27FC236}">
                    <a16:creationId xmlns:a16="http://schemas.microsoft.com/office/drawing/2014/main" id="{6CDFD965-D25D-4468-9BE1-4A5D60294CD7}"/>
                  </a:ext>
                </a:extLst>
              </p:cNvPr>
              <p:cNvCxnSpPr>
                <a:cxnSpLocks/>
              </p:cNvCxnSpPr>
              <p:nvPr/>
            </p:nvCxnSpPr>
            <p:spPr>
              <a:xfrm flipH="1">
                <a:off x="1070797" y="4568816"/>
                <a:ext cx="170012" cy="0"/>
              </a:xfrm>
              <a:prstGeom prst="line">
                <a:avLst/>
              </a:prstGeom>
            </p:spPr>
            <p:style>
              <a:lnRef idx="1">
                <a:schemeClr val="accent1"/>
              </a:lnRef>
              <a:fillRef idx="0">
                <a:schemeClr val="accent1"/>
              </a:fillRef>
              <a:effectRef idx="0">
                <a:schemeClr val="accent1"/>
              </a:effectRef>
              <a:fontRef idx="minor">
                <a:schemeClr val="tx1"/>
              </a:fontRef>
            </p:style>
          </p:cxnSp>
        </p:grpSp>
        <p:cxnSp>
          <p:nvCxnSpPr>
            <p:cNvPr id="133" name="Rett linje 132">
              <a:extLst>
                <a:ext uri="{FF2B5EF4-FFF2-40B4-BE49-F238E27FC236}">
                  <a16:creationId xmlns:a16="http://schemas.microsoft.com/office/drawing/2014/main" id="{E45448D3-A2EE-479E-A434-5EDF243542F5}"/>
                </a:ext>
              </a:extLst>
            </p:cNvPr>
            <p:cNvCxnSpPr/>
            <p:nvPr/>
          </p:nvCxnSpPr>
          <p:spPr>
            <a:xfrm flipV="1">
              <a:off x="1672789" y="2951215"/>
              <a:ext cx="0" cy="235294"/>
            </a:xfrm>
            <a:prstGeom prst="line">
              <a:avLst/>
            </a:prstGeom>
          </p:spPr>
          <p:style>
            <a:lnRef idx="1">
              <a:schemeClr val="accent1"/>
            </a:lnRef>
            <a:fillRef idx="0">
              <a:schemeClr val="accent1"/>
            </a:fillRef>
            <a:effectRef idx="0">
              <a:schemeClr val="accent1"/>
            </a:effectRef>
            <a:fontRef idx="minor">
              <a:schemeClr val="tx1"/>
            </a:fontRef>
          </p:style>
        </p:cxnSp>
      </p:grpSp>
      <p:grpSp>
        <p:nvGrpSpPr>
          <p:cNvPr id="143" name="Gruppe 142">
            <a:extLst>
              <a:ext uri="{FF2B5EF4-FFF2-40B4-BE49-F238E27FC236}">
                <a16:creationId xmlns:a16="http://schemas.microsoft.com/office/drawing/2014/main" id="{9A880F69-6D34-4B21-B2E8-36CBF7D2E57B}"/>
              </a:ext>
            </a:extLst>
          </p:cNvPr>
          <p:cNvGrpSpPr/>
          <p:nvPr userDrawn="1"/>
        </p:nvGrpSpPr>
        <p:grpSpPr>
          <a:xfrm>
            <a:off x="2873151" y="2944190"/>
            <a:ext cx="1268397" cy="1806206"/>
            <a:chOff x="2595622" y="2951215"/>
            <a:chExt cx="1268397" cy="1806206"/>
          </a:xfrm>
        </p:grpSpPr>
        <p:sp>
          <p:nvSpPr>
            <p:cNvPr id="85" name="Frihåndsform: figur 84">
              <a:extLst>
                <a:ext uri="{FF2B5EF4-FFF2-40B4-BE49-F238E27FC236}">
                  <a16:creationId xmlns:a16="http://schemas.microsoft.com/office/drawing/2014/main" id="{A21D8405-99B9-4FCD-95D6-5968E3DFCD70}"/>
                </a:ext>
              </a:extLst>
            </p:cNvPr>
            <p:cNvSpPr/>
            <p:nvPr/>
          </p:nvSpPr>
          <p:spPr>
            <a:xfrm>
              <a:off x="2595622" y="3186509"/>
              <a:ext cx="1268397" cy="634198"/>
            </a:xfrm>
            <a:custGeom>
              <a:avLst/>
              <a:gdLst>
                <a:gd name="connsiteX0" fmla="*/ 0 w 1268397"/>
                <a:gd name="connsiteY0" fmla="*/ 0 h 634198"/>
                <a:gd name="connsiteX1" fmla="*/ 1268397 w 1268397"/>
                <a:gd name="connsiteY1" fmla="*/ 0 h 634198"/>
                <a:gd name="connsiteX2" fmla="*/ 1268397 w 1268397"/>
                <a:gd name="connsiteY2" fmla="*/ 634198 h 634198"/>
                <a:gd name="connsiteX3" fmla="*/ 0 w 1268397"/>
                <a:gd name="connsiteY3" fmla="*/ 634198 h 634198"/>
                <a:gd name="connsiteX4" fmla="*/ 0 w 1268397"/>
                <a:gd name="connsiteY4" fmla="*/ 0 h 6341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68397" h="634198">
                  <a:moveTo>
                    <a:pt x="0" y="0"/>
                  </a:moveTo>
                  <a:lnTo>
                    <a:pt x="1268397" y="0"/>
                  </a:lnTo>
                  <a:lnTo>
                    <a:pt x="1268397" y="634198"/>
                  </a:lnTo>
                  <a:lnTo>
                    <a:pt x="0" y="634198"/>
                  </a:lnTo>
                  <a:lnTo>
                    <a:pt x="0" y="0"/>
                  </a:lnTo>
                  <a:close/>
                </a:path>
              </a:pathLst>
            </a:custGeom>
            <a:solidFill>
              <a:schemeClr val="accent1"/>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7620" tIns="7620" rIns="7620" bIns="7620" numCol="1" spcCol="1270" anchor="ctr" anchorCtr="0">
              <a:noAutofit/>
            </a:bodyPr>
            <a:lstStyle/>
            <a:p>
              <a:pPr lvl="0" algn="ctr"/>
              <a:r>
                <a:rPr lang="en-GB" sz="1100" b="1" dirty="0">
                  <a:latin typeface="+mn-lt"/>
                </a:rPr>
                <a:t>HELSE OG SOSIAL</a:t>
              </a:r>
              <a:endParaRPr lang="nb-NO" sz="1100" dirty="0">
                <a:latin typeface="+mn-lt"/>
                <a:ea typeface="Open Sans SemiBold" panose="020B0706030804020204" pitchFamily="34" charset="0"/>
                <a:cs typeface="Open Sans SemiBold" panose="020B0706030804020204" pitchFamily="34" charset="0"/>
              </a:endParaRPr>
            </a:p>
          </p:txBody>
        </p:sp>
        <p:grpSp>
          <p:nvGrpSpPr>
            <p:cNvPr id="25" name="Gruppe 24">
              <a:extLst>
                <a:ext uri="{FF2B5EF4-FFF2-40B4-BE49-F238E27FC236}">
                  <a16:creationId xmlns:a16="http://schemas.microsoft.com/office/drawing/2014/main" id="{1C575C4C-F720-46EF-81BE-9A254A1BAE7F}"/>
                </a:ext>
              </a:extLst>
            </p:cNvPr>
            <p:cNvGrpSpPr/>
            <p:nvPr/>
          </p:nvGrpSpPr>
          <p:grpSpPr>
            <a:xfrm>
              <a:off x="2766203" y="3944597"/>
              <a:ext cx="1097815" cy="381490"/>
              <a:chOff x="1642371" y="2629808"/>
              <a:chExt cx="1142033" cy="381490"/>
            </a:xfrm>
          </p:grpSpPr>
          <p:sp>
            <p:nvSpPr>
              <p:cNvPr id="29" name="Rektangel 28">
                <a:extLst>
                  <a:ext uri="{FF2B5EF4-FFF2-40B4-BE49-F238E27FC236}">
                    <a16:creationId xmlns:a16="http://schemas.microsoft.com/office/drawing/2014/main" id="{84CF093A-A2D2-45B7-8FE9-5151FA04C3F6}"/>
                  </a:ext>
                </a:extLst>
              </p:cNvPr>
              <p:cNvSpPr/>
              <p:nvPr userDrawn="1"/>
            </p:nvSpPr>
            <p:spPr>
              <a:xfrm>
                <a:off x="1653524" y="2636796"/>
                <a:ext cx="1130880" cy="374502"/>
              </a:xfrm>
              <a:prstGeom prst="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30" name="TekstSylinder 29">
                <a:extLst>
                  <a:ext uri="{FF2B5EF4-FFF2-40B4-BE49-F238E27FC236}">
                    <a16:creationId xmlns:a16="http://schemas.microsoft.com/office/drawing/2014/main" id="{C0EB11DD-07A1-4CA5-9B48-1D0169C9CCB0}"/>
                  </a:ext>
                </a:extLst>
              </p:cNvPr>
              <p:cNvSpPr txBox="1"/>
              <p:nvPr userDrawn="1"/>
            </p:nvSpPr>
            <p:spPr>
              <a:xfrm>
                <a:off x="1642371" y="2629808"/>
                <a:ext cx="1130880" cy="37450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5715" tIns="5715" rIns="5715" bIns="5715" numCol="1" spcCol="1270" anchor="ctr" anchorCtr="0">
                <a:noAutofit/>
              </a:bodyPr>
              <a:lstStyle/>
              <a:p>
                <a:pPr marL="0" lvl="0" indent="0" algn="ctr" defTabSz="400050">
                  <a:lnSpc>
                    <a:spcPct val="90000"/>
                  </a:lnSpc>
                  <a:spcBef>
                    <a:spcPct val="0"/>
                  </a:spcBef>
                  <a:spcAft>
                    <a:spcPct val="35000"/>
                  </a:spcAft>
                  <a:buNone/>
                </a:pPr>
                <a:r>
                  <a:rPr lang="nb-NO" sz="900" b="1" kern="1200" dirty="0"/>
                  <a:t>sosial og velferd</a:t>
                </a:r>
              </a:p>
            </p:txBody>
          </p:sp>
        </p:grpSp>
        <p:grpSp>
          <p:nvGrpSpPr>
            <p:cNvPr id="26" name="Gruppe 25">
              <a:extLst>
                <a:ext uri="{FF2B5EF4-FFF2-40B4-BE49-F238E27FC236}">
                  <a16:creationId xmlns:a16="http://schemas.microsoft.com/office/drawing/2014/main" id="{C2EFA962-3C91-4775-9E5D-B7E41DE2FC2F}"/>
                </a:ext>
              </a:extLst>
            </p:cNvPr>
            <p:cNvGrpSpPr/>
            <p:nvPr/>
          </p:nvGrpSpPr>
          <p:grpSpPr>
            <a:xfrm>
              <a:off x="2783194" y="4382919"/>
              <a:ext cx="1080825" cy="374502"/>
              <a:chOff x="1653524" y="3248783"/>
              <a:chExt cx="1130880" cy="374502"/>
            </a:xfrm>
          </p:grpSpPr>
          <p:sp>
            <p:nvSpPr>
              <p:cNvPr id="27" name="Rektangel 26">
                <a:extLst>
                  <a:ext uri="{FF2B5EF4-FFF2-40B4-BE49-F238E27FC236}">
                    <a16:creationId xmlns:a16="http://schemas.microsoft.com/office/drawing/2014/main" id="{A4C2B1FA-D8A3-4052-A155-CE35316BA17A}"/>
                  </a:ext>
                </a:extLst>
              </p:cNvPr>
              <p:cNvSpPr/>
              <p:nvPr userDrawn="1"/>
            </p:nvSpPr>
            <p:spPr>
              <a:xfrm>
                <a:off x="1653524" y="3248783"/>
                <a:ext cx="1130880" cy="374502"/>
              </a:xfrm>
              <a:prstGeom prst="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8" name="TekstSylinder 27">
                <a:extLst>
                  <a:ext uri="{FF2B5EF4-FFF2-40B4-BE49-F238E27FC236}">
                    <a16:creationId xmlns:a16="http://schemas.microsoft.com/office/drawing/2014/main" id="{D425CF51-24B2-4452-8272-15BF8A93321A}"/>
                  </a:ext>
                </a:extLst>
              </p:cNvPr>
              <p:cNvSpPr txBox="1"/>
              <p:nvPr userDrawn="1"/>
            </p:nvSpPr>
            <p:spPr>
              <a:xfrm>
                <a:off x="1653524" y="3248783"/>
                <a:ext cx="1130880" cy="37450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5715" tIns="5715" rIns="5715" bIns="5715" numCol="1" spcCol="1270" anchor="ctr" anchorCtr="0">
                <a:noAutofit/>
              </a:bodyPr>
              <a:lstStyle/>
              <a:p>
                <a:pPr marL="0" lvl="0" indent="0" algn="ctr" defTabSz="400050">
                  <a:lnSpc>
                    <a:spcPct val="90000"/>
                  </a:lnSpc>
                  <a:spcBef>
                    <a:spcPct val="0"/>
                  </a:spcBef>
                  <a:spcAft>
                    <a:spcPct val="35000"/>
                  </a:spcAft>
                  <a:buNone/>
                </a:pPr>
                <a:r>
                  <a:rPr lang="en-GB" sz="900" b="1" kern="1200" dirty="0">
                    <a:solidFill>
                      <a:schemeClr val="lt1"/>
                    </a:solidFill>
                    <a:latin typeface="+mn-lt"/>
                    <a:ea typeface="+mn-ea"/>
                    <a:cs typeface="+mn-cs"/>
                  </a:rPr>
                  <a:t>spesialist-</a:t>
                </a:r>
                <a:br>
                  <a:rPr lang="en-GB" sz="900" b="1" kern="1200" dirty="0">
                    <a:solidFill>
                      <a:schemeClr val="lt1"/>
                    </a:solidFill>
                    <a:latin typeface="+mn-lt"/>
                    <a:ea typeface="+mn-ea"/>
                    <a:cs typeface="+mn-cs"/>
                  </a:rPr>
                </a:br>
                <a:r>
                  <a:rPr lang="en-GB" sz="900" b="1" kern="1200" dirty="0">
                    <a:solidFill>
                      <a:schemeClr val="lt1"/>
                    </a:solidFill>
                    <a:latin typeface="+mn-lt"/>
                    <a:ea typeface="+mn-ea"/>
                    <a:cs typeface="+mn-cs"/>
                  </a:rPr>
                  <a:t>helsetjenester</a:t>
                </a:r>
                <a:endParaRPr lang="nb-NO" sz="900" b="1" kern="1200" dirty="0">
                  <a:solidFill>
                    <a:schemeClr val="lt1"/>
                  </a:solidFill>
                  <a:latin typeface="+mn-lt"/>
                  <a:ea typeface="+mn-ea"/>
                  <a:cs typeface="+mn-cs"/>
                </a:endParaRPr>
              </a:p>
            </p:txBody>
          </p:sp>
        </p:grpSp>
        <p:cxnSp>
          <p:nvCxnSpPr>
            <p:cNvPr id="118" name="Rett linje 117">
              <a:extLst>
                <a:ext uri="{FF2B5EF4-FFF2-40B4-BE49-F238E27FC236}">
                  <a16:creationId xmlns:a16="http://schemas.microsoft.com/office/drawing/2014/main" id="{1C5D21DF-7958-41AA-9013-69D1CC2835F9}"/>
                </a:ext>
              </a:extLst>
            </p:cNvPr>
            <p:cNvCxnSpPr>
              <a:cxnSpLocks/>
            </p:cNvCxnSpPr>
            <p:nvPr/>
          </p:nvCxnSpPr>
          <p:spPr>
            <a:xfrm flipH="1">
              <a:off x="2608322" y="4151499"/>
              <a:ext cx="170012"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19" name="Rett linje 118">
              <a:extLst>
                <a:ext uri="{FF2B5EF4-FFF2-40B4-BE49-F238E27FC236}">
                  <a16:creationId xmlns:a16="http://schemas.microsoft.com/office/drawing/2014/main" id="{58BD1B5C-4C31-4C5E-95A7-EE1F90FDA0A8}"/>
                </a:ext>
              </a:extLst>
            </p:cNvPr>
            <p:cNvCxnSpPr>
              <a:cxnSpLocks/>
            </p:cNvCxnSpPr>
            <p:nvPr/>
          </p:nvCxnSpPr>
          <p:spPr>
            <a:xfrm flipH="1">
              <a:off x="2608322" y="4579896"/>
              <a:ext cx="170012"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5" name="Rett linje 134">
              <a:extLst>
                <a:ext uri="{FF2B5EF4-FFF2-40B4-BE49-F238E27FC236}">
                  <a16:creationId xmlns:a16="http://schemas.microsoft.com/office/drawing/2014/main" id="{7E11723F-FE0C-4575-8219-8506180039F3}"/>
                </a:ext>
              </a:extLst>
            </p:cNvPr>
            <p:cNvCxnSpPr/>
            <p:nvPr/>
          </p:nvCxnSpPr>
          <p:spPr>
            <a:xfrm flipV="1">
              <a:off x="3233625" y="2951215"/>
              <a:ext cx="0" cy="235294"/>
            </a:xfrm>
            <a:prstGeom prst="line">
              <a:avLst/>
            </a:prstGeom>
          </p:spPr>
          <p:style>
            <a:lnRef idx="1">
              <a:schemeClr val="accent1"/>
            </a:lnRef>
            <a:fillRef idx="0">
              <a:schemeClr val="accent1"/>
            </a:fillRef>
            <a:effectRef idx="0">
              <a:schemeClr val="accent1"/>
            </a:effectRef>
            <a:fontRef idx="minor">
              <a:schemeClr val="tx1"/>
            </a:fontRef>
          </p:style>
        </p:cxnSp>
      </p:grpSp>
      <p:grpSp>
        <p:nvGrpSpPr>
          <p:cNvPr id="144" name="Gruppe 143">
            <a:extLst>
              <a:ext uri="{FF2B5EF4-FFF2-40B4-BE49-F238E27FC236}">
                <a16:creationId xmlns:a16="http://schemas.microsoft.com/office/drawing/2014/main" id="{CAA3EEA9-5D98-47EB-A10D-C97E1CB1AA0C}"/>
              </a:ext>
            </a:extLst>
          </p:cNvPr>
          <p:cNvGrpSpPr/>
          <p:nvPr userDrawn="1"/>
        </p:nvGrpSpPr>
        <p:grpSpPr>
          <a:xfrm>
            <a:off x="9808197" y="2951215"/>
            <a:ext cx="1268397" cy="2236602"/>
            <a:chOff x="4130383" y="2951215"/>
            <a:chExt cx="1268397" cy="2236602"/>
          </a:xfrm>
        </p:grpSpPr>
        <p:sp>
          <p:nvSpPr>
            <p:cNvPr id="86" name="Frihåndsform: figur 85">
              <a:extLst>
                <a:ext uri="{FF2B5EF4-FFF2-40B4-BE49-F238E27FC236}">
                  <a16:creationId xmlns:a16="http://schemas.microsoft.com/office/drawing/2014/main" id="{8C0D000C-1464-4199-A7F0-3533B6A396C5}"/>
                </a:ext>
              </a:extLst>
            </p:cNvPr>
            <p:cNvSpPr/>
            <p:nvPr/>
          </p:nvSpPr>
          <p:spPr>
            <a:xfrm>
              <a:off x="4130383" y="3186509"/>
              <a:ext cx="1268397" cy="634198"/>
            </a:xfrm>
            <a:custGeom>
              <a:avLst/>
              <a:gdLst>
                <a:gd name="connsiteX0" fmla="*/ 0 w 1268397"/>
                <a:gd name="connsiteY0" fmla="*/ 0 h 634198"/>
                <a:gd name="connsiteX1" fmla="*/ 1268397 w 1268397"/>
                <a:gd name="connsiteY1" fmla="*/ 0 h 634198"/>
                <a:gd name="connsiteX2" fmla="*/ 1268397 w 1268397"/>
                <a:gd name="connsiteY2" fmla="*/ 634198 h 634198"/>
                <a:gd name="connsiteX3" fmla="*/ 0 w 1268397"/>
                <a:gd name="connsiteY3" fmla="*/ 634198 h 634198"/>
                <a:gd name="connsiteX4" fmla="*/ 0 w 1268397"/>
                <a:gd name="connsiteY4" fmla="*/ 0 h 6341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68397" h="634198">
                  <a:moveTo>
                    <a:pt x="0" y="0"/>
                  </a:moveTo>
                  <a:lnTo>
                    <a:pt x="1268397" y="0"/>
                  </a:lnTo>
                  <a:lnTo>
                    <a:pt x="1268397" y="634198"/>
                  </a:lnTo>
                  <a:lnTo>
                    <a:pt x="0" y="634198"/>
                  </a:lnTo>
                  <a:lnTo>
                    <a:pt x="0" y="0"/>
                  </a:lnTo>
                  <a:close/>
                </a:path>
              </a:pathLst>
            </a:custGeom>
            <a:solidFill>
              <a:schemeClr val="accent1"/>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7620" tIns="7620" rIns="7620" bIns="7620" numCol="1" spcCol="1270" anchor="ctr" anchorCtr="0">
              <a:noAutofit/>
            </a:bodyPr>
            <a:lstStyle/>
            <a:p>
              <a:pPr lvl="0" algn="ctr"/>
              <a:r>
                <a:rPr lang="en-GB" sz="1100" b="1" dirty="0"/>
                <a:t>OPPVEKST OG BARNEVERN</a:t>
              </a:r>
              <a:endParaRPr lang="nb-NO" sz="1100" dirty="0">
                <a:latin typeface="Open Sans SemiBold" panose="020B0706030804020204" pitchFamily="34" charset="0"/>
                <a:ea typeface="Open Sans SemiBold" panose="020B0706030804020204" pitchFamily="34" charset="0"/>
                <a:cs typeface="Open Sans SemiBold" panose="020B0706030804020204" pitchFamily="34" charset="0"/>
              </a:endParaRPr>
            </a:p>
          </p:txBody>
        </p:sp>
        <p:grpSp>
          <p:nvGrpSpPr>
            <p:cNvPr id="34" name="Gruppe 33">
              <a:extLst>
                <a:ext uri="{FF2B5EF4-FFF2-40B4-BE49-F238E27FC236}">
                  <a16:creationId xmlns:a16="http://schemas.microsoft.com/office/drawing/2014/main" id="{9F3375D5-0655-4160-AB53-F630AD786A5A}"/>
                </a:ext>
              </a:extLst>
            </p:cNvPr>
            <p:cNvGrpSpPr/>
            <p:nvPr/>
          </p:nvGrpSpPr>
          <p:grpSpPr>
            <a:xfrm>
              <a:off x="4310446" y="3951585"/>
              <a:ext cx="1088334" cy="374502"/>
              <a:chOff x="3021890" y="2636796"/>
              <a:chExt cx="1130880" cy="374502"/>
            </a:xfrm>
          </p:grpSpPr>
          <p:sp>
            <p:nvSpPr>
              <p:cNvPr id="41" name="Rektangel 40">
                <a:extLst>
                  <a:ext uri="{FF2B5EF4-FFF2-40B4-BE49-F238E27FC236}">
                    <a16:creationId xmlns:a16="http://schemas.microsoft.com/office/drawing/2014/main" id="{E9B5FA2F-13CD-43A9-B708-97C8D2130059}"/>
                  </a:ext>
                </a:extLst>
              </p:cNvPr>
              <p:cNvSpPr/>
              <p:nvPr userDrawn="1"/>
            </p:nvSpPr>
            <p:spPr>
              <a:xfrm>
                <a:off x="3021890" y="2636796"/>
                <a:ext cx="1130880" cy="374502"/>
              </a:xfrm>
              <a:prstGeom prst="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42" name="TekstSylinder 41">
                <a:extLst>
                  <a:ext uri="{FF2B5EF4-FFF2-40B4-BE49-F238E27FC236}">
                    <a16:creationId xmlns:a16="http://schemas.microsoft.com/office/drawing/2014/main" id="{7BE25B49-A508-44F1-BF9B-F6C37A6DBEDE}"/>
                  </a:ext>
                </a:extLst>
              </p:cNvPr>
              <p:cNvSpPr txBox="1"/>
              <p:nvPr userDrawn="1"/>
            </p:nvSpPr>
            <p:spPr>
              <a:xfrm>
                <a:off x="3021890" y="2636796"/>
                <a:ext cx="1130880" cy="37450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5715" tIns="5715" rIns="5715" bIns="5715" numCol="1" spcCol="1270" anchor="ctr" anchorCtr="0">
                <a:noAutofit/>
              </a:bodyPr>
              <a:lstStyle/>
              <a:p>
                <a:pPr marL="0" lvl="0" indent="0" algn="ctr" defTabSz="400050">
                  <a:lnSpc>
                    <a:spcPct val="90000"/>
                  </a:lnSpc>
                  <a:spcBef>
                    <a:spcPct val="0"/>
                  </a:spcBef>
                  <a:spcAft>
                    <a:spcPct val="35000"/>
                  </a:spcAft>
                  <a:buNone/>
                </a:pPr>
                <a:r>
                  <a:rPr lang="nb-NO" sz="900" b="1" kern="1200" dirty="0"/>
                  <a:t>skole</a:t>
                </a:r>
              </a:p>
            </p:txBody>
          </p:sp>
        </p:grpSp>
        <p:grpSp>
          <p:nvGrpSpPr>
            <p:cNvPr id="35" name="Gruppe 34">
              <a:extLst>
                <a:ext uri="{FF2B5EF4-FFF2-40B4-BE49-F238E27FC236}">
                  <a16:creationId xmlns:a16="http://schemas.microsoft.com/office/drawing/2014/main" id="{24CF45F5-8584-4EC3-9CB6-9A2FCC6FD357}"/>
                </a:ext>
              </a:extLst>
            </p:cNvPr>
            <p:cNvGrpSpPr/>
            <p:nvPr/>
          </p:nvGrpSpPr>
          <p:grpSpPr>
            <a:xfrm>
              <a:off x="4320877" y="4386164"/>
              <a:ext cx="1075466" cy="374502"/>
              <a:chOff x="3021890" y="3248783"/>
              <a:chExt cx="1130880" cy="374502"/>
            </a:xfrm>
          </p:grpSpPr>
          <p:sp>
            <p:nvSpPr>
              <p:cNvPr id="39" name="Rektangel 38">
                <a:extLst>
                  <a:ext uri="{FF2B5EF4-FFF2-40B4-BE49-F238E27FC236}">
                    <a16:creationId xmlns:a16="http://schemas.microsoft.com/office/drawing/2014/main" id="{113F81FC-6F27-4508-A1C4-721C0001E237}"/>
                  </a:ext>
                </a:extLst>
              </p:cNvPr>
              <p:cNvSpPr/>
              <p:nvPr userDrawn="1"/>
            </p:nvSpPr>
            <p:spPr>
              <a:xfrm>
                <a:off x="3021890" y="3248783"/>
                <a:ext cx="1130880" cy="374502"/>
              </a:xfrm>
              <a:prstGeom prst="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40" name="TekstSylinder 39">
                <a:extLst>
                  <a:ext uri="{FF2B5EF4-FFF2-40B4-BE49-F238E27FC236}">
                    <a16:creationId xmlns:a16="http://schemas.microsoft.com/office/drawing/2014/main" id="{22A933F3-2F64-4375-9225-0689C935A2BD}"/>
                  </a:ext>
                </a:extLst>
              </p:cNvPr>
              <p:cNvSpPr txBox="1"/>
              <p:nvPr userDrawn="1"/>
            </p:nvSpPr>
            <p:spPr>
              <a:xfrm>
                <a:off x="3021890" y="3248783"/>
                <a:ext cx="1130880" cy="37450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5715" tIns="5715" rIns="5715" bIns="5715" numCol="1" spcCol="1270" anchor="ctr" anchorCtr="0">
                <a:noAutofit/>
              </a:bodyPr>
              <a:lstStyle/>
              <a:p>
                <a:pPr marL="0" lvl="0" indent="0" algn="ctr" defTabSz="400050">
                  <a:lnSpc>
                    <a:spcPct val="90000"/>
                  </a:lnSpc>
                  <a:spcBef>
                    <a:spcPct val="0"/>
                  </a:spcBef>
                  <a:spcAft>
                    <a:spcPct val="35000"/>
                  </a:spcAft>
                  <a:buNone/>
                </a:pPr>
                <a:r>
                  <a:rPr lang="en-GB" sz="900" b="1" kern="1200" dirty="0">
                    <a:solidFill>
                      <a:schemeClr val="lt1"/>
                    </a:solidFill>
                    <a:latin typeface="+mn-lt"/>
                    <a:ea typeface="+mn-ea"/>
                    <a:cs typeface="+mn-cs"/>
                  </a:rPr>
                  <a:t>barnehage</a:t>
                </a:r>
                <a:endParaRPr lang="nb-NO" sz="900" b="1" kern="1200" dirty="0"/>
              </a:p>
            </p:txBody>
          </p:sp>
        </p:grpSp>
        <p:grpSp>
          <p:nvGrpSpPr>
            <p:cNvPr id="36" name="Gruppe 35">
              <a:extLst>
                <a:ext uri="{FF2B5EF4-FFF2-40B4-BE49-F238E27FC236}">
                  <a16:creationId xmlns:a16="http://schemas.microsoft.com/office/drawing/2014/main" id="{7D8636CE-05B2-4A19-AA32-1872D915EA8F}"/>
                </a:ext>
              </a:extLst>
            </p:cNvPr>
            <p:cNvGrpSpPr/>
            <p:nvPr/>
          </p:nvGrpSpPr>
          <p:grpSpPr>
            <a:xfrm>
              <a:off x="4323204" y="4813315"/>
              <a:ext cx="1073139" cy="374502"/>
              <a:chOff x="3021890" y="3860771"/>
              <a:chExt cx="1130880" cy="374502"/>
            </a:xfrm>
          </p:grpSpPr>
          <p:sp>
            <p:nvSpPr>
              <p:cNvPr id="37" name="Rektangel 36">
                <a:extLst>
                  <a:ext uri="{FF2B5EF4-FFF2-40B4-BE49-F238E27FC236}">
                    <a16:creationId xmlns:a16="http://schemas.microsoft.com/office/drawing/2014/main" id="{7219CD6A-6191-49E4-B11E-5402B30866AB}"/>
                  </a:ext>
                </a:extLst>
              </p:cNvPr>
              <p:cNvSpPr/>
              <p:nvPr userDrawn="1"/>
            </p:nvSpPr>
            <p:spPr>
              <a:xfrm>
                <a:off x="3021890" y="3860771"/>
                <a:ext cx="1130880" cy="374502"/>
              </a:xfrm>
              <a:prstGeom prst="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38" name="TekstSylinder 37">
                <a:extLst>
                  <a:ext uri="{FF2B5EF4-FFF2-40B4-BE49-F238E27FC236}">
                    <a16:creationId xmlns:a16="http://schemas.microsoft.com/office/drawing/2014/main" id="{EB86A631-9500-47DE-8FCC-666876D252E8}"/>
                  </a:ext>
                </a:extLst>
              </p:cNvPr>
              <p:cNvSpPr txBox="1"/>
              <p:nvPr userDrawn="1"/>
            </p:nvSpPr>
            <p:spPr>
              <a:xfrm>
                <a:off x="3021890" y="3860771"/>
                <a:ext cx="1130880" cy="37450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5715" tIns="5715" rIns="5715" bIns="5715" numCol="1" spcCol="1270" anchor="ctr" anchorCtr="0">
                <a:noAutofit/>
              </a:bodyPr>
              <a:lstStyle/>
              <a:p>
                <a:pPr marL="0" marR="0" lvl="0" indent="0" algn="ctr" defTabSz="400050" rtl="0" eaLnBrk="1" fontAlgn="auto" latinLnBrk="0" hangingPunct="1">
                  <a:lnSpc>
                    <a:spcPct val="90000"/>
                  </a:lnSpc>
                  <a:spcBef>
                    <a:spcPct val="0"/>
                  </a:spcBef>
                  <a:spcAft>
                    <a:spcPct val="35000"/>
                  </a:spcAft>
                  <a:buClrTx/>
                  <a:buSzTx/>
                  <a:buFontTx/>
                  <a:buNone/>
                  <a:tabLst/>
                  <a:defRPr/>
                </a:pPr>
                <a:r>
                  <a:rPr lang="en-GB" sz="900" b="1" kern="1200" dirty="0">
                    <a:solidFill>
                      <a:schemeClr val="lt1"/>
                    </a:solidFill>
                    <a:latin typeface="+mn-lt"/>
                    <a:ea typeface="+mn-ea"/>
                    <a:cs typeface="+mn-cs"/>
                  </a:rPr>
                  <a:t>barnevern og familievern</a:t>
                </a:r>
                <a:endParaRPr lang="nb-NO" sz="900" b="1" kern="1200" dirty="0">
                  <a:solidFill>
                    <a:schemeClr val="lt1"/>
                  </a:solidFill>
                  <a:latin typeface="+mn-lt"/>
                  <a:ea typeface="+mn-ea"/>
                  <a:cs typeface="+mn-cs"/>
                </a:endParaRPr>
              </a:p>
            </p:txBody>
          </p:sp>
        </p:grpSp>
        <p:cxnSp>
          <p:nvCxnSpPr>
            <p:cNvPr id="111" name="Rett linje 110">
              <a:extLst>
                <a:ext uri="{FF2B5EF4-FFF2-40B4-BE49-F238E27FC236}">
                  <a16:creationId xmlns:a16="http://schemas.microsoft.com/office/drawing/2014/main" id="{4B9FAC8E-FFFD-40B5-B41E-CD2439F2CAC1}"/>
                </a:ext>
              </a:extLst>
            </p:cNvPr>
            <p:cNvCxnSpPr>
              <a:cxnSpLocks/>
            </p:cNvCxnSpPr>
            <p:nvPr/>
          </p:nvCxnSpPr>
          <p:spPr>
            <a:xfrm>
              <a:off x="4139909" y="3807774"/>
              <a:ext cx="0" cy="1187856"/>
            </a:xfrm>
            <a:prstGeom prst="line">
              <a:avLst/>
            </a:prstGeom>
          </p:spPr>
          <p:style>
            <a:lnRef idx="1">
              <a:schemeClr val="accent1"/>
            </a:lnRef>
            <a:fillRef idx="0">
              <a:schemeClr val="accent1"/>
            </a:fillRef>
            <a:effectRef idx="0">
              <a:schemeClr val="accent1"/>
            </a:effectRef>
            <a:fontRef idx="minor">
              <a:schemeClr val="tx1"/>
            </a:fontRef>
          </p:style>
        </p:cxnSp>
        <p:cxnSp>
          <p:nvCxnSpPr>
            <p:cNvPr id="112" name="Rett linje 111">
              <a:extLst>
                <a:ext uri="{FF2B5EF4-FFF2-40B4-BE49-F238E27FC236}">
                  <a16:creationId xmlns:a16="http://schemas.microsoft.com/office/drawing/2014/main" id="{827202D0-7EEC-4EF7-BC91-8EB350D63D7D}"/>
                </a:ext>
              </a:extLst>
            </p:cNvPr>
            <p:cNvCxnSpPr>
              <a:cxnSpLocks/>
            </p:cNvCxnSpPr>
            <p:nvPr/>
          </p:nvCxnSpPr>
          <p:spPr>
            <a:xfrm flipH="1">
              <a:off x="4139909" y="4143589"/>
              <a:ext cx="170012"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13" name="Rett linje 112">
              <a:extLst>
                <a:ext uri="{FF2B5EF4-FFF2-40B4-BE49-F238E27FC236}">
                  <a16:creationId xmlns:a16="http://schemas.microsoft.com/office/drawing/2014/main" id="{FC971D9C-F27F-408B-B42B-84A4D61B96B7}"/>
                </a:ext>
              </a:extLst>
            </p:cNvPr>
            <p:cNvCxnSpPr>
              <a:cxnSpLocks/>
            </p:cNvCxnSpPr>
            <p:nvPr/>
          </p:nvCxnSpPr>
          <p:spPr>
            <a:xfrm flipH="1">
              <a:off x="4139909" y="4562233"/>
              <a:ext cx="170012"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14" name="Rett linje 113">
              <a:extLst>
                <a:ext uri="{FF2B5EF4-FFF2-40B4-BE49-F238E27FC236}">
                  <a16:creationId xmlns:a16="http://schemas.microsoft.com/office/drawing/2014/main" id="{92238850-CBDB-44BE-9718-3A23F0692043}"/>
                </a:ext>
              </a:extLst>
            </p:cNvPr>
            <p:cNvCxnSpPr>
              <a:cxnSpLocks/>
            </p:cNvCxnSpPr>
            <p:nvPr/>
          </p:nvCxnSpPr>
          <p:spPr>
            <a:xfrm flipH="1">
              <a:off x="4139909" y="4995630"/>
              <a:ext cx="170012"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6" name="Rett linje 135">
              <a:extLst>
                <a:ext uri="{FF2B5EF4-FFF2-40B4-BE49-F238E27FC236}">
                  <a16:creationId xmlns:a16="http://schemas.microsoft.com/office/drawing/2014/main" id="{6798F810-268C-4BAE-808F-E65F02498B42}"/>
                </a:ext>
              </a:extLst>
            </p:cNvPr>
            <p:cNvCxnSpPr/>
            <p:nvPr/>
          </p:nvCxnSpPr>
          <p:spPr>
            <a:xfrm flipV="1">
              <a:off x="4742458" y="2951215"/>
              <a:ext cx="0" cy="235294"/>
            </a:xfrm>
            <a:prstGeom prst="line">
              <a:avLst/>
            </a:prstGeom>
          </p:spPr>
          <p:style>
            <a:lnRef idx="1">
              <a:schemeClr val="accent1"/>
            </a:lnRef>
            <a:fillRef idx="0">
              <a:schemeClr val="accent1"/>
            </a:fillRef>
            <a:effectRef idx="0">
              <a:schemeClr val="accent1"/>
            </a:effectRef>
            <a:fontRef idx="minor">
              <a:schemeClr val="tx1"/>
            </a:fontRef>
          </p:style>
        </p:cxnSp>
      </p:grpSp>
      <p:grpSp>
        <p:nvGrpSpPr>
          <p:cNvPr id="145" name="Gruppe 144">
            <a:extLst>
              <a:ext uri="{FF2B5EF4-FFF2-40B4-BE49-F238E27FC236}">
                <a16:creationId xmlns:a16="http://schemas.microsoft.com/office/drawing/2014/main" id="{28855B7B-A619-4A86-82CC-A121CB5CF261}"/>
              </a:ext>
            </a:extLst>
          </p:cNvPr>
          <p:cNvGrpSpPr/>
          <p:nvPr userDrawn="1"/>
        </p:nvGrpSpPr>
        <p:grpSpPr>
          <a:xfrm>
            <a:off x="8429995" y="2951215"/>
            <a:ext cx="1268398" cy="2660063"/>
            <a:chOff x="5665144" y="2951215"/>
            <a:chExt cx="1268398" cy="2660063"/>
          </a:xfrm>
        </p:grpSpPr>
        <p:sp>
          <p:nvSpPr>
            <p:cNvPr id="87" name="Frihåndsform: figur 86">
              <a:extLst>
                <a:ext uri="{FF2B5EF4-FFF2-40B4-BE49-F238E27FC236}">
                  <a16:creationId xmlns:a16="http://schemas.microsoft.com/office/drawing/2014/main" id="{9CD7B1E1-8071-4F38-8264-3BDE8841B6DB}"/>
                </a:ext>
              </a:extLst>
            </p:cNvPr>
            <p:cNvSpPr/>
            <p:nvPr/>
          </p:nvSpPr>
          <p:spPr>
            <a:xfrm>
              <a:off x="5665144" y="3186509"/>
              <a:ext cx="1268397" cy="634198"/>
            </a:xfrm>
            <a:custGeom>
              <a:avLst/>
              <a:gdLst>
                <a:gd name="connsiteX0" fmla="*/ 0 w 1268397"/>
                <a:gd name="connsiteY0" fmla="*/ 0 h 634198"/>
                <a:gd name="connsiteX1" fmla="*/ 1268397 w 1268397"/>
                <a:gd name="connsiteY1" fmla="*/ 0 h 634198"/>
                <a:gd name="connsiteX2" fmla="*/ 1268397 w 1268397"/>
                <a:gd name="connsiteY2" fmla="*/ 634198 h 634198"/>
                <a:gd name="connsiteX3" fmla="*/ 0 w 1268397"/>
                <a:gd name="connsiteY3" fmla="*/ 634198 h 634198"/>
                <a:gd name="connsiteX4" fmla="*/ 0 w 1268397"/>
                <a:gd name="connsiteY4" fmla="*/ 0 h 6341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68397" h="634198">
                  <a:moveTo>
                    <a:pt x="0" y="0"/>
                  </a:moveTo>
                  <a:lnTo>
                    <a:pt x="1268397" y="0"/>
                  </a:lnTo>
                  <a:lnTo>
                    <a:pt x="1268397" y="634198"/>
                  </a:lnTo>
                  <a:lnTo>
                    <a:pt x="0" y="634198"/>
                  </a:lnTo>
                  <a:lnTo>
                    <a:pt x="0" y="0"/>
                  </a:lnTo>
                  <a:close/>
                </a:path>
              </a:pathLst>
            </a:custGeom>
            <a:solidFill>
              <a:schemeClr val="accent1"/>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7620" tIns="7620" rIns="7620" bIns="7620" numCol="1" spcCol="1270" anchor="ctr" anchorCtr="0">
              <a:noAutofit/>
            </a:bodyPr>
            <a:lstStyle/>
            <a:p>
              <a:pPr lvl="0" algn="ctr"/>
              <a:r>
                <a:rPr lang="en-GB" sz="1100" b="1" dirty="0"/>
                <a:t>MILJØ</a:t>
              </a:r>
              <a:endParaRPr lang="nb-NO" sz="1100" dirty="0">
                <a:latin typeface="Open Sans SemiBold" panose="020B0706030804020204" pitchFamily="34" charset="0"/>
                <a:ea typeface="Open Sans SemiBold" panose="020B0706030804020204" pitchFamily="34" charset="0"/>
                <a:cs typeface="Open Sans SemiBold" panose="020B0706030804020204" pitchFamily="34" charset="0"/>
              </a:endParaRPr>
            </a:p>
          </p:txBody>
        </p:sp>
        <p:grpSp>
          <p:nvGrpSpPr>
            <p:cNvPr id="45" name="Gruppe 44">
              <a:extLst>
                <a:ext uri="{FF2B5EF4-FFF2-40B4-BE49-F238E27FC236}">
                  <a16:creationId xmlns:a16="http://schemas.microsoft.com/office/drawing/2014/main" id="{0A39FF34-4833-44CA-81C7-1DE05BD002E5}"/>
                </a:ext>
              </a:extLst>
            </p:cNvPr>
            <p:cNvGrpSpPr/>
            <p:nvPr/>
          </p:nvGrpSpPr>
          <p:grpSpPr>
            <a:xfrm>
              <a:off x="5844681" y="3951585"/>
              <a:ext cx="1088860" cy="374502"/>
              <a:chOff x="4390256" y="2636796"/>
              <a:chExt cx="1130880" cy="374502"/>
            </a:xfrm>
          </p:grpSpPr>
          <p:sp>
            <p:nvSpPr>
              <p:cNvPr id="49" name="Rektangel 48">
                <a:extLst>
                  <a:ext uri="{FF2B5EF4-FFF2-40B4-BE49-F238E27FC236}">
                    <a16:creationId xmlns:a16="http://schemas.microsoft.com/office/drawing/2014/main" id="{51BA38A6-CB9C-4A37-B245-E07C5270074C}"/>
                  </a:ext>
                </a:extLst>
              </p:cNvPr>
              <p:cNvSpPr/>
              <p:nvPr userDrawn="1"/>
            </p:nvSpPr>
            <p:spPr>
              <a:xfrm>
                <a:off x="4390256" y="2636796"/>
                <a:ext cx="1130880" cy="374502"/>
              </a:xfrm>
              <a:prstGeom prst="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50" name="TekstSylinder 49">
                <a:extLst>
                  <a:ext uri="{FF2B5EF4-FFF2-40B4-BE49-F238E27FC236}">
                    <a16:creationId xmlns:a16="http://schemas.microsoft.com/office/drawing/2014/main" id="{57DF9790-CE76-4828-ABBB-AD794461F06F}"/>
                  </a:ext>
                </a:extLst>
              </p:cNvPr>
              <p:cNvSpPr txBox="1"/>
              <p:nvPr userDrawn="1"/>
            </p:nvSpPr>
            <p:spPr>
              <a:xfrm>
                <a:off x="4390256" y="2636796"/>
                <a:ext cx="1130880" cy="37450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5715" tIns="5715" rIns="5715" bIns="5715" numCol="1" spcCol="1270" anchor="ctr" anchorCtr="0">
                <a:noAutofit/>
              </a:bodyPr>
              <a:lstStyle/>
              <a:p>
                <a:pPr marL="0" marR="0" lvl="0" indent="0" algn="ctr" defTabSz="400050" rtl="0" eaLnBrk="1" fontAlgn="auto" latinLnBrk="0" hangingPunct="1">
                  <a:lnSpc>
                    <a:spcPct val="90000"/>
                  </a:lnSpc>
                  <a:spcBef>
                    <a:spcPct val="0"/>
                  </a:spcBef>
                  <a:spcAft>
                    <a:spcPct val="35000"/>
                  </a:spcAft>
                  <a:buClrTx/>
                  <a:buSzTx/>
                  <a:buFontTx/>
                  <a:buNone/>
                  <a:tabLst/>
                  <a:defRPr/>
                </a:pPr>
                <a:r>
                  <a:rPr lang="en-GB" sz="900" b="1" kern="1200" dirty="0">
                    <a:solidFill>
                      <a:schemeClr val="lt1"/>
                    </a:solidFill>
                    <a:latin typeface="+mn-lt"/>
                    <a:ea typeface="+mn-ea"/>
                    <a:cs typeface="+mn-cs"/>
                  </a:rPr>
                  <a:t>forurensing</a:t>
                </a:r>
                <a:endParaRPr lang="nb-NO" sz="900" b="1" kern="1200" dirty="0">
                  <a:solidFill>
                    <a:schemeClr val="lt1"/>
                  </a:solidFill>
                  <a:latin typeface="+mn-lt"/>
                  <a:ea typeface="+mn-ea"/>
                  <a:cs typeface="+mn-cs"/>
                </a:endParaRPr>
              </a:p>
            </p:txBody>
          </p:sp>
        </p:grpSp>
        <p:grpSp>
          <p:nvGrpSpPr>
            <p:cNvPr id="46" name="Gruppe 45">
              <a:extLst>
                <a:ext uri="{FF2B5EF4-FFF2-40B4-BE49-F238E27FC236}">
                  <a16:creationId xmlns:a16="http://schemas.microsoft.com/office/drawing/2014/main" id="{4AB61D7C-8973-4F4D-B457-7FC686F5E6A3}"/>
                </a:ext>
              </a:extLst>
            </p:cNvPr>
            <p:cNvGrpSpPr/>
            <p:nvPr/>
          </p:nvGrpSpPr>
          <p:grpSpPr>
            <a:xfrm>
              <a:off x="5844681" y="4379982"/>
              <a:ext cx="1088861" cy="374502"/>
              <a:chOff x="4390256" y="3248783"/>
              <a:chExt cx="1130881" cy="374502"/>
            </a:xfrm>
          </p:grpSpPr>
          <p:sp>
            <p:nvSpPr>
              <p:cNvPr id="47" name="Rektangel 46">
                <a:extLst>
                  <a:ext uri="{FF2B5EF4-FFF2-40B4-BE49-F238E27FC236}">
                    <a16:creationId xmlns:a16="http://schemas.microsoft.com/office/drawing/2014/main" id="{ED240E55-65EF-40B4-92F3-74807446A603}"/>
                  </a:ext>
                </a:extLst>
              </p:cNvPr>
              <p:cNvSpPr/>
              <p:nvPr userDrawn="1"/>
            </p:nvSpPr>
            <p:spPr>
              <a:xfrm>
                <a:off x="4390256" y="3248783"/>
                <a:ext cx="1130880" cy="374502"/>
              </a:xfrm>
              <a:prstGeom prst="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48" name="TekstSylinder 47">
                <a:extLst>
                  <a:ext uri="{FF2B5EF4-FFF2-40B4-BE49-F238E27FC236}">
                    <a16:creationId xmlns:a16="http://schemas.microsoft.com/office/drawing/2014/main" id="{1FE686AC-53C1-44B8-A617-647CD9478195}"/>
                  </a:ext>
                </a:extLst>
              </p:cNvPr>
              <p:cNvSpPr txBox="1"/>
              <p:nvPr userDrawn="1"/>
            </p:nvSpPr>
            <p:spPr>
              <a:xfrm>
                <a:off x="4390257" y="3248783"/>
                <a:ext cx="1130880" cy="37450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5715" tIns="5715" rIns="5715" bIns="5715" numCol="1" spcCol="1270" anchor="ctr" anchorCtr="0">
                <a:noAutofit/>
              </a:bodyPr>
              <a:lstStyle/>
              <a:p>
                <a:pPr marL="0" lvl="0" indent="0" algn="ctr" defTabSz="400050" rtl="0" eaLnBrk="1" latinLnBrk="0" hangingPunct="1">
                  <a:lnSpc>
                    <a:spcPct val="90000"/>
                  </a:lnSpc>
                  <a:spcBef>
                    <a:spcPct val="0"/>
                  </a:spcBef>
                  <a:spcAft>
                    <a:spcPct val="35000"/>
                  </a:spcAft>
                  <a:buNone/>
                </a:pPr>
                <a:r>
                  <a:rPr lang="en-US" sz="900" b="1" kern="1200" dirty="0">
                    <a:solidFill>
                      <a:schemeClr val="lt1"/>
                    </a:solidFill>
                    <a:effectLst/>
                    <a:latin typeface="+mn-lt"/>
                    <a:ea typeface="+mn-ea"/>
                    <a:cs typeface="+mn-cs"/>
                  </a:rPr>
                  <a:t>vilt og motorferdsel</a:t>
                </a:r>
                <a:endParaRPr lang="nb-NO" sz="900" b="1" kern="1200" dirty="0">
                  <a:solidFill>
                    <a:schemeClr val="lt1"/>
                  </a:solidFill>
                  <a:latin typeface="+mn-lt"/>
                  <a:ea typeface="+mn-ea"/>
                  <a:cs typeface="+mn-cs"/>
                </a:endParaRPr>
              </a:p>
            </p:txBody>
          </p:sp>
        </p:grpSp>
        <p:grpSp>
          <p:nvGrpSpPr>
            <p:cNvPr id="68" name="Gruppe 67">
              <a:extLst>
                <a:ext uri="{FF2B5EF4-FFF2-40B4-BE49-F238E27FC236}">
                  <a16:creationId xmlns:a16="http://schemas.microsoft.com/office/drawing/2014/main" id="{981F2B97-0676-476B-9A28-316B41C57A94}"/>
                </a:ext>
              </a:extLst>
            </p:cNvPr>
            <p:cNvGrpSpPr/>
            <p:nvPr/>
          </p:nvGrpSpPr>
          <p:grpSpPr>
            <a:xfrm>
              <a:off x="5844681" y="4808379"/>
              <a:ext cx="1088860" cy="374502"/>
              <a:chOff x="4390256" y="2636796"/>
              <a:chExt cx="1130880" cy="374502"/>
            </a:xfrm>
          </p:grpSpPr>
          <p:sp>
            <p:nvSpPr>
              <p:cNvPr id="72" name="Rektangel 71">
                <a:extLst>
                  <a:ext uri="{FF2B5EF4-FFF2-40B4-BE49-F238E27FC236}">
                    <a16:creationId xmlns:a16="http://schemas.microsoft.com/office/drawing/2014/main" id="{103C6B28-6CC7-4117-AB14-F8002FA1FC4A}"/>
                  </a:ext>
                </a:extLst>
              </p:cNvPr>
              <p:cNvSpPr/>
              <p:nvPr userDrawn="1"/>
            </p:nvSpPr>
            <p:spPr>
              <a:xfrm>
                <a:off x="4390256" y="2636796"/>
                <a:ext cx="1130880" cy="374502"/>
              </a:xfrm>
              <a:prstGeom prst="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73" name="TekstSylinder 72">
                <a:extLst>
                  <a:ext uri="{FF2B5EF4-FFF2-40B4-BE49-F238E27FC236}">
                    <a16:creationId xmlns:a16="http://schemas.microsoft.com/office/drawing/2014/main" id="{40D2104E-7E41-4281-A57D-2BAC25F82765}"/>
                  </a:ext>
                </a:extLst>
              </p:cNvPr>
              <p:cNvSpPr txBox="1"/>
              <p:nvPr userDrawn="1"/>
            </p:nvSpPr>
            <p:spPr>
              <a:xfrm>
                <a:off x="4390256" y="2636796"/>
                <a:ext cx="1130880" cy="37450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5715" tIns="5715" rIns="5715" bIns="5715" numCol="1" spcCol="1270" anchor="ctr" anchorCtr="0">
                <a:noAutofit/>
              </a:bodyPr>
              <a:lstStyle/>
              <a:p>
                <a:pPr marL="0" marR="0" lvl="0" indent="0" algn="ctr" defTabSz="400050" rtl="0" eaLnBrk="1" fontAlgn="auto" latinLnBrk="0" hangingPunct="1">
                  <a:lnSpc>
                    <a:spcPct val="90000"/>
                  </a:lnSpc>
                  <a:spcBef>
                    <a:spcPct val="0"/>
                  </a:spcBef>
                  <a:spcAft>
                    <a:spcPct val="35000"/>
                  </a:spcAft>
                  <a:buClrTx/>
                  <a:buSzTx/>
                  <a:buFontTx/>
                  <a:buNone/>
                  <a:tabLst/>
                  <a:defRPr/>
                </a:pPr>
                <a:r>
                  <a:rPr lang="en-GB" sz="900" b="1" kern="1200" dirty="0">
                    <a:solidFill>
                      <a:schemeClr val="lt1"/>
                    </a:solidFill>
                    <a:latin typeface="+mn-lt"/>
                    <a:ea typeface="+mn-ea"/>
                    <a:cs typeface="+mn-cs"/>
                  </a:rPr>
                  <a:t>fisk og vann</a:t>
                </a:r>
                <a:endParaRPr lang="nb-NO" sz="900" b="1" kern="1200" dirty="0">
                  <a:solidFill>
                    <a:schemeClr val="lt1"/>
                  </a:solidFill>
                  <a:latin typeface="+mn-lt"/>
                  <a:ea typeface="+mn-ea"/>
                  <a:cs typeface="+mn-cs"/>
                </a:endParaRPr>
              </a:p>
            </p:txBody>
          </p:sp>
        </p:grpSp>
        <p:grpSp>
          <p:nvGrpSpPr>
            <p:cNvPr id="69" name="Gruppe 68">
              <a:extLst>
                <a:ext uri="{FF2B5EF4-FFF2-40B4-BE49-F238E27FC236}">
                  <a16:creationId xmlns:a16="http://schemas.microsoft.com/office/drawing/2014/main" id="{E5AE7780-0F85-487E-BADF-D7874C43071D}"/>
                </a:ext>
              </a:extLst>
            </p:cNvPr>
            <p:cNvGrpSpPr/>
            <p:nvPr/>
          </p:nvGrpSpPr>
          <p:grpSpPr>
            <a:xfrm>
              <a:off x="5829003" y="5236776"/>
              <a:ext cx="1104538" cy="374502"/>
              <a:chOff x="4373973" y="3248783"/>
              <a:chExt cx="1147163" cy="374502"/>
            </a:xfrm>
          </p:grpSpPr>
          <p:sp>
            <p:nvSpPr>
              <p:cNvPr id="70" name="Rektangel 69">
                <a:extLst>
                  <a:ext uri="{FF2B5EF4-FFF2-40B4-BE49-F238E27FC236}">
                    <a16:creationId xmlns:a16="http://schemas.microsoft.com/office/drawing/2014/main" id="{4999A756-0BE4-4D61-9F8E-0B3BC4AB4E00}"/>
                  </a:ext>
                </a:extLst>
              </p:cNvPr>
              <p:cNvSpPr/>
              <p:nvPr userDrawn="1"/>
            </p:nvSpPr>
            <p:spPr>
              <a:xfrm>
                <a:off x="4390256" y="3248783"/>
                <a:ext cx="1130880" cy="374502"/>
              </a:xfrm>
              <a:prstGeom prst="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71" name="TekstSylinder 70">
                <a:extLst>
                  <a:ext uri="{FF2B5EF4-FFF2-40B4-BE49-F238E27FC236}">
                    <a16:creationId xmlns:a16="http://schemas.microsoft.com/office/drawing/2014/main" id="{178EEA70-A5A7-4A1C-A427-36B8BF94283F}"/>
                  </a:ext>
                </a:extLst>
              </p:cNvPr>
              <p:cNvSpPr txBox="1"/>
              <p:nvPr userDrawn="1"/>
            </p:nvSpPr>
            <p:spPr>
              <a:xfrm>
                <a:off x="4373973" y="3248783"/>
                <a:ext cx="1130880" cy="37450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5715" tIns="5715" rIns="5715" bIns="5715" numCol="1" spcCol="1270" anchor="ctr" anchorCtr="0">
                <a:noAutofit/>
              </a:bodyPr>
              <a:lstStyle/>
              <a:p>
                <a:pPr marL="0" lvl="0" indent="0" algn="ctr" defTabSz="400050" rtl="0" eaLnBrk="1" latinLnBrk="0" hangingPunct="1">
                  <a:lnSpc>
                    <a:spcPct val="90000"/>
                  </a:lnSpc>
                  <a:spcBef>
                    <a:spcPct val="0"/>
                  </a:spcBef>
                  <a:spcAft>
                    <a:spcPct val="35000"/>
                  </a:spcAft>
                  <a:buNone/>
                </a:pPr>
                <a:r>
                  <a:rPr lang="en-GB" sz="900" b="1" kern="1200" dirty="0">
                    <a:solidFill>
                      <a:schemeClr val="lt1"/>
                    </a:solidFill>
                    <a:latin typeface="+mn-lt"/>
                    <a:ea typeface="+mn-ea"/>
                    <a:cs typeface="+mn-cs"/>
                  </a:rPr>
                  <a:t>naturvern</a:t>
                </a:r>
                <a:endParaRPr lang="nb-NO" sz="900" b="1" kern="1200" dirty="0">
                  <a:solidFill>
                    <a:schemeClr val="lt1"/>
                  </a:solidFill>
                  <a:latin typeface="+mn-lt"/>
                  <a:ea typeface="+mn-ea"/>
                  <a:cs typeface="+mn-cs"/>
                </a:endParaRPr>
              </a:p>
            </p:txBody>
          </p:sp>
        </p:grpSp>
        <p:cxnSp>
          <p:nvCxnSpPr>
            <p:cNvPr id="98" name="Rett linje 97">
              <a:extLst>
                <a:ext uri="{FF2B5EF4-FFF2-40B4-BE49-F238E27FC236}">
                  <a16:creationId xmlns:a16="http://schemas.microsoft.com/office/drawing/2014/main" id="{87D9655B-70DB-4B69-8999-FE8B7A99D607}"/>
                </a:ext>
              </a:extLst>
            </p:cNvPr>
            <p:cNvCxnSpPr>
              <a:cxnSpLocks/>
            </p:cNvCxnSpPr>
            <p:nvPr/>
          </p:nvCxnSpPr>
          <p:spPr>
            <a:xfrm>
              <a:off x="5674669" y="3814357"/>
              <a:ext cx="0" cy="1603320"/>
            </a:xfrm>
            <a:prstGeom prst="line">
              <a:avLst/>
            </a:prstGeom>
          </p:spPr>
          <p:style>
            <a:lnRef idx="1">
              <a:schemeClr val="accent1"/>
            </a:lnRef>
            <a:fillRef idx="0">
              <a:schemeClr val="accent1"/>
            </a:fillRef>
            <a:effectRef idx="0">
              <a:schemeClr val="accent1"/>
            </a:effectRef>
            <a:fontRef idx="minor">
              <a:schemeClr val="tx1"/>
            </a:fontRef>
          </p:style>
        </p:cxnSp>
        <p:cxnSp>
          <p:nvCxnSpPr>
            <p:cNvPr id="100" name="Rett linje 99">
              <a:extLst>
                <a:ext uri="{FF2B5EF4-FFF2-40B4-BE49-F238E27FC236}">
                  <a16:creationId xmlns:a16="http://schemas.microsoft.com/office/drawing/2014/main" id="{F3BC3158-6CDD-4FFF-90AA-D2592CCB92EF}"/>
                </a:ext>
              </a:extLst>
            </p:cNvPr>
            <p:cNvCxnSpPr>
              <a:cxnSpLocks/>
            </p:cNvCxnSpPr>
            <p:nvPr/>
          </p:nvCxnSpPr>
          <p:spPr>
            <a:xfrm flipH="1">
              <a:off x="5674669" y="4138836"/>
              <a:ext cx="170012"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02" name="Rett linje 101">
              <a:extLst>
                <a:ext uri="{FF2B5EF4-FFF2-40B4-BE49-F238E27FC236}">
                  <a16:creationId xmlns:a16="http://schemas.microsoft.com/office/drawing/2014/main" id="{88ECDE46-8DAB-4EC8-AFA3-E7A38D1CEA4B}"/>
                </a:ext>
              </a:extLst>
            </p:cNvPr>
            <p:cNvCxnSpPr>
              <a:cxnSpLocks/>
            </p:cNvCxnSpPr>
            <p:nvPr/>
          </p:nvCxnSpPr>
          <p:spPr>
            <a:xfrm flipH="1">
              <a:off x="5674669" y="4567233"/>
              <a:ext cx="170012"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03" name="Rett linje 102">
              <a:extLst>
                <a:ext uri="{FF2B5EF4-FFF2-40B4-BE49-F238E27FC236}">
                  <a16:creationId xmlns:a16="http://schemas.microsoft.com/office/drawing/2014/main" id="{7C6DFE02-2D80-4431-8BEE-9AC61A7B4D1A}"/>
                </a:ext>
              </a:extLst>
            </p:cNvPr>
            <p:cNvCxnSpPr>
              <a:cxnSpLocks/>
            </p:cNvCxnSpPr>
            <p:nvPr/>
          </p:nvCxnSpPr>
          <p:spPr>
            <a:xfrm flipH="1">
              <a:off x="5674669" y="4995630"/>
              <a:ext cx="170012"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7" name="Rett linje 136">
              <a:extLst>
                <a:ext uri="{FF2B5EF4-FFF2-40B4-BE49-F238E27FC236}">
                  <a16:creationId xmlns:a16="http://schemas.microsoft.com/office/drawing/2014/main" id="{7C2D3E5F-6B0C-418A-83C6-41A2E079F160}"/>
                </a:ext>
              </a:extLst>
            </p:cNvPr>
            <p:cNvCxnSpPr/>
            <p:nvPr/>
          </p:nvCxnSpPr>
          <p:spPr>
            <a:xfrm flipV="1">
              <a:off x="6305460" y="2951215"/>
              <a:ext cx="0" cy="235294"/>
            </a:xfrm>
            <a:prstGeom prst="line">
              <a:avLst/>
            </a:prstGeom>
          </p:spPr>
          <p:style>
            <a:lnRef idx="1">
              <a:schemeClr val="accent1"/>
            </a:lnRef>
            <a:fillRef idx="0">
              <a:schemeClr val="accent1"/>
            </a:fillRef>
            <a:effectRef idx="0">
              <a:schemeClr val="accent1"/>
            </a:effectRef>
            <a:fontRef idx="minor">
              <a:schemeClr val="tx1"/>
            </a:fontRef>
          </p:style>
        </p:cxnSp>
      </p:grpSp>
      <p:grpSp>
        <p:nvGrpSpPr>
          <p:cNvPr id="146" name="Gruppe 145">
            <a:extLst>
              <a:ext uri="{FF2B5EF4-FFF2-40B4-BE49-F238E27FC236}">
                <a16:creationId xmlns:a16="http://schemas.microsoft.com/office/drawing/2014/main" id="{66ACBEB2-0F2A-4792-B388-0C60A455D3DC}"/>
              </a:ext>
            </a:extLst>
          </p:cNvPr>
          <p:cNvGrpSpPr/>
          <p:nvPr userDrawn="1"/>
        </p:nvGrpSpPr>
        <p:grpSpPr>
          <a:xfrm>
            <a:off x="7050131" y="2951215"/>
            <a:ext cx="1268397" cy="869492"/>
            <a:chOff x="7199905" y="2951215"/>
            <a:chExt cx="1268397" cy="869492"/>
          </a:xfrm>
        </p:grpSpPr>
        <p:sp>
          <p:nvSpPr>
            <p:cNvPr id="88" name="Frihåndsform: figur 87">
              <a:extLst>
                <a:ext uri="{FF2B5EF4-FFF2-40B4-BE49-F238E27FC236}">
                  <a16:creationId xmlns:a16="http://schemas.microsoft.com/office/drawing/2014/main" id="{77503614-5B8B-484F-9FEA-DF4A1CD70902}"/>
                </a:ext>
              </a:extLst>
            </p:cNvPr>
            <p:cNvSpPr/>
            <p:nvPr/>
          </p:nvSpPr>
          <p:spPr>
            <a:xfrm>
              <a:off x="7199905" y="3186509"/>
              <a:ext cx="1268397" cy="634198"/>
            </a:xfrm>
            <a:custGeom>
              <a:avLst/>
              <a:gdLst>
                <a:gd name="connsiteX0" fmla="*/ 0 w 1268397"/>
                <a:gd name="connsiteY0" fmla="*/ 0 h 634198"/>
                <a:gd name="connsiteX1" fmla="*/ 1268397 w 1268397"/>
                <a:gd name="connsiteY1" fmla="*/ 0 h 634198"/>
                <a:gd name="connsiteX2" fmla="*/ 1268397 w 1268397"/>
                <a:gd name="connsiteY2" fmla="*/ 634198 h 634198"/>
                <a:gd name="connsiteX3" fmla="*/ 0 w 1268397"/>
                <a:gd name="connsiteY3" fmla="*/ 634198 h 634198"/>
                <a:gd name="connsiteX4" fmla="*/ 0 w 1268397"/>
                <a:gd name="connsiteY4" fmla="*/ 0 h 6341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68397" h="634198">
                  <a:moveTo>
                    <a:pt x="0" y="0"/>
                  </a:moveTo>
                  <a:lnTo>
                    <a:pt x="1268397" y="0"/>
                  </a:lnTo>
                  <a:lnTo>
                    <a:pt x="1268397" y="634198"/>
                  </a:lnTo>
                  <a:lnTo>
                    <a:pt x="0" y="634198"/>
                  </a:lnTo>
                  <a:lnTo>
                    <a:pt x="0" y="0"/>
                  </a:lnTo>
                  <a:close/>
                </a:path>
              </a:pathLst>
            </a:custGeom>
            <a:solidFill>
              <a:schemeClr val="accent1"/>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7620" tIns="7620" rIns="7620" bIns="7620" numCol="1" spcCol="1270" anchor="ctr" anchorCtr="0">
              <a:noAutofit/>
            </a:bodyPr>
            <a:lstStyle/>
            <a:p>
              <a:pPr lvl="0" algn="ctr"/>
              <a:r>
                <a:rPr lang="en-GB" sz="1100" b="1" dirty="0"/>
                <a:t>REINDRIFT</a:t>
              </a:r>
              <a:endParaRPr lang="nb-NO" sz="1100" dirty="0">
                <a:latin typeface="Open Sans SemiBold" panose="020B0706030804020204" pitchFamily="34" charset="0"/>
                <a:ea typeface="Open Sans SemiBold" panose="020B0706030804020204" pitchFamily="34" charset="0"/>
                <a:cs typeface="Open Sans SemiBold" panose="020B0706030804020204" pitchFamily="34" charset="0"/>
              </a:endParaRPr>
            </a:p>
          </p:txBody>
        </p:sp>
        <p:cxnSp>
          <p:nvCxnSpPr>
            <p:cNvPr id="138" name="Rett linje 137">
              <a:extLst>
                <a:ext uri="{FF2B5EF4-FFF2-40B4-BE49-F238E27FC236}">
                  <a16:creationId xmlns:a16="http://schemas.microsoft.com/office/drawing/2014/main" id="{C6730025-B17D-43AF-9E7C-E69071D22093}"/>
                </a:ext>
              </a:extLst>
            </p:cNvPr>
            <p:cNvCxnSpPr/>
            <p:nvPr/>
          </p:nvCxnSpPr>
          <p:spPr>
            <a:xfrm flipV="1">
              <a:off x="7818626" y="2951215"/>
              <a:ext cx="0" cy="235294"/>
            </a:xfrm>
            <a:prstGeom prst="line">
              <a:avLst/>
            </a:prstGeom>
          </p:spPr>
          <p:style>
            <a:lnRef idx="1">
              <a:schemeClr val="accent1"/>
            </a:lnRef>
            <a:fillRef idx="0">
              <a:schemeClr val="accent1"/>
            </a:fillRef>
            <a:effectRef idx="0">
              <a:schemeClr val="accent1"/>
            </a:effectRef>
            <a:fontRef idx="minor">
              <a:schemeClr val="tx1"/>
            </a:fontRef>
          </p:style>
        </p:cxnSp>
      </p:grpSp>
      <p:grpSp>
        <p:nvGrpSpPr>
          <p:cNvPr id="147" name="Gruppe 146">
            <a:extLst>
              <a:ext uri="{FF2B5EF4-FFF2-40B4-BE49-F238E27FC236}">
                <a16:creationId xmlns:a16="http://schemas.microsoft.com/office/drawing/2014/main" id="{0F0DB3DC-F7E5-4897-88C2-5FD76C732BE0}"/>
              </a:ext>
            </a:extLst>
          </p:cNvPr>
          <p:cNvGrpSpPr/>
          <p:nvPr userDrawn="1"/>
        </p:nvGrpSpPr>
        <p:grpSpPr>
          <a:xfrm>
            <a:off x="4254970" y="2944865"/>
            <a:ext cx="1268397" cy="869492"/>
            <a:chOff x="8734667" y="2951215"/>
            <a:chExt cx="1268397" cy="869492"/>
          </a:xfrm>
        </p:grpSpPr>
        <p:sp>
          <p:nvSpPr>
            <p:cNvPr id="89" name="Frihåndsform: figur 88">
              <a:extLst>
                <a:ext uri="{FF2B5EF4-FFF2-40B4-BE49-F238E27FC236}">
                  <a16:creationId xmlns:a16="http://schemas.microsoft.com/office/drawing/2014/main" id="{0A528FE6-8DD2-4B81-9F47-3727AD297DA6}"/>
                </a:ext>
              </a:extLst>
            </p:cNvPr>
            <p:cNvSpPr/>
            <p:nvPr/>
          </p:nvSpPr>
          <p:spPr>
            <a:xfrm>
              <a:off x="8734667" y="3186509"/>
              <a:ext cx="1268397" cy="634198"/>
            </a:xfrm>
            <a:custGeom>
              <a:avLst/>
              <a:gdLst>
                <a:gd name="connsiteX0" fmla="*/ 0 w 1268397"/>
                <a:gd name="connsiteY0" fmla="*/ 0 h 634198"/>
                <a:gd name="connsiteX1" fmla="*/ 1268397 w 1268397"/>
                <a:gd name="connsiteY1" fmla="*/ 0 h 634198"/>
                <a:gd name="connsiteX2" fmla="*/ 1268397 w 1268397"/>
                <a:gd name="connsiteY2" fmla="*/ 634198 h 634198"/>
                <a:gd name="connsiteX3" fmla="*/ 0 w 1268397"/>
                <a:gd name="connsiteY3" fmla="*/ 634198 h 634198"/>
                <a:gd name="connsiteX4" fmla="*/ 0 w 1268397"/>
                <a:gd name="connsiteY4" fmla="*/ 0 h 6341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68397" h="634198">
                  <a:moveTo>
                    <a:pt x="0" y="0"/>
                  </a:moveTo>
                  <a:lnTo>
                    <a:pt x="1268397" y="0"/>
                  </a:lnTo>
                  <a:lnTo>
                    <a:pt x="1268397" y="634198"/>
                  </a:lnTo>
                  <a:lnTo>
                    <a:pt x="0" y="634198"/>
                  </a:lnTo>
                  <a:lnTo>
                    <a:pt x="0" y="0"/>
                  </a:lnTo>
                  <a:close/>
                </a:path>
              </a:pathLst>
            </a:custGeom>
            <a:solidFill>
              <a:schemeClr val="accent1"/>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7620" tIns="7620" rIns="7620" bIns="7620" numCol="1" spcCol="1270" anchor="ctr" anchorCtr="0">
              <a:noAutofit/>
            </a:bodyPr>
            <a:lstStyle/>
            <a:p>
              <a:pPr marL="0" marR="0" lvl="0" indent="0" algn="ctr" defTabSz="533400" rtl="0" eaLnBrk="1" fontAlgn="auto" latinLnBrk="0" hangingPunct="1">
                <a:lnSpc>
                  <a:spcPct val="90000"/>
                </a:lnSpc>
                <a:spcBef>
                  <a:spcPct val="0"/>
                </a:spcBef>
                <a:spcAft>
                  <a:spcPct val="35000"/>
                </a:spcAft>
                <a:buClrTx/>
                <a:buSzTx/>
                <a:buFontTx/>
                <a:buNone/>
                <a:tabLst/>
                <a:defRPr/>
              </a:pPr>
              <a:r>
                <a:rPr lang="en-GB" sz="1100" b="1" dirty="0"/>
                <a:t>LANDBRUK</a:t>
              </a:r>
              <a:endParaRPr lang="nb-NO" sz="1100" dirty="0">
                <a:latin typeface="Open Sans SemiBold" panose="020B0706030804020204" pitchFamily="34" charset="0"/>
                <a:ea typeface="Open Sans SemiBold" panose="020B0706030804020204" pitchFamily="34" charset="0"/>
                <a:cs typeface="Open Sans SemiBold" panose="020B0706030804020204" pitchFamily="34" charset="0"/>
              </a:endParaRPr>
            </a:p>
          </p:txBody>
        </p:sp>
        <p:cxnSp>
          <p:nvCxnSpPr>
            <p:cNvPr id="139" name="Rett linje 138">
              <a:extLst>
                <a:ext uri="{FF2B5EF4-FFF2-40B4-BE49-F238E27FC236}">
                  <a16:creationId xmlns:a16="http://schemas.microsoft.com/office/drawing/2014/main" id="{2E763C71-F525-46CF-9DD8-B6ECC5E849AD}"/>
                </a:ext>
              </a:extLst>
            </p:cNvPr>
            <p:cNvCxnSpPr/>
            <p:nvPr/>
          </p:nvCxnSpPr>
          <p:spPr>
            <a:xfrm flipV="1">
              <a:off x="9370794" y="2951215"/>
              <a:ext cx="0" cy="235294"/>
            </a:xfrm>
            <a:prstGeom prst="line">
              <a:avLst/>
            </a:prstGeom>
          </p:spPr>
          <p:style>
            <a:lnRef idx="1">
              <a:schemeClr val="accent1"/>
            </a:lnRef>
            <a:fillRef idx="0">
              <a:schemeClr val="accent1"/>
            </a:fillRef>
            <a:effectRef idx="0">
              <a:schemeClr val="accent1"/>
            </a:effectRef>
            <a:fontRef idx="minor">
              <a:schemeClr val="tx1"/>
            </a:fontRef>
          </p:style>
        </p:cxnSp>
      </p:grpSp>
      <p:grpSp>
        <p:nvGrpSpPr>
          <p:cNvPr id="148" name="Gruppe 147">
            <a:extLst>
              <a:ext uri="{FF2B5EF4-FFF2-40B4-BE49-F238E27FC236}">
                <a16:creationId xmlns:a16="http://schemas.microsoft.com/office/drawing/2014/main" id="{E74494EB-64F5-4B16-888C-F7129CA1DCA0}"/>
              </a:ext>
            </a:extLst>
          </p:cNvPr>
          <p:cNvGrpSpPr/>
          <p:nvPr userDrawn="1"/>
        </p:nvGrpSpPr>
        <p:grpSpPr>
          <a:xfrm>
            <a:off x="5711635" y="2938710"/>
            <a:ext cx="1268397" cy="869492"/>
            <a:chOff x="10269428" y="2951215"/>
            <a:chExt cx="1268397" cy="869492"/>
          </a:xfrm>
        </p:grpSpPr>
        <p:sp>
          <p:nvSpPr>
            <p:cNvPr id="90" name="Frihåndsform: figur 89">
              <a:extLst>
                <a:ext uri="{FF2B5EF4-FFF2-40B4-BE49-F238E27FC236}">
                  <a16:creationId xmlns:a16="http://schemas.microsoft.com/office/drawing/2014/main" id="{F5C7C095-4415-46C2-A3AA-0ADC5B2B29A5}"/>
                </a:ext>
              </a:extLst>
            </p:cNvPr>
            <p:cNvSpPr/>
            <p:nvPr/>
          </p:nvSpPr>
          <p:spPr>
            <a:xfrm>
              <a:off x="10269428" y="3186509"/>
              <a:ext cx="1268397" cy="634198"/>
            </a:xfrm>
            <a:custGeom>
              <a:avLst/>
              <a:gdLst>
                <a:gd name="connsiteX0" fmla="*/ 0 w 1268397"/>
                <a:gd name="connsiteY0" fmla="*/ 0 h 634198"/>
                <a:gd name="connsiteX1" fmla="*/ 1268397 w 1268397"/>
                <a:gd name="connsiteY1" fmla="*/ 0 h 634198"/>
                <a:gd name="connsiteX2" fmla="*/ 1268397 w 1268397"/>
                <a:gd name="connsiteY2" fmla="*/ 634198 h 634198"/>
                <a:gd name="connsiteX3" fmla="*/ 0 w 1268397"/>
                <a:gd name="connsiteY3" fmla="*/ 634198 h 634198"/>
                <a:gd name="connsiteX4" fmla="*/ 0 w 1268397"/>
                <a:gd name="connsiteY4" fmla="*/ 0 h 6341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68397" h="634198">
                  <a:moveTo>
                    <a:pt x="0" y="0"/>
                  </a:moveTo>
                  <a:lnTo>
                    <a:pt x="1268397" y="0"/>
                  </a:lnTo>
                  <a:lnTo>
                    <a:pt x="1268397" y="634198"/>
                  </a:lnTo>
                  <a:lnTo>
                    <a:pt x="0" y="634198"/>
                  </a:lnTo>
                  <a:lnTo>
                    <a:pt x="0" y="0"/>
                  </a:lnTo>
                  <a:close/>
                </a:path>
              </a:pathLst>
            </a:custGeom>
            <a:solidFill>
              <a:schemeClr val="accent1"/>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7620" tIns="7620" rIns="7620" bIns="7620" numCol="1" spcCol="1270" anchor="ctr" anchorCtr="0">
              <a:noAutofit/>
            </a:bodyPr>
            <a:lstStyle/>
            <a:p>
              <a:pPr lvl="0" algn="ctr"/>
              <a:r>
                <a:rPr lang="nb-NO" sz="1100" b="1" dirty="0">
                  <a:latin typeface="Open Sans" panose="020B0606030504020204" pitchFamily="34" charset="0"/>
                  <a:ea typeface="Open Sans" panose="020B0606030504020204" pitchFamily="34" charset="0"/>
                  <a:cs typeface="Open Sans" panose="020B0606030504020204" pitchFamily="34" charset="0"/>
                </a:rPr>
                <a:t>ORGANISASJON OG UTVIKLING</a:t>
              </a:r>
            </a:p>
          </p:txBody>
        </p:sp>
        <p:cxnSp>
          <p:nvCxnSpPr>
            <p:cNvPr id="140" name="Rett linje 139">
              <a:extLst>
                <a:ext uri="{FF2B5EF4-FFF2-40B4-BE49-F238E27FC236}">
                  <a16:creationId xmlns:a16="http://schemas.microsoft.com/office/drawing/2014/main" id="{730AD673-D749-4659-B71B-022083DCB1E5}"/>
                </a:ext>
              </a:extLst>
            </p:cNvPr>
            <p:cNvCxnSpPr/>
            <p:nvPr/>
          </p:nvCxnSpPr>
          <p:spPr>
            <a:xfrm flipV="1">
              <a:off x="10864459" y="2951215"/>
              <a:ext cx="0" cy="235294"/>
            </a:xfrm>
            <a:prstGeom prst="line">
              <a:avLst/>
            </a:prstGeom>
          </p:spPr>
          <p:style>
            <a:lnRef idx="1">
              <a:schemeClr val="accent1"/>
            </a:lnRef>
            <a:fillRef idx="0">
              <a:schemeClr val="accent1"/>
            </a:fillRef>
            <a:effectRef idx="0">
              <a:schemeClr val="accent1"/>
            </a:effectRef>
            <a:fontRef idx="minor">
              <a:schemeClr val="tx1"/>
            </a:fontRef>
          </p:style>
        </p:cxnSp>
      </p:grpSp>
      <p:cxnSp>
        <p:nvCxnSpPr>
          <p:cNvPr id="158" name="Rett pilkobling 157">
            <a:extLst>
              <a:ext uri="{FF2B5EF4-FFF2-40B4-BE49-F238E27FC236}">
                <a16:creationId xmlns:a16="http://schemas.microsoft.com/office/drawing/2014/main" id="{2BB5E2DC-C30B-4FF8-A426-03A33ED903C4}"/>
              </a:ext>
            </a:extLst>
          </p:cNvPr>
          <p:cNvCxnSpPr>
            <a:cxnSpLocks/>
          </p:cNvCxnSpPr>
          <p:nvPr userDrawn="1"/>
        </p:nvCxnSpPr>
        <p:spPr>
          <a:xfrm>
            <a:off x="3811163" y="5828410"/>
            <a:ext cx="7124709" cy="7701"/>
          </a:xfrm>
          <a:prstGeom prst="straightConnector1">
            <a:avLst/>
          </a:prstGeom>
          <a:ln w="6350">
            <a:solidFill>
              <a:srgbClr val="00244E"/>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101" name="Rett linje 100">
            <a:extLst>
              <a:ext uri="{FF2B5EF4-FFF2-40B4-BE49-F238E27FC236}">
                <a16:creationId xmlns:a16="http://schemas.microsoft.com/office/drawing/2014/main" id="{6CCCB4EE-D35C-4395-BE45-62B7F814E383}"/>
              </a:ext>
            </a:extLst>
          </p:cNvPr>
          <p:cNvCxnSpPr>
            <a:cxnSpLocks/>
          </p:cNvCxnSpPr>
          <p:nvPr userDrawn="1"/>
        </p:nvCxnSpPr>
        <p:spPr>
          <a:xfrm>
            <a:off x="2891913" y="3798901"/>
            <a:ext cx="0" cy="1603320"/>
          </a:xfrm>
          <a:prstGeom prst="line">
            <a:avLst/>
          </a:prstGeom>
        </p:spPr>
        <p:style>
          <a:lnRef idx="1">
            <a:schemeClr val="accent1"/>
          </a:lnRef>
          <a:fillRef idx="0">
            <a:schemeClr val="accent1"/>
          </a:fillRef>
          <a:effectRef idx="0">
            <a:schemeClr val="accent1"/>
          </a:effectRef>
          <a:fontRef idx="minor">
            <a:schemeClr val="tx1"/>
          </a:fontRef>
        </p:style>
      </p:cxnSp>
      <p:cxnSp>
        <p:nvCxnSpPr>
          <p:cNvPr id="108" name="Rett linje 107">
            <a:extLst>
              <a:ext uri="{FF2B5EF4-FFF2-40B4-BE49-F238E27FC236}">
                <a16:creationId xmlns:a16="http://schemas.microsoft.com/office/drawing/2014/main" id="{FBB2F8B4-C01B-4617-84F5-D84DA3F442E3}"/>
              </a:ext>
            </a:extLst>
          </p:cNvPr>
          <p:cNvCxnSpPr>
            <a:cxnSpLocks/>
          </p:cNvCxnSpPr>
          <p:nvPr userDrawn="1"/>
        </p:nvCxnSpPr>
        <p:spPr>
          <a:xfrm flipH="1">
            <a:off x="2891913" y="4995630"/>
            <a:ext cx="170012"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09" name="Rett linje 108">
            <a:extLst>
              <a:ext uri="{FF2B5EF4-FFF2-40B4-BE49-F238E27FC236}">
                <a16:creationId xmlns:a16="http://schemas.microsoft.com/office/drawing/2014/main" id="{89082F39-B10F-4F08-AEA1-B0E83D8BBB8F}"/>
              </a:ext>
            </a:extLst>
          </p:cNvPr>
          <p:cNvCxnSpPr>
            <a:cxnSpLocks/>
          </p:cNvCxnSpPr>
          <p:nvPr userDrawn="1"/>
        </p:nvCxnSpPr>
        <p:spPr>
          <a:xfrm flipH="1">
            <a:off x="2890504" y="5401528"/>
            <a:ext cx="170012" cy="0"/>
          </a:xfrm>
          <a:prstGeom prst="line">
            <a:avLst/>
          </a:prstGeom>
        </p:spPr>
        <p:style>
          <a:lnRef idx="1">
            <a:schemeClr val="accent1"/>
          </a:lnRef>
          <a:fillRef idx="0">
            <a:schemeClr val="accent1"/>
          </a:fillRef>
          <a:effectRef idx="0">
            <a:schemeClr val="accent1"/>
          </a:effectRef>
          <a:fontRef idx="minor">
            <a:schemeClr val="tx1"/>
          </a:fontRef>
        </p:style>
      </p:cxnSp>
      <p:sp>
        <p:nvSpPr>
          <p:cNvPr id="116" name="TekstSylinder 115">
            <a:extLst>
              <a:ext uri="{FF2B5EF4-FFF2-40B4-BE49-F238E27FC236}">
                <a16:creationId xmlns:a16="http://schemas.microsoft.com/office/drawing/2014/main" id="{1740716E-3BD1-4921-AE90-F29186CC7F7B}"/>
              </a:ext>
            </a:extLst>
          </p:cNvPr>
          <p:cNvSpPr txBox="1"/>
          <p:nvPr userDrawn="1"/>
        </p:nvSpPr>
        <p:spPr>
          <a:xfrm>
            <a:off x="3065761" y="4815287"/>
            <a:ext cx="1080825" cy="374502"/>
          </a:xfrm>
          <a:prstGeom prst="rect">
            <a:avLst/>
          </a:prstGeom>
          <a:solidFill>
            <a:srgbClr val="00ADBA"/>
          </a:solidFill>
        </p:spPr>
        <p:style>
          <a:lnRef idx="0">
            <a:scrgbClr r="0" g="0" b="0"/>
          </a:lnRef>
          <a:fillRef idx="0">
            <a:scrgbClr r="0" g="0" b="0"/>
          </a:fillRef>
          <a:effectRef idx="0">
            <a:scrgbClr r="0" g="0" b="0"/>
          </a:effectRef>
          <a:fontRef idx="minor">
            <a:schemeClr val="lt1"/>
          </a:fontRef>
        </p:style>
        <p:txBody>
          <a:bodyPr spcFirstLastPara="0" vert="horz" wrap="square" lIns="5715" tIns="5715" rIns="5715" bIns="5715" numCol="1" spcCol="1270" anchor="ctr" anchorCtr="0">
            <a:noAutofit/>
          </a:bodyPr>
          <a:lstStyle/>
          <a:p>
            <a:pPr marL="0" lvl="0" indent="0" algn="ctr" defTabSz="400050">
              <a:lnSpc>
                <a:spcPct val="90000"/>
              </a:lnSpc>
              <a:spcBef>
                <a:spcPct val="0"/>
              </a:spcBef>
              <a:spcAft>
                <a:spcPct val="35000"/>
              </a:spcAft>
              <a:buNone/>
            </a:pPr>
            <a:r>
              <a:rPr lang="en-GB" sz="900" b="1" kern="1200" dirty="0">
                <a:solidFill>
                  <a:schemeClr val="lt1"/>
                </a:solidFill>
                <a:latin typeface="+mn-lt"/>
                <a:ea typeface="+mn-ea"/>
                <a:cs typeface="+mn-cs"/>
              </a:rPr>
              <a:t>kommune-</a:t>
            </a:r>
            <a:br>
              <a:rPr lang="en-GB" sz="900" b="1" kern="1200" dirty="0">
                <a:solidFill>
                  <a:schemeClr val="lt1"/>
                </a:solidFill>
                <a:latin typeface="+mn-lt"/>
                <a:ea typeface="+mn-ea"/>
                <a:cs typeface="+mn-cs"/>
              </a:rPr>
            </a:br>
            <a:r>
              <a:rPr lang="en-GB" sz="900" b="1" kern="1200" dirty="0">
                <a:solidFill>
                  <a:schemeClr val="lt1"/>
                </a:solidFill>
                <a:latin typeface="+mn-lt"/>
                <a:ea typeface="+mn-ea"/>
                <a:cs typeface="+mn-cs"/>
              </a:rPr>
              <a:t>helsetjenester</a:t>
            </a:r>
            <a:endParaRPr lang="nb-NO" sz="900" b="1" kern="1200" dirty="0">
              <a:solidFill>
                <a:schemeClr val="lt1"/>
              </a:solidFill>
              <a:latin typeface="+mn-lt"/>
              <a:ea typeface="+mn-ea"/>
              <a:cs typeface="+mn-cs"/>
            </a:endParaRPr>
          </a:p>
        </p:txBody>
      </p:sp>
      <p:sp>
        <p:nvSpPr>
          <p:cNvPr id="124" name="TekstSylinder 123">
            <a:extLst>
              <a:ext uri="{FF2B5EF4-FFF2-40B4-BE49-F238E27FC236}">
                <a16:creationId xmlns:a16="http://schemas.microsoft.com/office/drawing/2014/main" id="{4B2D1C30-C905-4537-9BAD-E47DC9ABABFC}"/>
              </a:ext>
            </a:extLst>
          </p:cNvPr>
          <p:cNvSpPr txBox="1"/>
          <p:nvPr userDrawn="1"/>
        </p:nvSpPr>
        <p:spPr>
          <a:xfrm>
            <a:off x="3065760" y="5251399"/>
            <a:ext cx="1080825" cy="374502"/>
          </a:xfrm>
          <a:prstGeom prst="rect">
            <a:avLst/>
          </a:prstGeom>
          <a:solidFill>
            <a:srgbClr val="00ADBA"/>
          </a:solidFill>
        </p:spPr>
        <p:style>
          <a:lnRef idx="0">
            <a:scrgbClr r="0" g="0" b="0"/>
          </a:lnRef>
          <a:fillRef idx="0">
            <a:scrgbClr r="0" g="0" b="0"/>
          </a:fillRef>
          <a:effectRef idx="0">
            <a:scrgbClr r="0" g="0" b="0"/>
          </a:effectRef>
          <a:fontRef idx="minor">
            <a:schemeClr val="lt1"/>
          </a:fontRef>
        </p:style>
        <p:txBody>
          <a:bodyPr spcFirstLastPara="0" vert="horz" wrap="square" lIns="5715" tIns="5715" rIns="5715" bIns="5715" numCol="1" spcCol="1270" anchor="ctr" anchorCtr="0">
            <a:noAutofit/>
          </a:bodyPr>
          <a:lstStyle/>
          <a:p>
            <a:pPr marL="0" lvl="0" indent="0" algn="ctr" defTabSz="400050">
              <a:lnSpc>
                <a:spcPct val="90000"/>
              </a:lnSpc>
              <a:spcBef>
                <a:spcPct val="0"/>
              </a:spcBef>
              <a:spcAft>
                <a:spcPct val="35000"/>
              </a:spcAft>
              <a:buNone/>
            </a:pPr>
            <a:r>
              <a:rPr lang="en-GB" sz="900" b="1" kern="1200" dirty="0">
                <a:solidFill>
                  <a:schemeClr val="lt1"/>
                </a:solidFill>
                <a:latin typeface="+mn-lt"/>
                <a:ea typeface="+mn-ea"/>
                <a:cs typeface="+mn-cs"/>
              </a:rPr>
              <a:t>fagutvikling</a:t>
            </a:r>
            <a:endParaRPr lang="nb-NO" sz="900" b="1" kern="1200" dirty="0">
              <a:solidFill>
                <a:schemeClr val="lt1"/>
              </a:solidFill>
              <a:latin typeface="+mn-lt"/>
              <a:ea typeface="+mn-ea"/>
              <a:cs typeface="+mn-cs"/>
            </a:endParaRPr>
          </a:p>
        </p:txBody>
      </p:sp>
      <p:cxnSp>
        <p:nvCxnSpPr>
          <p:cNvPr id="110" name="Rett linje 109">
            <a:extLst>
              <a:ext uri="{FF2B5EF4-FFF2-40B4-BE49-F238E27FC236}">
                <a16:creationId xmlns:a16="http://schemas.microsoft.com/office/drawing/2014/main" id="{366EC4FF-A001-47AE-8CD0-45780C2521CB}"/>
              </a:ext>
            </a:extLst>
          </p:cNvPr>
          <p:cNvCxnSpPr>
            <a:cxnSpLocks/>
          </p:cNvCxnSpPr>
          <p:nvPr userDrawn="1"/>
        </p:nvCxnSpPr>
        <p:spPr>
          <a:xfrm>
            <a:off x="6166161" y="2511188"/>
            <a:ext cx="134965"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99374612"/>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AVSLUTNING (mønster 18)">
    <p:spTree>
      <p:nvGrpSpPr>
        <p:cNvPr id="1" name=""/>
        <p:cNvGrpSpPr/>
        <p:nvPr/>
      </p:nvGrpSpPr>
      <p:grpSpPr>
        <a:xfrm>
          <a:off x="0" y="0"/>
          <a:ext cx="0" cy="0"/>
          <a:chOff x="0" y="0"/>
          <a:chExt cx="0" cy="0"/>
        </a:xfrm>
      </p:grpSpPr>
      <p:sp>
        <p:nvSpPr>
          <p:cNvPr id="16" name="Rektangel 15">
            <a:extLst>
              <a:ext uri="{FF2B5EF4-FFF2-40B4-BE49-F238E27FC236}">
                <a16:creationId xmlns:a16="http://schemas.microsoft.com/office/drawing/2014/main" id="{9158DAB5-393D-4D76-8613-28A36166F5D6}"/>
              </a:ext>
            </a:extLst>
          </p:cNvPr>
          <p:cNvSpPr/>
          <p:nvPr userDrawn="1"/>
        </p:nvSpPr>
        <p:spPr>
          <a:xfrm>
            <a:off x="0" y="1"/>
            <a:ext cx="12192000" cy="6799204"/>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4" name="Plassholder for tekst 3">
            <a:extLst>
              <a:ext uri="{FF2B5EF4-FFF2-40B4-BE49-F238E27FC236}">
                <a16:creationId xmlns:a16="http://schemas.microsoft.com/office/drawing/2014/main" id="{E70143AF-2558-4FEB-AF3E-6C88B3714851}"/>
              </a:ext>
            </a:extLst>
          </p:cNvPr>
          <p:cNvSpPr>
            <a:spLocks noGrp="1"/>
          </p:cNvSpPr>
          <p:nvPr>
            <p:ph type="body" sz="quarter" idx="10" hasCustomPrompt="1"/>
          </p:nvPr>
        </p:nvSpPr>
        <p:spPr>
          <a:xfrm>
            <a:off x="959833" y="3733923"/>
            <a:ext cx="3443892" cy="180000"/>
          </a:xfrm>
          <a:prstGeom prst="rect">
            <a:avLst/>
          </a:prstGeom>
        </p:spPr>
        <p:txBody>
          <a:bodyPr anchor="t"/>
          <a:lstStyle>
            <a:lvl1pPr marL="0" indent="0">
              <a:buNone/>
              <a:defRPr sz="1050">
                <a:solidFill>
                  <a:schemeClr val="bg1"/>
                </a:solidFill>
                <a:latin typeface="Open Sans SemiBold" panose="020B0706030804020204" pitchFamily="34" charset="0"/>
                <a:ea typeface="Open Sans SemiBold" panose="020B0706030804020204" pitchFamily="34" charset="0"/>
                <a:cs typeface="Open Sans SemiBold" panose="020B0706030804020204" pitchFamily="34" charset="0"/>
              </a:defRPr>
            </a:lvl1pPr>
            <a:lvl2pPr>
              <a:defRPr>
                <a:solidFill>
                  <a:schemeClr val="accent1"/>
                </a:solidFill>
              </a:defRPr>
            </a:lvl2pPr>
            <a:lvl3pPr>
              <a:defRPr>
                <a:solidFill>
                  <a:schemeClr val="accent1"/>
                </a:solidFill>
              </a:defRPr>
            </a:lvl3pPr>
            <a:lvl4pPr>
              <a:defRPr>
                <a:solidFill>
                  <a:schemeClr val="accent1"/>
                </a:solidFill>
              </a:defRPr>
            </a:lvl4pPr>
            <a:lvl5pPr>
              <a:defRPr>
                <a:solidFill>
                  <a:schemeClr val="accent1"/>
                </a:solidFill>
              </a:defRPr>
            </a:lvl5pPr>
          </a:lstStyle>
          <a:p>
            <a:pPr lvl="0"/>
            <a:r>
              <a:rPr lang="nb-NO" dirty="0"/>
              <a:t>Skriv ditt eller deres navn her</a:t>
            </a:r>
          </a:p>
        </p:txBody>
      </p:sp>
      <p:sp>
        <p:nvSpPr>
          <p:cNvPr id="17" name="Plassholder for tekst 3">
            <a:extLst>
              <a:ext uri="{FF2B5EF4-FFF2-40B4-BE49-F238E27FC236}">
                <a16:creationId xmlns:a16="http://schemas.microsoft.com/office/drawing/2014/main" id="{A62F7FAD-99C7-4359-96AB-324677440D9A}"/>
              </a:ext>
            </a:extLst>
          </p:cNvPr>
          <p:cNvSpPr>
            <a:spLocks noGrp="1"/>
          </p:cNvSpPr>
          <p:nvPr>
            <p:ph type="body" sz="quarter" idx="11" hasCustomPrompt="1"/>
          </p:nvPr>
        </p:nvSpPr>
        <p:spPr>
          <a:xfrm>
            <a:off x="959832" y="4035747"/>
            <a:ext cx="3443893" cy="180000"/>
          </a:xfrm>
          <a:prstGeom prst="rect">
            <a:avLst/>
          </a:prstGeom>
        </p:spPr>
        <p:txBody>
          <a:bodyPr anchor="t"/>
          <a:lstStyle>
            <a:lvl1pPr marL="0" indent="0">
              <a:buNone/>
              <a:defRPr sz="1000">
                <a:solidFill>
                  <a:schemeClr val="bg1"/>
                </a:solidFill>
                <a:latin typeface="+mj-lt"/>
                <a:ea typeface="Open Sans SemiBold" panose="020B0706030804020204" pitchFamily="34" charset="0"/>
                <a:cs typeface="Open Sans SemiBold" panose="020B0706030804020204" pitchFamily="34" charset="0"/>
              </a:defRPr>
            </a:lvl1pPr>
            <a:lvl2pPr>
              <a:defRPr>
                <a:solidFill>
                  <a:schemeClr val="accent1"/>
                </a:solidFill>
              </a:defRPr>
            </a:lvl2pPr>
            <a:lvl3pPr>
              <a:defRPr>
                <a:solidFill>
                  <a:schemeClr val="accent1"/>
                </a:solidFill>
              </a:defRPr>
            </a:lvl3pPr>
            <a:lvl4pPr>
              <a:defRPr>
                <a:solidFill>
                  <a:schemeClr val="accent1"/>
                </a:solidFill>
              </a:defRPr>
            </a:lvl4pPr>
            <a:lvl5pPr>
              <a:defRPr>
                <a:solidFill>
                  <a:schemeClr val="accent1"/>
                </a:solidFill>
              </a:defRPr>
            </a:lvl5pPr>
          </a:lstStyle>
          <a:p>
            <a:pPr lvl="0"/>
            <a:r>
              <a:rPr lang="nb-NO" dirty="0"/>
              <a:t>skriv e-postadresse(r) her</a:t>
            </a:r>
          </a:p>
        </p:txBody>
      </p:sp>
      <p:sp>
        <p:nvSpPr>
          <p:cNvPr id="18" name="Plassholder for tekst 3">
            <a:extLst>
              <a:ext uri="{FF2B5EF4-FFF2-40B4-BE49-F238E27FC236}">
                <a16:creationId xmlns:a16="http://schemas.microsoft.com/office/drawing/2014/main" id="{7224D097-B02F-40B5-BE7A-C234A9C366ED}"/>
              </a:ext>
            </a:extLst>
          </p:cNvPr>
          <p:cNvSpPr>
            <a:spLocks noGrp="1"/>
          </p:cNvSpPr>
          <p:nvPr>
            <p:ph type="body" sz="quarter" idx="12" hasCustomPrompt="1"/>
          </p:nvPr>
        </p:nvSpPr>
        <p:spPr>
          <a:xfrm>
            <a:off x="959829" y="4186660"/>
            <a:ext cx="3443893" cy="180000"/>
          </a:xfrm>
          <a:prstGeom prst="rect">
            <a:avLst/>
          </a:prstGeom>
        </p:spPr>
        <p:txBody>
          <a:bodyPr anchor="t"/>
          <a:lstStyle>
            <a:lvl1pPr marL="0" indent="0">
              <a:buNone/>
              <a:defRPr sz="1000">
                <a:solidFill>
                  <a:schemeClr val="bg1"/>
                </a:solidFill>
                <a:latin typeface="+mj-lt"/>
                <a:ea typeface="Open Sans SemiBold" panose="020B0706030804020204" pitchFamily="34" charset="0"/>
                <a:cs typeface="Open Sans SemiBold" panose="020B0706030804020204" pitchFamily="34" charset="0"/>
              </a:defRPr>
            </a:lvl1pPr>
            <a:lvl2pPr>
              <a:defRPr>
                <a:solidFill>
                  <a:schemeClr val="accent1"/>
                </a:solidFill>
              </a:defRPr>
            </a:lvl2pPr>
            <a:lvl3pPr>
              <a:defRPr>
                <a:solidFill>
                  <a:schemeClr val="accent1"/>
                </a:solidFill>
              </a:defRPr>
            </a:lvl3pPr>
            <a:lvl4pPr>
              <a:defRPr>
                <a:solidFill>
                  <a:schemeClr val="accent1"/>
                </a:solidFill>
              </a:defRPr>
            </a:lvl4pPr>
            <a:lvl5pPr>
              <a:defRPr>
                <a:solidFill>
                  <a:schemeClr val="accent1"/>
                </a:solidFill>
              </a:defRPr>
            </a:lvl5pPr>
          </a:lstStyle>
          <a:p>
            <a:pPr lvl="0"/>
            <a:r>
              <a:rPr lang="nb-NO" dirty="0"/>
              <a:t>her kan du skrive ett eller flere telefonnummer</a:t>
            </a:r>
          </a:p>
        </p:txBody>
      </p:sp>
      <p:sp>
        <p:nvSpPr>
          <p:cNvPr id="20" name="Plassholder for tekst 3">
            <a:extLst>
              <a:ext uri="{FF2B5EF4-FFF2-40B4-BE49-F238E27FC236}">
                <a16:creationId xmlns:a16="http://schemas.microsoft.com/office/drawing/2014/main" id="{83A10224-0C9E-49D9-8C00-D3413A8BD8B5}"/>
              </a:ext>
            </a:extLst>
          </p:cNvPr>
          <p:cNvSpPr>
            <a:spLocks noGrp="1"/>
          </p:cNvSpPr>
          <p:nvPr>
            <p:ph type="body" sz="quarter" idx="13" hasCustomPrompt="1"/>
          </p:nvPr>
        </p:nvSpPr>
        <p:spPr>
          <a:xfrm>
            <a:off x="959834" y="3884835"/>
            <a:ext cx="3443892" cy="180000"/>
          </a:xfrm>
          <a:prstGeom prst="rect">
            <a:avLst/>
          </a:prstGeom>
        </p:spPr>
        <p:txBody>
          <a:bodyPr anchor="t"/>
          <a:lstStyle>
            <a:lvl1pPr marL="0" indent="0">
              <a:buNone/>
              <a:defRPr sz="1000">
                <a:solidFill>
                  <a:schemeClr val="bg1"/>
                </a:solidFill>
                <a:latin typeface="+mj-lt"/>
                <a:ea typeface="Open Sans SemiBold" panose="020B0706030804020204" pitchFamily="34" charset="0"/>
                <a:cs typeface="Open Sans SemiBold" panose="020B0706030804020204" pitchFamily="34" charset="0"/>
              </a:defRPr>
            </a:lvl1pPr>
            <a:lvl2pPr>
              <a:defRPr>
                <a:solidFill>
                  <a:schemeClr val="accent1"/>
                </a:solidFill>
              </a:defRPr>
            </a:lvl2pPr>
            <a:lvl3pPr>
              <a:defRPr>
                <a:solidFill>
                  <a:schemeClr val="accent1"/>
                </a:solidFill>
              </a:defRPr>
            </a:lvl3pPr>
            <a:lvl4pPr>
              <a:defRPr>
                <a:solidFill>
                  <a:schemeClr val="accent1"/>
                </a:solidFill>
              </a:defRPr>
            </a:lvl4pPr>
            <a:lvl5pPr>
              <a:defRPr>
                <a:solidFill>
                  <a:schemeClr val="accent1"/>
                </a:solidFill>
              </a:defRPr>
            </a:lvl5pPr>
          </a:lstStyle>
          <a:p>
            <a:pPr lvl="0"/>
            <a:r>
              <a:rPr lang="nb-NO" dirty="0"/>
              <a:t>skriv f. eks. stilling/avdeling (liten forbokstav)</a:t>
            </a:r>
          </a:p>
        </p:txBody>
      </p:sp>
      <p:sp>
        <p:nvSpPr>
          <p:cNvPr id="15" name="TekstSylinder 14">
            <a:extLst>
              <a:ext uri="{FF2B5EF4-FFF2-40B4-BE49-F238E27FC236}">
                <a16:creationId xmlns:a16="http://schemas.microsoft.com/office/drawing/2014/main" id="{F1FC4269-0D3F-41A9-B0D2-9574F6FB2A79}"/>
              </a:ext>
            </a:extLst>
          </p:cNvPr>
          <p:cNvSpPr txBox="1"/>
          <p:nvPr/>
        </p:nvSpPr>
        <p:spPr>
          <a:xfrm>
            <a:off x="954390" y="5760731"/>
            <a:ext cx="3821928" cy="861774"/>
          </a:xfrm>
          <a:prstGeom prst="rect">
            <a:avLst/>
          </a:prstGeom>
          <a:noFill/>
          <a:effectLst/>
        </p:spPr>
        <p:txBody>
          <a:bodyPr wrap="square" rtlCol="0">
            <a:spAutoFit/>
          </a:bodyPr>
          <a:lstStyle/>
          <a:p>
            <a:endParaRPr lang="nb-NO" sz="1000" i="0" dirty="0">
              <a:solidFill>
                <a:schemeClr val="accent1"/>
              </a:solidFill>
              <a:latin typeface="+mj-lt"/>
              <a:ea typeface="Open Sans" panose="020B0606030504020204" pitchFamily="34" charset="0"/>
              <a:cs typeface="Open Sans" panose="020B0606030504020204" pitchFamily="34" charset="0"/>
            </a:endParaRPr>
          </a:p>
          <a:p>
            <a:r>
              <a:rPr lang="nb-NO" sz="1000" i="0" dirty="0">
                <a:solidFill>
                  <a:schemeClr val="accent1"/>
                </a:solidFill>
                <a:latin typeface="+mj-lt"/>
                <a:ea typeface="Open Sans" panose="020B0606030504020204" pitchFamily="34" charset="0"/>
                <a:cs typeface="Open Sans" panose="020B0606030504020204" pitchFamily="34" charset="0"/>
              </a:rPr>
              <a:t>Facebook: </a:t>
            </a:r>
            <a:r>
              <a:rPr lang="nb-NO" sz="1000" i="0" kern="1200" dirty="0" err="1">
                <a:solidFill>
                  <a:schemeClr val="bg1"/>
                </a:solidFill>
                <a:latin typeface="+mn-lt"/>
                <a:ea typeface="Open Sans" panose="020B0606030504020204" pitchFamily="34" charset="0"/>
                <a:cs typeface="Open Sans" panose="020B0606030504020204" pitchFamily="34" charset="0"/>
              </a:rPr>
              <a:t>statsforvalterentromsogfinnmark</a:t>
            </a:r>
            <a:endParaRPr lang="nb-NO" sz="1000" i="0" dirty="0">
              <a:solidFill>
                <a:schemeClr val="bg1"/>
              </a:solidFill>
              <a:latin typeface="+mj-lt"/>
              <a:ea typeface="Open Sans" panose="020B0606030504020204" pitchFamily="34" charset="0"/>
              <a:cs typeface="Open Sans" panose="020B0606030504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nb-NO" sz="1000" i="0" kern="1200" dirty="0" err="1">
                <a:solidFill>
                  <a:schemeClr val="accent1"/>
                </a:solidFill>
                <a:latin typeface="+mj-lt"/>
                <a:ea typeface="+mn-ea"/>
                <a:cs typeface="+mn-cs"/>
              </a:rPr>
              <a:t>X</a:t>
            </a:r>
            <a:r>
              <a:rPr lang="nb-NO" sz="1000" i="0" kern="1200" dirty="0">
                <a:solidFill>
                  <a:schemeClr val="bg1"/>
                </a:solidFill>
                <a:latin typeface="+mj-lt"/>
                <a:ea typeface="+mn-ea"/>
                <a:cs typeface="+mn-cs"/>
              </a:rPr>
              <a:t> </a:t>
            </a:r>
            <a:r>
              <a:rPr lang="nb-NO" sz="1000" i="0" kern="1200" dirty="0" err="1">
                <a:solidFill>
                  <a:schemeClr val="bg1"/>
                </a:solidFill>
                <a:latin typeface="+mj-lt"/>
                <a:ea typeface="+mn-ea"/>
                <a:cs typeface="+mn-cs"/>
              </a:rPr>
              <a:t>Statsforvalt_TF</a:t>
            </a:r>
            <a:endParaRPr lang="nb-NO" sz="1000" i="0" kern="1200" dirty="0">
              <a:solidFill>
                <a:schemeClr val="bg1"/>
              </a:solidFill>
              <a:latin typeface="+mj-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nb-NO" sz="1000" i="0" kern="1200" dirty="0">
                <a:solidFill>
                  <a:schemeClr val="accent1"/>
                </a:solidFill>
                <a:latin typeface="+mj-lt"/>
                <a:ea typeface="Open Sans" panose="020B0606030504020204" pitchFamily="34" charset="0"/>
                <a:cs typeface="Open Sans" panose="020B0606030504020204" pitchFamily="34" charset="0"/>
              </a:rPr>
              <a:t>Nettside</a:t>
            </a:r>
            <a:r>
              <a:rPr lang="nb-NO" sz="1000" i="0" kern="1200" dirty="0">
                <a:solidFill>
                  <a:schemeClr val="bg1"/>
                </a:solidFill>
                <a:latin typeface="+mj-lt"/>
                <a:ea typeface="Open Sans" panose="020B0606030504020204" pitchFamily="34" charset="0"/>
                <a:cs typeface="Open Sans" panose="020B0606030504020204" pitchFamily="34" charset="0"/>
              </a:rPr>
              <a:t> Statsforvalteren.no/troms-</a:t>
            </a:r>
            <a:r>
              <a:rPr lang="nb-NO" sz="1000" i="0" kern="1200" dirty="0" err="1">
                <a:solidFill>
                  <a:schemeClr val="bg1"/>
                </a:solidFill>
                <a:latin typeface="+mj-lt"/>
                <a:ea typeface="Open Sans" panose="020B0606030504020204" pitchFamily="34" charset="0"/>
                <a:cs typeface="Open Sans" panose="020B0606030504020204" pitchFamily="34" charset="0"/>
              </a:rPr>
              <a:t>finnmark</a:t>
            </a:r>
            <a:endParaRPr lang="nb-NO" sz="1000" i="0" kern="1200" dirty="0">
              <a:solidFill>
                <a:schemeClr val="bg1"/>
              </a:solidFill>
              <a:latin typeface="+mj-lt"/>
              <a:ea typeface="Open Sans" panose="020B0606030504020204" pitchFamily="34" charset="0"/>
              <a:cs typeface="Open Sans" panose="020B0606030504020204" pitchFamily="34" charset="0"/>
            </a:endParaRPr>
          </a:p>
          <a:p>
            <a:endParaRPr lang="nb-NO" sz="1000" i="0" dirty="0">
              <a:solidFill>
                <a:schemeClr val="bg1"/>
              </a:solidFill>
              <a:latin typeface="+mj-lt"/>
              <a:ea typeface="Open Sans" panose="020B0606030504020204" pitchFamily="34" charset="0"/>
              <a:cs typeface="Open Sans" panose="020B0606030504020204" pitchFamily="34" charset="0"/>
            </a:endParaRPr>
          </a:p>
        </p:txBody>
      </p:sp>
      <p:sp>
        <p:nvSpPr>
          <p:cNvPr id="27" name="Plassholder for tekst 26">
            <a:extLst>
              <a:ext uri="{FF2B5EF4-FFF2-40B4-BE49-F238E27FC236}">
                <a16:creationId xmlns:a16="http://schemas.microsoft.com/office/drawing/2014/main" id="{97509EE8-C1C3-4919-B331-CA5F1869274D}"/>
              </a:ext>
            </a:extLst>
          </p:cNvPr>
          <p:cNvSpPr>
            <a:spLocks noGrp="1"/>
          </p:cNvSpPr>
          <p:nvPr>
            <p:ph type="body" sz="quarter" idx="14" hasCustomPrompt="1"/>
          </p:nvPr>
        </p:nvSpPr>
        <p:spPr>
          <a:xfrm>
            <a:off x="1055689" y="873125"/>
            <a:ext cx="3348034" cy="2320925"/>
          </a:xfrm>
          <a:prstGeom prst="rect">
            <a:avLst/>
          </a:prstGeom>
        </p:spPr>
        <p:txBody>
          <a:bodyPr/>
          <a:lstStyle>
            <a:lvl1pPr marL="0" indent="0">
              <a:buNone/>
              <a:defRPr sz="24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nb-NO" dirty="0"/>
              <a:t>Klikk her for å sette inn en avsluttende tekst.</a:t>
            </a:r>
            <a:br>
              <a:rPr lang="nb-NO" dirty="0"/>
            </a:br>
            <a:r>
              <a:rPr lang="nb-NO" dirty="0"/>
              <a:t> </a:t>
            </a:r>
            <a:br>
              <a:rPr lang="nb-NO" dirty="0"/>
            </a:br>
            <a:r>
              <a:rPr lang="nb-NO" dirty="0"/>
              <a:t>For eksempel en kort oppsummering, nyttige lenker, huskeliste eller neste møtedato.</a:t>
            </a:r>
          </a:p>
        </p:txBody>
      </p:sp>
      <p:pic>
        <p:nvPicPr>
          <p:cNvPr id="3" name="Bilde 2">
            <a:extLst>
              <a:ext uri="{FF2B5EF4-FFF2-40B4-BE49-F238E27FC236}">
                <a16:creationId xmlns:a16="http://schemas.microsoft.com/office/drawing/2014/main" id="{487B7658-DA41-4D1E-81F6-F489F6F010CE}"/>
              </a:ext>
            </a:extLst>
          </p:cNvPr>
          <p:cNvPicPr>
            <a:picLocks noChangeAspect="1"/>
          </p:cNvPicPr>
          <p:nvPr userDrawn="1"/>
        </p:nvPicPr>
        <p:blipFill rotWithShape="1">
          <a:blip r:embed="rId2" cstate="screen">
            <a:extLst>
              <a:ext uri="{28A0092B-C50C-407E-A947-70E740481C1C}">
                <a14:useLocalDpi xmlns:a14="http://schemas.microsoft.com/office/drawing/2010/main" val="0"/>
              </a:ext>
            </a:extLst>
          </a:blip>
          <a:srcRect t="27053" r="6209" b="15925"/>
          <a:stretch/>
        </p:blipFill>
        <p:spPr>
          <a:xfrm>
            <a:off x="4961603" y="-1"/>
            <a:ext cx="7230397" cy="6858001"/>
          </a:xfrm>
          <a:prstGeom prst="rect">
            <a:avLst/>
          </a:prstGeom>
        </p:spPr>
      </p:pic>
      <p:pic>
        <p:nvPicPr>
          <p:cNvPr id="11" name="Bilde 10">
            <a:extLst>
              <a:ext uri="{FF2B5EF4-FFF2-40B4-BE49-F238E27FC236}">
                <a16:creationId xmlns:a16="http://schemas.microsoft.com/office/drawing/2014/main" id="{8216C4E3-3874-418C-AB09-69397E380798}"/>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273466" y="4371755"/>
            <a:ext cx="4502852" cy="1364365"/>
          </a:xfrm>
          <a:prstGeom prst="rect">
            <a:avLst/>
          </a:prstGeom>
        </p:spPr>
      </p:pic>
    </p:spTree>
    <p:extLst>
      <p:ext uri="{BB962C8B-B14F-4D97-AF65-F5344CB8AC3E}">
        <p14:creationId xmlns:p14="http://schemas.microsoft.com/office/powerpoint/2010/main" val="2520276163"/>
      </p:ext>
    </p:extLst>
  </p:cSld>
  <p:clrMapOvr>
    <a:masterClrMapping/>
  </p:clrMapOvr>
  <p:extLst>
    <p:ext uri="{DCECCB84-F9BA-43D5-87BE-67443E8EF086}">
      <p15:sldGuideLst xmlns:p15="http://schemas.microsoft.com/office/powerpoint/2012/main">
        <p15:guide id="1" orient="horz" pos="3612">
          <p15:clr>
            <a:srgbClr val="FBAE40"/>
          </p15:clr>
        </p15:guide>
        <p15:guide id="2" pos="3840">
          <p15:clr>
            <a:srgbClr val="FBAE40"/>
          </p15:clr>
        </p15:guide>
        <p15:guide id="3" orient="horz" pos="3906">
          <p15:clr>
            <a:srgbClr val="FBAE40"/>
          </p15:clr>
        </p15:guide>
        <p15:guide id="4" pos="2933">
          <p15:clr>
            <a:srgbClr val="FBAE40"/>
          </p15:clr>
        </p15:guide>
        <p15:guide id="5" orient="horz" pos="4020">
          <p15:clr>
            <a:srgbClr val="FBAE40"/>
          </p15:clr>
        </p15:guide>
      </p15:sldGuideLst>
    </p:ext>
  </p:extLst>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AVSLUTNING (mønster 15)">
    <p:spTree>
      <p:nvGrpSpPr>
        <p:cNvPr id="1" name=""/>
        <p:cNvGrpSpPr/>
        <p:nvPr/>
      </p:nvGrpSpPr>
      <p:grpSpPr>
        <a:xfrm>
          <a:off x="0" y="0"/>
          <a:ext cx="0" cy="0"/>
          <a:chOff x="0" y="0"/>
          <a:chExt cx="0" cy="0"/>
        </a:xfrm>
      </p:grpSpPr>
      <p:sp>
        <p:nvSpPr>
          <p:cNvPr id="16" name="Rektangel 15">
            <a:extLst>
              <a:ext uri="{FF2B5EF4-FFF2-40B4-BE49-F238E27FC236}">
                <a16:creationId xmlns:a16="http://schemas.microsoft.com/office/drawing/2014/main" id="{9158DAB5-393D-4D76-8613-28A36166F5D6}"/>
              </a:ext>
            </a:extLst>
          </p:cNvPr>
          <p:cNvSpPr/>
          <p:nvPr userDrawn="1"/>
        </p:nvSpPr>
        <p:spPr>
          <a:xfrm>
            <a:off x="0" y="1"/>
            <a:ext cx="12192000" cy="6799204"/>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dirty="0"/>
          </a:p>
        </p:txBody>
      </p:sp>
      <p:sp>
        <p:nvSpPr>
          <p:cNvPr id="17" name="Plassholder for tekst 3">
            <a:extLst>
              <a:ext uri="{FF2B5EF4-FFF2-40B4-BE49-F238E27FC236}">
                <a16:creationId xmlns:a16="http://schemas.microsoft.com/office/drawing/2014/main" id="{A62F7FAD-99C7-4359-96AB-324677440D9A}"/>
              </a:ext>
            </a:extLst>
          </p:cNvPr>
          <p:cNvSpPr>
            <a:spLocks noGrp="1"/>
          </p:cNvSpPr>
          <p:nvPr>
            <p:ph type="body" sz="quarter" idx="11" hasCustomPrompt="1"/>
          </p:nvPr>
        </p:nvSpPr>
        <p:spPr>
          <a:xfrm>
            <a:off x="959832" y="4035747"/>
            <a:ext cx="3443893" cy="180000"/>
          </a:xfrm>
          <a:prstGeom prst="rect">
            <a:avLst/>
          </a:prstGeom>
        </p:spPr>
        <p:txBody>
          <a:bodyPr anchor="t"/>
          <a:lstStyle>
            <a:lvl1pPr marL="0" indent="0">
              <a:buNone/>
              <a:defRPr sz="1000">
                <a:solidFill>
                  <a:schemeClr val="bg1"/>
                </a:solidFill>
                <a:latin typeface="+mj-lt"/>
                <a:ea typeface="Open Sans SemiBold" panose="020B0706030804020204" pitchFamily="34" charset="0"/>
                <a:cs typeface="Open Sans SemiBold" panose="020B0706030804020204" pitchFamily="34" charset="0"/>
              </a:defRPr>
            </a:lvl1pPr>
            <a:lvl2pPr>
              <a:defRPr>
                <a:solidFill>
                  <a:schemeClr val="accent1"/>
                </a:solidFill>
              </a:defRPr>
            </a:lvl2pPr>
            <a:lvl3pPr>
              <a:defRPr>
                <a:solidFill>
                  <a:schemeClr val="accent1"/>
                </a:solidFill>
              </a:defRPr>
            </a:lvl3pPr>
            <a:lvl4pPr>
              <a:defRPr>
                <a:solidFill>
                  <a:schemeClr val="accent1"/>
                </a:solidFill>
              </a:defRPr>
            </a:lvl4pPr>
            <a:lvl5pPr>
              <a:defRPr>
                <a:solidFill>
                  <a:schemeClr val="accent1"/>
                </a:solidFill>
              </a:defRPr>
            </a:lvl5pPr>
          </a:lstStyle>
          <a:p>
            <a:pPr lvl="0"/>
            <a:r>
              <a:rPr lang="nb-NO" dirty="0"/>
              <a:t>skriv e-postadresse(r) her</a:t>
            </a:r>
          </a:p>
        </p:txBody>
      </p:sp>
      <p:sp>
        <p:nvSpPr>
          <p:cNvPr id="18" name="Plassholder for tekst 3">
            <a:extLst>
              <a:ext uri="{FF2B5EF4-FFF2-40B4-BE49-F238E27FC236}">
                <a16:creationId xmlns:a16="http://schemas.microsoft.com/office/drawing/2014/main" id="{7224D097-B02F-40B5-BE7A-C234A9C366ED}"/>
              </a:ext>
            </a:extLst>
          </p:cNvPr>
          <p:cNvSpPr>
            <a:spLocks noGrp="1"/>
          </p:cNvSpPr>
          <p:nvPr>
            <p:ph type="body" sz="quarter" idx="12" hasCustomPrompt="1"/>
          </p:nvPr>
        </p:nvSpPr>
        <p:spPr>
          <a:xfrm>
            <a:off x="959829" y="4186660"/>
            <a:ext cx="3443893" cy="180000"/>
          </a:xfrm>
          <a:prstGeom prst="rect">
            <a:avLst/>
          </a:prstGeom>
        </p:spPr>
        <p:txBody>
          <a:bodyPr anchor="t"/>
          <a:lstStyle>
            <a:lvl1pPr marL="0" indent="0">
              <a:buNone/>
              <a:defRPr sz="1000">
                <a:solidFill>
                  <a:schemeClr val="bg1"/>
                </a:solidFill>
                <a:latin typeface="+mj-lt"/>
                <a:ea typeface="Open Sans SemiBold" panose="020B0706030804020204" pitchFamily="34" charset="0"/>
                <a:cs typeface="Open Sans SemiBold" panose="020B0706030804020204" pitchFamily="34" charset="0"/>
              </a:defRPr>
            </a:lvl1pPr>
            <a:lvl2pPr>
              <a:defRPr>
                <a:solidFill>
                  <a:schemeClr val="accent1"/>
                </a:solidFill>
              </a:defRPr>
            </a:lvl2pPr>
            <a:lvl3pPr>
              <a:defRPr>
                <a:solidFill>
                  <a:schemeClr val="accent1"/>
                </a:solidFill>
              </a:defRPr>
            </a:lvl3pPr>
            <a:lvl4pPr>
              <a:defRPr>
                <a:solidFill>
                  <a:schemeClr val="accent1"/>
                </a:solidFill>
              </a:defRPr>
            </a:lvl4pPr>
            <a:lvl5pPr>
              <a:defRPr>
                <a:solidFill>
                  <a:schemeClr val="accent1"/>
                </a:solidFill>
              </a:defRPr>
            </a:lvl5pPr>
          </a:lstStyle>
          <a:p>
            <a:pPr lvl="0"/>
            <a:r>
              <a:rPr lang="nb-NO" dirty="0"/>
              <a:t>her kan du skrive ett eller flere telefonnummer</a:t>
            </a:r>
          </a:p>
        </p:txBody>
      </p:sp>
      <p:sp>
        <p:nvSpPr>
          <p:cNvPr id="20" name="Plassholder for tekst 3">
            <a:extLst>
              <a:ext uri="{FF2B5EF4-FFF2-40B4-BE49-F238E27FC236}">
                <a16:creationId xmlns:a16="http://schemas.microsoft.com/office/drawing/2014/main" id="{83A10224-0C9E-49D9-8C00-D3413A8BD8B5}"/>
              </a:ext>
            </a:extLst>
          </p:cNvPr>
          <p:cNvSpPr>
            <a:spLocks noGrp="1"/>
          </p:cNvSpPr>
          <p:nvPr>
            <p:ph type="body" sz="quarter" idx="13" hasCustomPrompt="1"/>
          </p:nvPr>
        </p:nvSpPr>
        <p:spPr>
          <a:xfrm>
            <a:off x="959834" y="3884835"/>
            <a:ext cx="3443892" cy="180000"/>
          </a:xfrm>
          <a:prstGeom prst="rect">
            <a:avLst/>
          </a:prstGeom>
        </p:spPr>
        <p:txBody>
          <a:bodyPr anchor="t"/>
          <a:lstStyle>
            <a:lvl1pPr marL="0" indent="0">
              <a:buNone/>
              <a:defRPr sz="1000">
                <a:solidFill>
                  <a:schemeClr val="bg1"/>
                </a:solidFill>
                <a:latin typeface="+mj-lt"/>
                <a:ea typeface="Open Sans SemiBold" panose="020B0706030804020204" pitchFamily="34" charset="0"/>
                <a:cs typeface="Open Sans SemiBold" panose="020B0706030804020204" pitchFamily="34" charset="0"/>
              </a:defRPr>
            </a:lvl1pPr>
            <a:lvl2pPr>
              <a:defRPr>
                <a:solidFill>
                  <a:schemeClr val="accent1"/>
                </a:solidFill>
              </a:defRPr>
            </a:lvl2pPr>
            <a:lvl3pPr>
              <a:defRPr>
                <a:solidFill>
                  <a:schemeClr val="accent1"/>
                </a:solidFill>
              </a:defRPr>
            </a:lvl3pPr>
            <a:lvl4pPr>
              <a:defRPr>
                <a:solidFill>
                  <a:schemeClr val="accent1"/>
                </a:solidFill>
              </a:defRPr>
            </a:lvl4pPr>
            <a:lvl5pPr>
              <a:defRPr>
                <a:solidFill>
                  <a:schemeClr val="accent1"/>
                </a:solidFill>
              </a:defRPr>
            </a:lvl5pPr>
          </a:lstStyle>
          <a:p>
            <a:pPr lvl="0"/>
            <a:r>
              <a:rPr lang="nb-NO" dirty="0"/>
              <a:t>skriv f. eks. stilling/avdeling (liten forbokstav)</a:t>
            </a:r>
          </a:p>
        </p:txBody>
      </p:sp>
      <p:sp>
        <p:nvSpPr>
          <p:cNvPr id="15" name="TekstSylinder 14">
            <a:extLst>
              <a:ext uri="{FF2B5EF4-FFF2-40B4-BE49-F238E27FC236}">
                <a16:creationId xmlns:a16="http://schemas.microsoft.com/office/drawing/2014/main" id="{F1FC4269-0D3F-41A9-B0D2-9574F6FB2A79}"/>
              </a:ext>
            </a:extLst>
          </p:cNvPr>
          <p:cNvSpPr txBox="1"/>
          <p:nvPr/>
        </p:nvSpPr>
        <p:spPr>
          <a:xfrm>
            <a:off x="954390" y="5760731"/>
            <a:ext cx="3449332" cy="861774"/>
          </a:xfrm>
          <a:prstGeom prst="rect">
            <a:avLst/>
          </a:prstGeom>
          <a:noFill/>
          <a:effectLst/>
        </p:spPr>
        <p:txBody>
          <a:bodyPr wrap="square" rtlCol="0">
            <a:spAutoFit/>
          </a:bodyPr>
          <a:lstStyle/>
          <a:p>
            <a:endParaRPr lang="nb-NO" sz="1000" i="0" dirty="0">
              <a:solidFill>
                <a:schemeClr val="accent1"/>
              </a:solidFill>
              <a:latin typeface="+mj-lt"/>
              <a:ea typeface="Open Sans" panose="020B0606030504020204" pitchFamily="34" charset="0"/>
              <a:cs typeface="Open Sans" panose="020B0606030504020204" pitchFamily="34" charset="0"/>
            </a:endParaRPr>
          </a:p>
          <a:p>
            <a:r>
              <a:rPr lang="nb-NO" sz="1000" i="0" kern="1200" dirty="0">
                <a:solidFill>
                  <a:schemeClr val="accent1"/>
                </a:solidFill>
                <a:latin typeface="+mn-lt"/>
                <a:ea typeface="Open Sans" panose="020B0606030504020204" pitchFamily="34" charset="0"/>
                <a:cs typeface="Open Sans" panose="020B0606030504020204" pitchFamily="34" charset="0"/>
              </a:rPr>
              <a:t>Facebook</a:t>
            </a:r>
            <a:r>
              <a:rPr lang="nb-NO" sz="1000" i="0" kern="1200" dirty="0">
                <a:solidFill>
                  <a:schemeClr val="bg1"/>
                </a:solidFill>
                <a:latin typeface="+mn-lt"/>
                <a:ea typeface="Open Sans" panose="020B0606030504020204" pitchFamily="34" charset="0"/>
                <a:cs typeface="Open Sans" panose="020B0606030504020204" pitchFamily="34" charset="0"/>
              </a:rPr>
              <a:t> </a:t>
            </a:r>
            <a:r>
              <a:rPr lang="nb-NO" sz="1000" i="0" kern="1200" dirty="0" err="1">
                <a:solidFill>
                  <a:schemeClr val="bg1"/>
                </a:solidFill>
                <a:latin typeface="+mn-lt"/>
                <a:ea typeface="Open Sans" panose="020B0606030504020204" pitchFamily="34" charset="0"/>
                <a:cs typeface="Open Sans" panose="020B0606030504020204" pitchFamily="34" charset="0"/>
              </a:rPr>
              <a:t>statsforvalterentromsogfinnmark</a:t>
            </a:r>
            <a:endParaRPr lang="nb-NO" sz="1000" i="0" kern="1200" dirty="0">
              <a:solidFill>
                <a:schemeClr val="bg1"/>
              </a:solidFill>
              <a:latin typeface="+mn-lt"/>
              <a:ea typeface="Open Sans" panose="020B0606030504020204" pitchFamily="34" charset="0"/>
              <a:cs typeface="Open Sans" panose="020B0606030504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nb-NO" sz="1000" i="0" kern="1200" dirty="0" err="1">
                <a:solidFill>
                  <a:schemeClr val="accent1"/>
                </a:solidFill>
                <a:latin typeface="+mn-lt"/>
                <a:ea typeface="+mn-ea"/>
                <a:cs typeface="+mn-cs"/>
              </a:rPr>
              <a:t>X</a:t>
            </a:r>
            <a:r>
              <a:rPr lang="nb-NO" sz="1000" i="0" kern="1200" dirty="0">
                <a:solidFill>
                  <a:schemeClr val="bg1"/>
                </a:solidFill>
                <a:latin typeface="+mn-lt"/>
                <a:ea typeface="+mn-ea"/>
                <a:cs typeface="+mn-cs"/>
              </a:rPr>
              <a:t> </a:t>
            </a:r>
            <a:r>
              <a:rPr lang="nb-NO" sz="1000" i="0" kern="1200" dirty="0" err="1">
                <a:solidFill>
                  <a:schemeClr val="bg1"/>
                </a:solidFill>
                <a:latin typeface="+mn-lt"/>
                <a:ea typeface="+mn-ea"/>
                <a:cs typeface="+mn-cs"/>
              </a:rPr>
              <a:t>Statsforvalt_TF</a:t>
            </a:r>
            <a:endParaRPr lang="nb-NO" sz="1000" i="0" kern="1200" dirty="0">
              <a:solidFill>
                <a:schemeClr val="bg1"/>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nb-NO" sz="1000" i="0" kern="1200" dirty="0">
                <a:solidFill>
                  <a:schemeClr val="accent1"/>
                </a:solidFill>
                <a:latin typeface="+mn-lt"/>
                <a:ea typeface="Open Sans" panose="020B0606030504020204" pitchFamily="34" charset="0"/>
                <a:cs typeface="Open Sans" panose="020B0606030504020204" pitchFamily="34" charset="0"/>
              </a:rPr>
              <a:t>Nettside</a:t>
            </a:r>
            <a:r>
              <a:rPr lang="nb-NO" sz="1000" i="0" kern="1200" dirty="0">
                <a:solidFill>
                  <a:schemeClr val="bg1"/>
                </a:solidFill>
                <a:latin typeface="+mn-lt"/>
                <a:ea typeface="Open Sans" panose="020B0606030504020204" pitchFamily="34" charset="0"/>
                <a:cs typeface="Open Sans" panose="020B0606030504020204" pitchFamily="34" charset="0"/>
              </a:rPr>
              <a:t> statsforvalteren.no/troms-</a:t>
            </a:r>
            <a:r>
              <a:rPr lang="nb-NO" sz="1000" i="0" kern="1200" dirty="0" err="1">
                <a:solidFill>
                  <a:schemeClr val="bg1"/>
                </a:solidFill>
                <a:latin typeface="+mn-lt"/>
                <a:ea typeface="Open Sans" panose="020B0606030504020204" pitchFamily="34" charset="0"/>
                <a:cs typeface="Open Sans" panose="020B0606030504020204" pitchFamily="34" charset="0"/>
              </a:rPr>
              <a:t>finnmark</a:t>
            </a:r>
            <a:endParaRPr lang="nb-NO" sz="1000" i="0" kern="1200" dirty="0">
              <a:solidFill>
                <a:schemeClr val="bg1"/>
              </a:solidFill>
              <a:latin typeface="+mn-lt"/>
              <a:ea typeface="Open Sans" panose="020B0606030504020204" pitchFamily="34" charset="0"/>
              <a:cs typeface="Open Sans" panose="020B0606030504020204" pitchFamily="34" charset="0"/>
            </a:endParaRPr>
          </a:p>
          <a:p>
            <a:endParaRPr lang="nb-NO" sz="1000" i="0" dirty="0">
              <a:solidFill>
                <a:schemeClr val="bg1"/>
              </a:solidFill>
              <a:latin typeface="+mj-lt"/>
              <a:ea typeface="Open Sans" panose="020B0606030504020204" pitchFamily="34" charset="0"/>
              <a:cs typeface="Open Sans" panose="020B0606030504020204" pitchFamily="34" charset="0"/>
            </a:endParaRPr>
          </a:p>
        </p:txBody>
      </p:sp>
      <p:sp>
        <p:nvSpPr>
          <p:cNvPr id="27" name="Plassholder for tekst 26">
            <a:extLst>
              <a:ext uri="{FF2B5EF4-FFF2-40B4-BE49-F238E27FC236}">
                <a16:creationId xmlns:a16="http://schemas.microsoft.com/office/drawing/2014/main" id="{97509EE8-C1C3-4919-B331-CA5F1869274D}"/>
              </a:ext>
            </a:extLst>
          </p:cNvPr>
          <p:cNvSpPr>
            <a:spLocks noGrp="1"/>
          </p:cNvSpPr>
          <p:nvPr>
            <p:ph type="body" sz="quarter" idx="14" hasCustomPrompt="1"/>
          </p:nvPr>
        </p:nvSpPr>
        <p:spPr>
          <a:xfrm>
            <a:off x="1055689" y="873125"/>
            <a:ext cx="3348034" cy="2320925"/>
          </a:xfrm>
          <a:prstGeom prst="rect">
            <a:avLst/>
          </a:prstGeom>
        </p:spPr>
        <p:txBody>
          <a:bodyPr/>
          <a:lstStyle>
            <a:lvl1pPr marL="0" indent="0">
              <a:buNone/>
              <a:defRPr sz="24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nb-NO" dirty="0"/>
              <a:t>Klikk her for å sette inn en avsluttende tekst.</a:t>
            </a:r>
            <a:br>
              <a:rPr lang="nb-NO" dirty="0"/>
            </a:br>
            <a:r>
              <a:rPr lang="nb-NO" dirty="0"/>
              <a:t> </a:t>
            </a:r>
            <a:br>
              <a:rPr lang="nb-NO" dirty="0"/>
            </a:br>
            <a:r>
              <a:rPr lang="nb-NO" dirty="0"/>
              <a:t>For eksempel en kort oppsummering, nyttige lenker, huskeliste eller neste møtedato.</a:t>
            </a:r>
          </a:p>
        </p:txBody>
      </p:sp>
      <p:pic>
        <p:nvPicPr>
          <p:cNvPr id="21" name="Bilde 20">
            <a:extLst>
              <a:ext uri="{FF2B5EF4-FFF2-40B4-BE49-F238E27FC236}">
                <a16:creationId xmlns:a16="http://schemas.microsoft.com/office/drawing/2014/main" id="{60EAC154-F940-43C5-A5CE-3FE67FF8AAEC}"/>
              </a:ext>
            </a:extLst>
          </p:cNvPr>
          <p:cNvPicPr>
            <a:picLocks noChangeAspect="1"/>
          </p:cNvPicPr>
          <p:nvPr userDrawn="1"/>
        </p:nvPicPr>
        <p:blipFill rotWithShape="1">
          <a:blip r:embed="rId2" cstate="screen">
            <a:extLst>
              <a:ext uri="{28A0092B-C50C-407E-A947-70E740481C1C}">
                <a14:useLocalDpi xmlns:a14="http://schemas.microsoft.com/office/drawing/2010/main" val="0"/>
              </a:ext>
            </a:extLst>
          </a:blip>
          <a:srcRect r="37154" b="16141"/>
          <a:stretch/>
        </p:blipFill>
        <p:spPr>
          <a:xfrm>
            <a:off x="5043433" y="283407"/>
            <a:ext cx="7148568" cy="6574592"/>
          </a:xfrm>
          <a:prstGeom prst="rect">
            <a:avLst/>
          </a:prstGeom>
        </p:spPr>
      </p:pic>
      <p:pic>
        <p:nvPicPr>
          <p:cNvPr id="11" name="Bilde 10">
            <a:extLst>
              <a:ext uri="{FF2B5EF4-FFF2-40B4-BE49-F238E27FC236}">
                <a16:creationId xmlns:a16="http://schemas.microsoft.com/office/drawing/2014/main" id="{EEC7BE2C-E15B-456B-9147-91C52B42E110}"/>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290556" y="4366659"/>
            <a:ext cx="4488074" cy="1359887"/>
          </a:xfrm>
          <a:prstGeom prst="rect">
            <a:avLst/>
          </a:prstGeom>
        </p:spPr>
      </p:pic>
      <p:sp>
        <p:nvSpPr>
          <p:cNvPr id="12" name="Plassholder for tekst 3">
            <a:extLst>
              <a:ext uri="{FF2B5EF4-FFF2-40B4-BE49-F238E27FC236}">
                <a16:creationId xmlns:a16="http://schemas.microsoft.com/office/drawing/2014/main" id="{8D230D01-59C4-4D3B-A7E0-5EF1C786049D}"/>
              </a:ext>
            </a:extLst>
          </p:cNvPr>
          <p:cNvSpPr>
            <a:spLocks noGrp="1"/>
          </p:cNvSpPr>
          <p:nvPr>
            <p:ph type="body" sz="quarter" idx="10" hasCustomPrompt="1"/>
          </p:nvPr>
        </p:nvSpPr>
        <p:spPr>
          <a:xfrm>
            <a:off x="959833" y="3733923"/>
            <a:ext cx="3443892" cy="180000"/>
          </a:xfrm>
          <a:prstGeom prst="rect">
            <a:avLst/>
          </a:prstGeom>
        </p:spPr>
        <p:txBody>
          <a:bodyPr anchor="t"/>
          <a:lstStyle>
            <a:lvl1pPr marL="0" indent="0">
              <a:buNone/>
              <a:defRPr sz="1050">
                <a:solidFill>
                  <a:schemeClr val="bg1"/>
                </a:solidFill>
                <a:latin typeface="Open Sans SemiBold" panose="020B0706030804020204" pitchFamily="34" charset="0"/>
                <a:ea typeface="Open Sans SemiBold" panose="020B0706030804020204" pitchFamily="34" charset="0"/>
                <a:cs typeface="Open Sans SemiBold" panose="020B0706030804020204" pitchFamily="34" charset="0"/>
              </a:defRPr>
            </a:lvl1pPr>
            <a:lvl2pPr>
              <a:defRPr>
                <a:solidFill>
                  <a:schemeClr val="accent1"/>
                </a:solidFill>
              </a:defRPr>
            </a:lvl2pPr>
            <a:lvl3pPr>
              <a:defRPr>
                <a:solidFill>
                  <a:schemeClr val="accent1"/>
                </a:solidFill>
              </a:defRPr>
            </a:lvl3pPr>
            <a:lvl4pPr>
              <a:defRPr>
                <a:solidFill>
                  <a:schemeClr val="accent1"/>
                </a:solidFill>
              </a:defRPr>
            </a:lvl4pPr>
            <a:lvl5pPr>
              <a:defRPr>
                <a:solidFill>
                  <a:schemeClr val="accent1"/>
                </a:solidFill>
              </a:defRPr>
            </a:lvl5pPr>
          </a:lstStyle>
          <a:p>
            <a:pPr lvl="0"/>
            <a:r>
              <a:rPr lang="nb-NO" dirty="0"/>
              <a:t>Skriv ditt eller deres navn her</a:t>
            </a:r>
          </a:p>
        </p:txBody>
      </p:sp>
    </p:spTree>
    <p:extLst>
      <p:ext uri="{BB962C8B-B14F-4D97-AF65-F5344CB8AC3E}">
        <p14:creationId xmlns:p14="http://schemas.microsoft.com/office/powerpoint/2010/main" val="349989635"/>
      </p:ext>
    </p:extLst>
  </p:cSld>
  <p:clrMapOvr>
    <a:masterClrMapping/>
  </p:clrMapOvr>
  <p:extLst>
    <p:ext uri="{DCECCB84-F9BA-43D5-87BE-67443E8EF086}">
      <p15:sldGuideLst xmlns:p15="http://schemas.microsoft.com/office/powerpoint/2012/main">
        <p15:guide id="1" orient="horz" pos="3612">
          <p15:clr>
            <a:srgbClr val="FBAE40"/>
          </p15:clr>
        </p15:guide>
        <p15:guide id="2" pos="3840">
          <p15:clr>
            <a:srgbClr val="FBAE40"/>
          </p15:clr>
        </p15:guide>
        <p15:guide id="3" orient="horz" pos="3906">
          <p15:clr>
            <a:srgbClr val="FBAE40"/>
          </p15:clr>
        </p15:guide>
        <p15:guide id="4" pos="2933">
          <p15:clr>
            <a:srgbClr val="FBAE40"/>
          </p15:clr>
        </p15:guide>
        <p15:guide id="5" orient="horz" pos="4020">
          <p15:clr>
            <a:srgbClr val="FBAE40"/>
          </p15:clr>
        </p15:guide>
      </p15:sldGuideLst>
    </p:ext>
  </p:extLst>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AVSLUTNING halvsidebilde">
    <p:spTree>
      <p:nvGrpSpPr>
        <p:cNvPr id="1" name=""/>
        <p:cNvGrpSpPr/>
        <p:nvPr/>
      </p:nvGrpSpPr>
      <p:grpSpPr>
        <a:xfrm>
          <a:off x="0" y="0"/>
          <a:ext cx="0" cy="0"/>
          <a:chOff x="0" y="0"/>
          <a:chExt cx="0" cy="0"/>
        </a:xfrm>
      </p:grpSpPr>
      <p:sp>
        <p:nvSpPr>
          <p:cNvPr id="16" name="Rektangel 15">
            <a:extLst>
              <a:ext uri="{FF2B5EF4-FFF2-40B4-BE49-F238E27FC236}">
                <a16:creationId xmlns:a16="http://schemas.microsoft.com/office/drawing/2014/main" id="{9158DAB5-393D-4D76-8613-28A36166F5D6}"/>
              </a:ext>
            </a:extLst>
          </p:cNvPr>
          <p:cNvSpPr/>
          <p:nvPr userDrawn="1"/>
        </p:nvSpPr>
        <p:spPr>
          <a:xfrm>
            <a:off x="0" y="1"/>
            <a:ext cx="4876801" cy="6799204"/>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7" name="Plassholder for tekst 3">
            <a:extLst>
              <a:ext uri="{FF2B5EF4-FFF2-40B4-BE49-F238E27FC236}">
                <a16:creationId xmlns:a16="http://schemas.microsoft.com/office/drawing/2014/main" id="{A62F7FAD-99C7-4359-96AB-324677440D9A}"/>
              </a:ext>
            </a:extLst>
          </p:cNvPr>
          <p:cNvSpPr>
            <a:spLocks noGrp="1"/>
          </p:cNvSpPr>
          <p:nvPr>
            <p:ph type="body" sz="quarter" idx="11" hasCustomPrompt="1"/>
          </p:nvPr>
        </p:nvSpPr>
        <p:spPr>
          <a:xfrm>
            <a:off x="959832" y="4035747"/>
            <a:ext cx="3443893" cy="180000"/>
          </a:xfrm>
          <a:prstGeom prst="rect">
            <a:avLst/>
          </a:prstGeom>
        </p:spPr>
        <p:txBody>
          <a:bodyPr anchor="t"/>
          <a:lstStyle>
            <a:lvl1pPr marL="0" indent="0">
              <a:buNone/>
              <a:defRPr sz="1000">
                <a:solidFill>
                  <a:schemeClr val="bg1"/>
                </a:solidFill>
                <a:latin typeface="+mj-lt"/>
                <a:ea typeface="Open Sans SemiBold" panose="020B0706030804020204" pitchFamily="34" charset="0"/>
                <a:cs typeface="Open Sans SemiBold" panose="020B0706030804020204" pitchFamily="34" charset="0"/>
              </a:defRPr>
            </a:lvl1pPr>
            <a:lvl2pPr>
              <a:defRPr>
                <a:solidFill>
                  <a:schemeClr val="accent1"/>
                </a:solidFill>
              </a:defRPr>
            </a:lvl2pPr>
            <a:lvl3pPr>
              <a:defRPr>
                <a:solidFill>
                  <a:schemeClr val="accent1"/>
                </a:solidFill>
              </a:defRPr>
            </a:lvl3pPr>
            <a:lvl4pPr>
              <a:defRPr>
                <a:solidFill>
                  <a:schemeClr val="accent1"/>
                </a:solidFill>
              </a:defRPr>
            </a:lvl4pPr>
            <a:lvl5pPr>
              <a:defRPr>
                <a:solidFill>
                  <a:schemeClr val="accent1"/>
                </a:solidFill>
              </a:defRPr>
            </a:lvl5pPr>
          </a:lstStyle>
          <a:p>
            <a:pPr lvl="0"/>
            <a:r>
              <a:rPr lang="nb-NO" dirty="0"/>
              <a:t>skriv e-postadresse(r) her</a:t>
            </a:r>
          </a:p>
        </p:txBody>
      </p:sp>
      <p:sp>
        <p:nvSpPr>
          <p:cNvPr id="18" name="Plassholder for tekst 3">
            <a:extLst>
              <a:ext uri="{FF2B5EF4-FFF2-40B4-BE49-F238E27FC236}">
                <a16:creationId xmlns:a16="http://schemas.microsoft.com/office/drawing/2014/main" id="{7224D097-B02F-40B5-BE7A-C234A9C366ED}"/>
              </a:ext>
            </a:extLst>
          </p:cNvPr>
          <p:cNvSpPr>
            <a:spLocks noGrp="1"/>
          </p:cNvSpPr>
          <p:nvPr>
            <p:ph type="body" sz="quarter" idx="12" hasCustomPrompt="1"/>
          </p:nvPr>
        </p:nvSpPr>
        <p:spPr>
          <a:xfrm>
            <a:off x="959829" y="4186660"/>
            <a:ext cx="3443893" cy="180000"/>
          </a:xfrm>
          <a:prstGeom prst="rect">
            <a:avLst/>
          </a:prstGeom>
        </p:spPr>
        <p:txBody>
          <a:bodyPr anchor="t"/>
          <a:lstStyle>
            <a:lvl1pPr marL="0" indent="0">
              <a:buNone/>
              <a:defRPr sz="1000">
                <a:solidFill>
                  <a:schemeClr val="bg1"/>
                </a:solidFill>
                <a:latin typeface="+mj-lt"/>
                <a:ea typeface="Open Sans SemiBold" panose="020B0706030804020204" pitchFamily="34" charset="0"/>
                <a:cs typeface="Open Sans SemiBold" panose="020B0706030804020204" pitchFamily="34" charset="0"/>
              </a:defRPr>
            </a:lvl1pPr>
            <a:lvl2pPr>
              <a:defRPr>
                <a:solidFill>
                  <a:schemeClr val="accent1"/>
                </a:solidFill>
              </a:defRPr>
            </a:lvl2pPr>
            <a:lvl3pPr>
              <a:defRPr>
                <a:solidFill>
                  <a:schemeClr val="accent1"/>
                </a:solidFill>
              </a:defRPr>
            </a:lvl3pPr>
            <a:lvl4pPr>
              <a:defRPr>
                <a:solidFill>
                  <a:schemeClr val="accent1"/>
                </a:solidFill>
              </a:defRPr>
            </a:lvl4pPr>
            <a:lvl5pPr>
              <a:defRPr>
                <a:solidFill>
                  <a:schemeClr val="accent1"/>
                </a:solidFill>
              </a:defRPr>
            </a:lvl5pPr>
          </a:lstStyle>
          <a:p>
            <a:pPr lvl="0"/>
            <a:r>
              <a:rPr lang="nb-NO" dirty="0"/>
              <a:t>her kan du skrive ett eller flere telefonnummer</a:t>
            </a:r>
          </a:p>
        </p:txBody>
      </p:sp>
      <p:sp>
        <p:nvSpPr>
          <p:cNvPr id="20" name="Plassholder for tekst 3">
            <a:extLst>
              <a:ext uri="{FF2B5EF4-FFF2-40B4-BE49-F238E27FC236}">
                <a16:creationId xmlns:a16="http://schemas.microsoft.com/office/drawing/2014/main" id="{83A10224-0C9E-49D9-8C00-D3413A8BD8B5}"/>
              </a:ext>
            </a:extLst>
          </p:cNvPr>
          <p:cNvSpPr>
            <a:spLocks noGrp="1"/>
          </p:cNvSpPr>
          <p:nvPr>
            <p:ph type="body" sz="quarter" idx="13" hasCustomPrompt="1"/>
          </p:nvPr>
        </p:nvSpPr>
        <p:spPr>
          <a:xfrm>
            <a:off x="959834" y="3884835"/>
            <a:ext cx="3443892" cy="180000"/>
          </a:xfrm>
          <a:prstGeom prst="rect">
            <a:avLst/>
          </a:prstGeom>
        </p:spPr>
        <p:txBody>
          <a:bodyPr anchor="t"/>
          <a:lstStyle>
            <a:lvl1pPr marL="0" indent="0">
              <a:buNone/>
              <a:defRPr sz="1000">
                <a:solidFill>
                  <a:schemeClr val="bg1"/>
                </a:solidFill>
                <a:latin typeface="+mj-lt"/>
                <a:ea typeface="Open Sans SemiBold" panose="020B0706030804020204" pitchFamily="34" charset="0"/>
                <a:cs typeface="Open Sans SemiBold" panose="020B0706030804020204" pitchFamily="34" charset="0"/>
              </a:defRPr>
            </a:lvl1pPr>
            <a:lvl2pPr>
              <a:defRPr>
                <a:solidFill>
                  <a:schemeClr val="accent1"/>
                </a:solidFill>
              </a:defRPr>
            </a:lvl2pPr>
            <a:lvl3pPr>
              <a:defRPr>
                <a:solidFill>
                  <a:schemeClr val="accent1"/>
                </a:solidFill>
              </a:defRPr>
            </a:lvl3pPr>
            <a:lvl4pPr>
              <a:defRPr>
                <a:solidFill>
                  <a:schemeClr val="accent1"/>
                </a:solidFill>
              </a:defRPr>
            </a:lvl4pPr>
            <a:lvl5pPr>
              <a:defRPr>
                <a:solidFill>
                  <a:schemeClr val="accent1"/>
                </a:solidFill>
              </a:defRPr>
            </a:lvl5pPr>
          </a:lstStyle>
          <a:p>
            <a:pPr lvl="0"/>
            <a:r>
              <a:rPr lang="nb-NO" dirty="0"/>
              <a:t>skriv f. eks. stilling/avdeling (liten forbokstav)</a:t>
            </a:r>
          </a:p>
        </p:txBody>
      </p:sp>
      <p:sp>
        <p:nvSpPr>
          <p:cNvPr id="15" name="TekstSylinder 14">
            <a:extLst>
              <a:ext uri="{FF2B5EF4-FFF2-40B4-BE49-F238E27FC236}">
                <a16:creationId xmlns:a16="http://schemas.microsoft.com/office/drawing/2014/main" id="{F1FC4269-0D3F-41A9-B0D2-9574F6FB2A79}"/>
              </a:ext>
            </a:extLst>
          </p:cNvPr>
          <p:cNvSpPr txBox="1"/>
          <p:nvPr/>
        </p:nvSpPr>
        <p:spPr>
          <a:xfrm>
            <a:off x="954389" y="5760731"/>
            <a:ext cx="3147591" cy="707886"/>
          </a:xfrm>
          <a:prstGeom prst="rect">
            <a:avLst/>
          </a:prstGeom>
          <a:noFill/>
          <a:effectLst/>
        </p:spPr>
        <p:txBody>
          <a:bodyPr wrap="square" rtlCol="0">
            <a:spAutoFit/>
          </a:bodyPr>
          <a:lstStyle/>
          <a:p>
            <a:r>
              <a:rPr lang="nb-NO" sz="1000" i="0" kern="1200" dirty="0">
                <a:solidFill>
                  <a:schemeClr val="accent1"/>
                </a:solidFill>
                <a:latin typeface="+mn-lt"/>
                <a:ea typeface="Open Sans" panose="020B0606030504020204" pitchFamily="34" charset="0"/>
                <a:cs typeface="Open Sans" panose="020B0606030504020204" pitchFamily="34" charset="0"/>
              </a:rPr>
              <a:t>Facebook</a:t>
            </a:r>
            <a:r>
              <a:rPr lang="nb-NO" sz="1000" i="0" kern="1200" dirty="0">
                <a:solidFill>
                  <a:schemeClr val="bg1"/>
                </a:solidFill>
                <a:latin typeface="+mn-lt"/>
                <a:ea typeface="Open Sans" panose="020B0606030504020204" pitchFamily="34" charset="0"/>
                <a:cs typeface="Open Sans" panose="020B0606030504020204" pitchFamily="34" charset="0"/>
              </a:rPr>
              <a:t> </a:t>
            </a:r>
            <a:r>
              <a:rPr lang="nb-NO" sz="1000" i="0" kern="1200" dirty="0" err="1">
                <a:solidFill>
                  <a:schemeClr val="bg1"/>
                </a:solidFill>
                <a:latin typeface="+mn-lt"/>
                <a:ea typeface="Open Sans" panose="020B0606030504020204" pitchFamily="34" charset="0"/>
                <a:cs typeface="Open Sans" panose="020B0606030504020204" pitchFamily="34" charset="0"/>
              </a:rPr>
              <a:t>statsforvalterentromsogfinnmark</a:t>
            </a:r>
            <a:endParaRPr lang="nb-NO" sz="1000" i="0" kern="1200" dirty="0">
              <a:solidFill>
                <a:schemeClr val="bg1"/>
              </a:solidFill>
              <a:latin typeface="+mn-lt"/>
              <a:ea typeface="Open Sans" panose="020B0606030504020204" pitchFamily="34" charset="0"/>
              <a:cs typeface="Open Sans" panose="020B0606030504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nb-NO" sz="1000" i="0" kern="1200" dirty="0" err="1">
                <a:solidFill>
                  <a:schemeClr val="accent1"/>
                </a:solidFill>
                <a:latin typeface="+mn-lt"/>
                <a:ea typeface="+mn-ea"/>
                <a:cs typeface="+mn-cs"/>
              </a:rPr>
              <a:t>X</a:t>
            </a:r>
            <a:r>
              <a:rPr lang="nb-NO" sz="1000" i="0" kern="1200" dirty="0">
                <a:solidFill>
                  <a:schemeClr val="bg1"/>
                </a:solidFill>
                <a:latin typeface="+mn-lt"/>
                <a:ea typeface="+mn-ea"/>
                <a:cs typeface="+mn-cs"/>
              </a:rPr>
              <a:t> </a:t>
            </a:r>
            <a:r>
              <a:rPr lang="nb-NO" sz="1000" i="0" kern="1200" dirty="0" err="1">
                <a:solidFill>
                  <a:schemeClr val="bg1"/>
                </a:solidFill>
                <a:latin typeface="+mn-lt"/>
                <a:ea typeface="+mn-ea"/>
                <a:cs typeface="+mn-cs"/>
              </a:rPr>
              <a:t>Statsforvalt_TF</a:t>
            </a:r>
            <a:endParaRPr lang="nb-NO" sz="1000" i="0" kern="1200" dirty="0">
              <a:solidFill>
                <a:schemeClr val="bg1"/>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nb-NO" sz="1000" i="0" kern="1200" dirty="0">
                <a:solidFill>
                  <a:schemeClr val="accent1"/>
                </a:solidFill>
                <a:latin typeface="+mn-lt"/>
                <a:ea typeface="Open Sans" panose="020B0606030504020204" pitchFamily="34" charset="0"/>
                <a:cs typeface="Open Sans" panose="020B0606030504020204" pitchFamily="34" charset="0"/>
              </a:rPr>
              <a:t>Nettside</a:t>
            </a:r>
            <a:r>
              <a:rPr lang="nb-NO" sz="1000" i="0" kern="1200" dirty="0">
                <a:solidFill>
                  <a:schemeClr val="bg1"/>
                </a:solidFill>
                <a:latin typeface="+mn-lt"/>
                <a:ea typeface="Open Sans" panose="020B0606030504020204" pitchFamily="34" charset="0"/>
                <a:cs typeface="Open Sans" panose="020B0606030504020204" pitchFamily="34" charset="0"/>
              </a:rPr>
              <a:t> statsforvalteren.no/troms-</a:t>
            </a:r>
            <a:r>
              <a:rPr lang="nb-NO" sz="1000" i="0" kern="1200" dirty="0" err="1">
                <a:solidFill>
                  <a:schemeClr val="bg1"/>
                </a:solidFill>
                <a:latin typeface="+mn-lt"/>
                <a:ea typeface="Open Sans" panose="020B0606030504020204" pitchFamily="34" charset="0"/>
                <a:cs typeface="Open Sans" panose="020B0606030504020204" pitchFamily="34" charset="0"/>
              </a:rPr>
              <a:t>finnmark</a:t>
            </a:r>
            <a:endParaRPr lang="nb-NO" sz="1000" i="0" kern="1200" dirty="0">
              <a:solidFill>
                <a:schemeClr val="bg1"/>
              </a:solidFill>
              <a:latin typeface="+mn-lt"/>
              <a:ea typeface="Open Sans" panose="020B0606030504020204" pitchFamily="34" charset="0"/>
              <a:cs typeface="Open Sans" panose="020B0606030504020204" pitchFamily="34" charset="0"/>
            </a:endParaRPr>
          </a:p>
          <a:p>
            <a:endParaRPr lang="nb-NO" sz="1000" i="0" dirty="0">
              <a:solidFill>
                <a:schemeClr val="bg1"/>
              </a:solidFill>
              <a:latin typeface="+mj-lt"/>
              <a:ea typeface="Open Sans" panose="020B0606030504020204" pitchFamily="34" charset="0"/>
              <a:cs typeface="Open Sans" panose="020B0606030504020204" pitchFamily="34" charset="0"/>
            </a:endParaRPr>
          </a:p>
        </p:txBody>
      </p:sp>
      <p:sp>
        <p:nvSpPr>
          <p:cNvPr id="27" name="Plassholder for tekst 26">
            <a:extLst>
              <a:ext uri="{FF2B5EF4-FFF2-40B4-BE49-F238E27FC236}">
                <a16:creationId xmlns:a16="http://schemas.microsoft.com/office/drawing/2014/main" id="{97509EE8-C1C3-4919-B331-CA5F1869274D}"/>
              </a:ext>
            </a:extLst>
          </p:cNvPr>
          <p:cNvSpPr>
            <a:spLocks noGrp="1"/>
          </p:cNvSpPr>
          <p:nvPr>
            <p:ph type="body" sz="quarter" idx="14" hasCustomPrompt="1"/>
          </p:nvPr>
        </p:nvSpPr>
        <p:spPr>
          <a:xfrm>
            <a:off x="1055689" y="873125"/>
            <a:ext cx="3348034" cy="2320925"/>
          </a:xfrm>
          <a:prstGeom prst="rect">
            <a:avLst/>
          </a:prstGeom>
        </p:spPr>
        <p:txBody>
          <a:bodyPr/>
          <a:lstStyle>
            <a:lvl1pPr marL="0" indent="0">
              <a:buNone/>
              <a:defRPr sz="24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nb-NO" dirty="0"/>
              <a:t>Klikk her for å sette inn en avsluttende tekst.</a:t>
            </a:r>
            <a:br>
              <a:rPr lang="nb-NO" dirty="0"/>
            </a:br>
            <a:r>
              <a:rPr lang="nb-NO" dirty="0"/>
              <a:t> </a:t>
            </a:r>
            <a:br>
              <a:rPr lang="nb-NO" dirty="0"/>
            </a:br>
            <a:r>
              <a:rPr lang="nb-NO" dirty="0"/>
              <a:t>For eksempel en kort oppsummering, nyttige lenker, huskeliste eller neste møtedato.</a:t>
            </a:r>
          </a:p>
        </p:txBody>
      </p:sp>
      <p:sp>
        <p:nvSpPr>
          <p:cNvPr id="3" name="Plassholder for bilde 2">
            <a:extLst>
              <a:ext uri="{FF2B5EF4-FFF2-40B4-BE49-F238E27FC236}">
                <a16:creationId xmlns:a16="http://schemas.microsoft.com/office/drawing/2014/main" id="{1A63ECB9-4EC1-46DE-8ABB-66086258A463}"/>
              </a:ext>
            </a:extLst>
          </p:cNvPr>
          <p:cNvSpPr>
            <a:spLocks noGrp="1"/>
          </p:cNvSpPr>
          <p:nvPr>
            <p:ph type="pic" sz="quarter" idx="15" hasCustomPrompt="1"/>
          </p:nvPr>
        </p:nvSpPr>
        <p:spPr>
          <a:xfrm>
            <a:off x="4876801" y="-58"/>
            <a:ext cx="7315200" cy="6858058"/>
          </a:xfrm>
          <a:prstGeom prst="rect">
            <a:avLst/>
          </a:prstGeom>
          <a:solidFill>
            <a:schemeClr val="bg1">
              <a:lumMod val="95000"/>
            </a:schemeClr>
          </a:solidFill>
        </p:spPr>
        <p:txBody>
          <a:bodyPr anchor="ct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nb-NO" dirty="0"/>
              <a:t>Klikk på ikonet for å sette inn bilde som passer til den avsluttende siden din. </a:t>
            </a:r>
            <a:br>
              <a:rPr lang="nb-NO" dirty="0"/>
            </a:br>
            <a:br>
              <a:rPr lang="nb-NO" dirty="0"/>
            </a:br>
            <a:endParaRPr lang="nb-NO" dirty="0"/>
          </a:p>
          <a:p>
            <a:br>
              <a:rPr lang="nb-NO" dirty="0"/>
            </a:br>
            <a:r>
              <a:rPr lang="nb-NO" dirty="0"/>
              <a:t>Har du ikke relevant bilde?</a:t>
            </a:r>
          </a:p>
          <a:p>
            <a:r>
              <a:rPr lang="nb-NO" dirty="0"/>
              <a:t>Bruk heller en </a:t>
            </a:r>
            <a:r>
              <a:rPr lang="nb-NO" dirty="0" err="1"/>
              <a:t>malside</a:t>
            </a:r>
            <a:r>
              <a:rPr lang="nb-NO" dirty="0"/>
              <a:t> uten bilde.</a:t>
            </a:r>
          </a:p>
          <a:p>
            <a:endParaRPr lang="nb-NO" dirty="0"/>
          </a:p>
        </p:txBody>
      </p:sp>
      <p:sp>
        <p:nvSpPr>
          <p:cNvPr id="28" name="Plassholder for tekst 3">
            <a:extLst>
              <a:ext uri="{FF2B5EF4-FFF2-40B4-BE49-F238E27FC236}">
                <a16:creationId xmlns:a16="http://schemas.microsoft.com/office/drawing/2014/main" id="{57DB4D93-69C3-4C85-94B3-FB1CCCAD82CF}"/>
              </a:ext>
            </a:extLst>
          </p:cNvPr>
          <p:cNvSpPr>
            <a:spLocks noGrp="1"/>
          </p:cNvSpPr>
          <p:nvPr>
            <p:ph type="body" sz="quarter" idx="25" hasCustomPrompt="1"/>
          </p:nvPr>
        </p:nvSpPr>
        <p:spPr>
          <a:xfrm>
            <a:off x="8534401" y="6578104"/>
            <a:ext cx="3345074" cy="181967"/>
          </a:xfrm>
          <a:prstGeom prst="rect">
            <a:avLst/>
          </a:prstGeom>
        </p:spPr>
        <p:txBody>
          <a:bodyPr lIns="0" tIns="0" rIns="0" anchor="ctr">
            <a:normAutofit/>
          </a:bodyPr>
          <a:lstStyle>
            <a:lvl1pPr marL="0" indent="0" algn="r">
              <a:buNone/>
              <a:defRPr sz="700">
                <a:solidFill>
                  <a:schemeClr val="bg1"/>
                </a:solidFill>
                <a:highlight>
                  <a:srgbClr val="00244E"/>
                </a:highlight>
                <a:latin typeface="+mn-lt"/>
              </a:defRPr>
            </a:lvl1pPr>
          </a:lstStyle>
          <a:p>
            <a:pPr lvl="0"/>
            <a:r>
              <a:rPr lang="nb-NO" dirty="0"/>
              <a:t>Foto: Her skriver du fotograf(ene) og/eller eier(ne) av bildene.</a:t>
            </a:r>
          </a:p>
        </p:txBody>
      </p:sp>
      <p:pic>
        <p:nvPicPr>
          <p:cNvPr id="13" name="Bilde 12">
            <a:extLst>
              <a:ext uri="{FF2B5EF4-FFF2-40B4-BE49-F238E27FC236}">
                <a16:creationId xmlns:a16="http://schemas.microsoft.com/office/drawing/2014/main" id="{80BB94B5-001E-41DB-A787-AD16C502BB9C}"/>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258162" y="4366660"/>
            <a:ext cx="4516284" cy="1368434"/>
          </a:xfrm>
          <a:prstGeom prst="rect">
            <a:avLst/>
          </a:prstGeom>
        </p:spPr>
      </p:pic>
      <p:sp>
        <p:nvSpPr>
          <p:cNvPr id="19" name="Plassholder for tekst 3">
            <a:extLst>
              <a:ext uri="{FF2B5EF4-FFF2-40B4-BE49-F238E27FC236}">
                <a16:creationId xmlns:a16="http://schemas.microsoft.com/office/drawing/2014/main" id="{B8A2F4C7-060D-48BD-9415-8709FB237A92}"/>
              </a:ext>
            </a:extLst>
          </p:cNvPr>
          <p:cNvSpPr>
            <a:spLocks noGrp="1"/>
          </p:cNvSpPr>
          <p:nvPr>
            <p:ph type="body" sz="quarter" idx="10" hasCustomPrompt="1"/>
          </p:nvPr>
        </p:nvSpPr>
        <p:spPr>
          <a:xfrm>
            <a:off x="959833" y="3733923"/>
            <a:ext cx="3443892" cy="180000"/>
          </a:xfrm>
          <a:prstGeom prst="rect">
            <a:avLst/>
          </a:prstGeom>
        </p:spPr>
        <p:txBody>
          <a:bodyPr anchor="t"/>
          <a:lstStyle>
            <a:lvl1pPr marL="0" indent="0">
              <a:buNone/>
              <a:defRPr sz="1050">
                <a:solidFill>
                  <a:schemeClr val="bg1"/>
                </a:solidFill>
                <a:latin typeface="Open Sans SemiBold" panose="020B0706030804020204" pitchFamily="34" charset="0"/>
                <a:ea typeface="Open Sans SemiBold" panose="020B0706030804020204" pitchFamily="34" charset="0"/>
                <a:cs typeface="Open Sans SemiBold" panose="020B0706030804020204" pitchFamily="34" charset="0"/>
              </a:defRPr>
            </a:lvl1pPr>
            <a:lvl2pPr>
              <a:defRPr>
                <a:solidFill>
                  <a:schemeClr val="accent1"/>
                </a:solidFill>
              </a:defRPr>
            </a:lvl2pPr>
            <a:lvl3pPr>
              <a:defRPr>
                <a:solidFill>
                  <a:schemeClr val="accent1"/>
                </a:solidFill>
              </a:defRPr>
            </a:lvl3pPr>
            <a:lvl4pPr>
              <a:defRPr>
                <a:solidFill>
                  <a:schemeClr val="accent1"/>
                </a:solidFill>
              </a:defRPr>
            </a:lvl4pPr>
            <a:lvl5pPr>
              <a:defRPr>
                <a:solidFill>
                  <a:schemeClr val="accent1"/>
                </a:solidFill>
              </a:defRPr>
            </a:lvl5pPr>
          </a:lstStyle>
          <a:p>
            <a:pPr lvl="0"/>
            <a:r>
              <a:rPr lang="nb-NO" dirty="0"/>
              <a:t>Skriv ditt eller deres navn her</a:t>
            </a:r>
          </a:p>
        </p:txBody>
      </p:sp>
    </p:spTree>
    <p:extLst>
      <p:ext uri="{BB962C8B-B14F-4D97-AF65-F5344CB8AC3E}">
        <p14:creationId xmlns:p14="http://schemas.microsoft.com/office/powerpoint/2010/main" val="2415414595"/>
      </p:ext>
    </p:extLst>
  </p:cSld>
  <p:clrMapOvr>
    <a:masterClrMapping/>
  </p:clrMapOvr>
  <p:extLst>
    <p:ext uri="{DCECCB84-F9BA-43D5-87BE-67443E8EF086}">
      <p15:sldGuideLst xmlns:p15="http://schemas.microsoft.com/office/powerpoint/2012/main">
        <p15:guide id="1" orient="horz" pos="3612">
          <p15:clr>
            <a:srgbClr val="FBAE40"/>
          </p15:clr>
        </p15:guide>
        <p15:guide id="2" pos="3840">
          <p15:clr>
            <a:srgbClr val="FBAE40"/>
          </p15:clr>
        </p15:guide>
        <p15:guide id="3" orient="horz" pos="3906">
          <p15:clr>
            <a:srgbClr val="FBAE40"/>
          </p15:clr>
        </p15:guide>
        <p15:guide id="4" pos="2933">
          <p15:clr>
            <a:srgbClr val="FBAE40"/>
          </p15:clr>
        </p15:guide>
        <p15:guide id="5" orient="horz" pos="4020">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FORSIDE halvsidebilde">
    <p:spTree>
      <p:nvGrpSpPr>
        <p:cNvPr id="1" name=""/>
        <p:cNvGrpSpPr/>
        <p:nvPr/>
      </p:nvGrpSpPr>
      <p:grpSpPr>
        <a:xfrm>
          <a:off x="0" y="0"/>
          <a:ext cx="0" cy="0"/>
          <a:chOff x="0" y="0"/>
          <a:chExt cx="0" cy="0"/>
        </a:xfrm>
      </p:grpSpPr>
      <p:sp>
        <p:nvSpPr>
          <p:cNvPr id="7" name="Rektangel 6">
            <a:extLst>
              <a:ext uri="{FF2B5EF4-FFF2-40B4-BE49-F238E27FC236}">
                <a16:creationId xmlns:a16="http://schemas.microsoft.com/office/drawing/2014/main" id="{C850DC3F-1BBD-4C39-8B6D-08E973453607}"/>
              </a:ext>
            </a:extLst>
          </p:cNvPr>
          <p:cNvSpPr/>
          <p:nvPr userDrawn="1"/>
        </p:nvSpPr>
        <p:spPr>
          <a:xfrm>
            <a:off x="0" y="0"/>
            <a:ext cx="12192000" cy="5220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0" name="Tittel 1">
            <a:extLst>
              <a:ext uri="{FF2B5EF4-FFF2-40B4-BE49-F238E27FC236}">
                <a16:creationId xmlns:a16="http://schemas.microsoft.com/office/drawing/2014/main" id="{2EC5FF78-1CDE-4938-BB25-88A17EF65562}"/>
              </a:ext>
            </a:extLst>
          </p:cNvPr>
          <p:cNvSpPr>
            <a:spLocks noGrp="1"/>
          </p:cNvSpPr>
          <p:nvPr>
            <p:ph type="ctrTitle" hasCustomPrompt="1"/>
          </p:nvPr>
        </p:nvSpPr>
        <p:spPr>
          <a:xfrm>
            <a:off x="968190" y="1122363"/>
            <a:ext cx="5127810" cy="2387600"/>
          </a:xfrm>
          <a:prstGeom prst="rect">
            <a:avLst/>
          </a:prstGeom>
          <a:effectLst>
            <a:glow rad="127000">
              <a:schemeClr val="accent1"/>
            </a:glow>
            <a:outerShdw blurRad="50800" dist="38100" dir="2700000" algn="tl" rotWithShape="0">
              <a:schemeClr val="bg2">
                <a:lumMod val="25000"/>
                <a:alpha val="40000"/>
              </a:schemeClr>
            </a:outerShdw>
          </a:effectLst>
        </p:spPr>
        <p:txBody>
          <a:bodyPr anchor="b">
            <a:noAutofit/>
          </a:bodyPr>
          <a:lstStyle>
            <a:lvl1pPr algn="l">
              <a:defRPr sz="4400">
                <a:solidFill>
                  <a:schemeClr val="bg1"/>
                </a:solidFill>
                <a:latin typeface="+mn-lt"/>
              </a:defRPr>
            </a:lvl1pPr>
          </a:lstStyle>
          <a:p>
            <a:r>
              <a:rPr lang="nb-NO" dirty="0"/>
              <a:t>Overskrift (pkt. 44) på </a:t>
            </a:r>
            <a:r>
              <a:rPr lang="nb-NO" dirty="0" err="1"/>
              <a:t>forsidemal</a:t>
            </a:r>
            <a:r>
              <a:rPr lang="nb-NO" dirty="0"/>
              <a:t> med ett bilde</a:t>
            </a:r>
          </a:p>
        </p:txBody>
      </p:sp>
      <p:sp>
        <p:nvSpPr>
          <p:cNvPr id="11" name="Undertittel 2">
            <a:extLst>
              <a:ext uri="{FF2B5EF4-FFF2-40B4-BE49-F238E27FC236}">
                <a16:creationId xmlns:a16="http://schemas.microsoft.com/office/drawing/2014/main" id="{8BAAC390-F47B-47BD-8525-7B87AD441CD5}"/>
              </a:ext>
            </a:extLst>
          </p:cNvPr>
          <p:cNvSpPr>
            <a:spLocks noGrp="1"/>
          </p:cNvSpPr>
          <p:nvPr>
            <p:ph type="subTitle" idx="1" hasCustomPrompt="1"/>
          </p:nvPr>
        </p:nvSpPr>
        <p:spPr>
          <a:xfrm>
            <a:off x="955289" y="3945693"/>
            <a:ext cx="5152663" cy="898526"/>
          </a:xfrm>
          <a:prstGeom prst="rect">
            <a:avLst/>
          </a:prstGeom>
        </p:spPr>
        <p:txBody>
          <a:bodyPr>
            <a:norm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400">
                <a:solidFill>
                  <a:schemeClr val="accent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nb-NO" dirty="0"/>
              <a:t>Her kan du skrive navn og avdeling, eller du kan spesifisere hva presentasjonen dreier seg om.</a:t>
            </a:r>
          </a:p>
        </p:txBody>
      </p:sp>
      <p:sp>
        <p:nvSpPr>
          <p:cNvPr id="12" name="Plassholder for bilde 2">
            <a:extLst>
              <a:ext uri="{FF2B5EF4-FFF2-40B4-BE49-F238E27FC236}">
                <a16:creationId xmlns:a16="http://schemas.microsoft.com/office/drawing/2014/main" id="{5F6A47D4-6B0A-4D0F-83C5-44F1B0DB5A36}"/>
              </a:ext>
            </a:extLst>
          </p:cNvPr>
          <p:cNvSpPr>
            <a:spLocks noGrp="1"/>
          </p:cNvSpPr>
          <p:nvPr>
            <p:ph type="pic" idx="13" hasCustomPrompt="1"/>
          </p:nvPr>
        </p:nvSpPr>
        <p:spPr>
          <a:xfrm>
            <a:off x="6561608" y="0"/>
            <a:ext cx="5630392" cy="5220000"/>
          </a:xfrm>
          <a:prstGeom prst="rect">
            <a:avLst/>
          </a:prstGeom>
          <a:solidFill>
            <a:schemeClr val="bg1">
              <a:lumMod val="95000"/>
            </a:schemeClr>
          </a:solidFill>
          <a:ln>
            <a:noFill/>
          </a:ln>
        </p:spPr>
        <p:txBody>
          <a:bodyPr anchor="ctr">
            <a:normAutofit/>
          </a:bodyPr>
          <a:lstStyle>
            <a:lvl1pPr marL="0" indent="0" algn="ctr">
              <a:buNone/>
              <a:defRPr sz="2400">
                <a:solidFill>
                  <a:schemeClr val="tx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b-NO" dirty="0"/>
              <a:t>Klikk på ikonet i midten for å sette inn bilde som passer presentasjonens tema. </a:t>
            </a:r>
          </a:p>
          <a:p>
            <a:endParaRPr lang="nb-NO" dirty="0"/>
          </a:p>
          <a:p>
            <a:r>
              <a:rPr lang="nb-NO" dirty="0"/>
              <a:t>Har du ikke relevant bilde? </a:t>
            </a:r>
            <a:br>
              <a:rPr lang="nb-NO" dirty="0"/>
            </a:br>
            <a:r>
              <a:rPr lang="nb-NO" dirty="0"/>
              <a:t>Bruk en </a:t>
            </a:r>
            <a:r>
              <a:rPr lang="nb-NO" dirty="0" err="1"/>
              <a:t>forsidemal</a:t>
            </a:r>
            <a:r>
              <a:rPr lang="nb-NO" dirty="0"/>
              <a:t> uten bilde. </a:t>
            </a:r>
          </a:p>
        </p:txBody>
      </p:sp>
      <p:sp>
        <p:nvSpPr>
          <p:cNvPr id="14" name="Plassholder for dato 3">
            <a:extLst>
              <a:ext uri="{FF2B5EF4-FFF2-40B4-BE49-F238E27FC236}">
                <a16:creationId xmlns:a16="http://schemas.microsoft.com/office/drawing/2014/main" id="{598EFE57-85C1-47AC-901B-50FE5A882197}"/>
              </a:ext>
            </a:extLst>
          </p:cNvPr>
          <p:cNvSpPr>
            <a:spLocks noGrp="1"/>
          </p:cNvSpPr>
          <p:nvPr>
            <p:ph type="dt" sz="half" idx="2"/>
          </p:nvPr>
        </p:nvSpPr>
        <p:spPr>
          <a:xfrm>
            <a:off x="10590756" y="6261302"/>
            <a:ext cx="1295479" cy="235270"/>
          </a:xfrm>
          <a:prstGeom prst="rect">
            <a:avLst/>
          </a:prstGeom>
        </p:spPr>
        <p:txBody>
          <a:bodyPr vert="horz" lIns="91440" tIns="45720" rIns="91440" bIns="45720" rtlCol="0" anchor="ctr">
            <a:noAutofit/>
          </a:bodyPr>
          <a:lstStyle>
            <a:lvl1pPr algn="r">
              <a:defRPr sz="1200">
                <a:solidFill>
                  <a:schemeClr val="tx1"/>
                </a:solidFill>
                <a:latin typeface="+mn-lt"/>
              </a:defRPr>
            </a:lvl1pPr>
          </a:lstStyle>
          <a:p>
            <a:fld id="{20CAE16B-463B-4D9A-B532-D4D0B4862104}" type="datetime1">
              <a:rPr lang="nb-NO" smtClean="0"/>
              <a:pPr/>
              <a:t>25.09.2024</a:t>
            </a:fld>
            <a:endParaRPr lang="nb-NO" dirty="0"/>
          </a:p>
        </p:txBody>
      </p:sp>
      <p:pic>
        <p:nvPicPr>
          <p:cNvPr id="8" name="Bilde 7">
            <a:extLst>
              <a:ext uri="{FF2B5EF4-FFF2-40B4-BE49-F238E27FC236}">
                <a16:creationId xmlns:a16="http://schemas.microsoft.com/office/drawing/2014/main" id="{E9EAED0C-2A6E-42D7-9B25-A273B08EBCC9}"/>
              </a:ext>
            </a:extLst>
          </p:cNvPr>
          <p:cNvPicPr>
            <a:picLocks noChangeAspect="1"/>
          </p:cNvPicPr>
          <p:nvPr userDrawn="1"/>
        </p:nvPicPr>
        <p:blipFill rotWithShape="1">
          <a:blip r:embed="rId2" cstate="screen">
            <a:extLst>
              <a:ext uri="{28A0092B-C50C-407E-A947-70E740481C1C}">
                <a14:useLocalDpi xmlns:a14="http://schemas.microsoft.com/office/drawing/2010/main" val="0"/>
              </a:ext>
            </a:extLst>
          </a:blip>
          <a:srcRect t="13484" r="11084" b="38913"/>
          <a:stretch/>
        </p:blipFill>
        <p:spPr>
          <a:xfrm>
            <a:off x="8677334" y="5220000"/>
            <a:ext cx="3514666" cy="1568451"/>
          </a:xfrm>
          <a:prstGeom prst="rect">
            <a:avLst/>
          </a:prstGeom>
        </p:spPr>
      </p:pic>
      <p:pic>
        <p:nvPicPr>
          <p:cNvPr id="9" name="Bilde 8">
            <a:extLst>
              <a:ext uri="{FF2B5EF4-FFF2-40B4-BE49-F238E27FC236}">
                <a16:creationId xmlns:a16="http://schemas.microsoft.com/office/drawing/2014/main" id="{575C4ADE-0348-4579-9EEB-CC90DD672644}"/>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0" y="5136663"/>
            <a:ext cx="4567968" cy="1359909"/>
          </a:xfrm>
          <a:prstGeom prst="rect">
            <a:avLst/>
          </a:prstGeom>
        </p:spPr>
      </p:pic>
    </p:spTree>
    <p:extLst>
      <p:ext uri="{BB962C8B-B14F-4D97-AF65-F5344CB8AC3E}">
        <p14:creationId xmlns:p14="http://schemas.microsoft.com/office/powerpoint/2010/main" val="456639789"/>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AVSLUTNING bakgrunnsbilde">
    <p:spTree>
      <p:nvGrpSpPr>
        <p:cNvPr id="1" name=""/>
        <p:cNvGrpSpPr/>
        <p:nvPr/>
      </p:nvGrpSpPr>
      <p:grpSpPr>
        <a:xfrm>
          <a:off x="0" y="0"/>
          <a:ext cx="0" cy="0"/>
          <a:chOff x="0" y="0"/>
          <a:chExt cx="0" cy="0"/>
        </a:xfrm>
      </p:grpSpPr>
      <p:sp>
        <p:nvSpPr>
          <p:cNvPr id="16" name="Rektangel 15">
            <a:extLst>
              <a:ext uri="{FF2B5EF4-FFF2-40B4-BE49-F238E27FC236}">
                <a16:creationId xmlns:a16="http://schemas.microsoft.com/office/drawing/2014/main" id="{9158DAB5-393D-4D76-8613-28A36166F5D6}"/>
              </a:ext>
            </a:extLst>
          </p:cNvPr>
          <p:cNvSpPr/>
          <p:nvPr userDrawn="1"/>
        </p:nvSpPr>
        <p:spPr>
          <a:xfrm>
            <a:off x="0" y="5222119"/>
            <a:ext cx="12192000" cy="157708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9" name="Plassholder for bilde 8">
            <a:extLst>
              <a:ext uri="{FF2B5EF4-FFF2-40B4-BE49-F238E27FC236}">
                <a16:creationId xmlns:a16="http://schemas.microsoft.com/office/drawing/2014/main" id="{A2E25528-2AA2-40E4-A95C-B0AE22289586}"/>
              </a:ext>
            </a:extLst>
          </p:cNvPr>
          <p:cNvSpPr>
            <a:spLocks noGrp="1"/>
          </p:cNvSpPr>
          <p:nvPr>
            <p:ph type="pic" sz="quarter" idx="15"/>
          </p:nvPr>
        </p:nvSpPr>
        <p:spPr>
          <a:xfrm>
            <a:off x="1951" y="0"/>
            <a:ext cx="12192000" cy="5222875"/>
          </a:xfrm>
          <a:prstGeom prst="rect">
            <a:avLst/>
          </a:prstGeom>
        </p:spPr>
        <p:txBody>
          <a:bodyPr/>
          <a:lstStyle>
            <a:lvl1pPr marL="0" indent="0" algn="ctr">
              <a:buNone/>
              <a:defRPr/>
            </a:lvl1pPr>
          </a:lstStyle>
          <a:p>
            <a:r>
              <a:rPr lang="nb-NO"/>
              <a:t>Klikk på ikonet for å legge til et bilde</a:t>
            </a:r>
            <a:endParaRPr lang="nb-NO" dirty="0"/>
          </a:p>
        </p:txBody>
      </p:sp>
      <p:pic>
        <p:nvPicPr>
          <p:cNvPr id="19" name="Bilde 18">
            <a:extLst>
              <a:ext uri="{FF2B5EF4-FFF2-40B4-BE49-F238E27FC236}">
                <a16:creationId xmlns:a16="http://schemas.microsoft.com/office/drawing/2014/main" id="{69935EB5-EA56-40E3-885C-585EB177A20D}"/>
              </a:ext>
            </a:extLst>
          </p:cNvPr>
          <p:cNvPicPr>
            <a:picLocks noChangeAspect="1"/>
          </p:cNvPicPr>
          <p:nvPr userDrawn="1"/>
        </p:nvPicPr>
        <p:blipFill rotWithShape="1">
          <a:blip r:embed="rId2" cstate="screen">
            <a:extLst>
              <a:ext uri="{28A0092B-C50C-407E-A947-70E740481C1C}">
                <a14:useLocalDpi xmlns:a14="http://schemas.microsoft.com/office/drawing/2010/main" val="0"/>
              </a:ext>
            </a:extLst>
          </a:blip>
          <a:srcRect l="-6083" t="29196" r="74740" b="29790"/>
          <a:stretch/>
        </p:blipFill>
        <p:spPr>
          <a:xfrm>
            <a:off x="10380617" y="5222119"/>
            <a:ext cx="1811383" cy="1633799"/>
          </a:xfrm>
          <a:prstGeom prst="rect">
            <a:avLst/>
          </a:prstGeom>
        </p:spPr>
      </p:pic>
      <p:sp>
        <p:nvSpPr>
          <p:cNvPr id="27" name="Plassholder for tekst 3">
            <a:extLst>
              <a:ext uri="{FF2B5EF4-FFF2-40B4-BE49-F238E27FC236}">
                <a16:creationId xmlns:a16="http://schemas.microsoft.com/office/drawing/2014/main" id="{8F07D5BA-48CD-4347-935E-32784EC97C30}"/>
              </a:ext>
            </a:extLst>
          </p:cNvPr>
          <p:cNvSpPr>
            <a:spLocks noGrp="1"/>
          </p:cNvSpPr>
          <p:nvPr>
            <p:ph type="body" sz="quarter" idx="10" hasCustomPrompt="1"/>
          </p:nvPr>
        </p:nvSpPr>
        <p:spPr>
          <a:xfrm>
            <a:off x="6081966" y="5749013"/>
            <a:ext cx="2772631" cy="180000"/>
          </a:xfrm>
          <a:prstGeom prst="rect">
            <a:avLst/>
          </a:prstGeom>
        </p:spPr>
        <p:txBody>
          <a:bodyPr anchor="t"/>
          <a:lstStyle>
            <a:lvl1pPr marL="0" indent="0">
              <a:buNone/>
              <a:defRPr sz="1050">
                <a:solidFill>
                  <a:schemeClr val="bg1"/>
                </a:solidFill>
                <a:latin typeface="Open Sans SemiBold" panose="020B0706030804020204" pitchFamily="34" charset="0"/>
                <a:ea typeface="Open Sans SemiBold" panose="020B0706030804020204" pitchFamily="34" charset="0"/>
                <a:cs typeface="Open Sans SemiBold" panose="020B0706030804020204" pitchFamily="34" charset="0"/>
              </a:defRPr>
            </a:lvl1pPr>
            <a:lvl2pPr>
              <a:defRPr>
                <a:solidFill>
                  <a:schemeClr val="accent1"/>
                </a:solidFill>
              </a:defRPr>
            </a:lvl2pPr>
            <a:lvl3pPr>
              <a:defRPr>
                <a:solidFill>
                  <a:schemeClr val="accent1"/>
                </a:solidFill>
              </a:defRPr>
            </a:lvl3pPr>
            <a:lvl4pPr>
              <a:defRPr>
                <a:solidFill>
                  <a:schemeClr val="accent1"/>
                </a:solidFill>
              </a:defRPr>
            </a:lvl4pPr>
            <a:lvl5pPr>
              <a:defRPr>
                <a:solidFill>
                  <a:schemeClr val="accent1"/>
                </a:solidFill>
              </a:defRPr>
            </a:lvl5pPr>
          </a:lstStyle>
          <a:p>
            <a:pPr lvl="0"/>
            <a:r>
              <a:rPr lang="nb-NO" dirty="0"/>
              <a:t>Skriv ditt eller deres navn her</a:t>
            </a:r>
          </a:p>
        </p:txBody>
      </p:sp>
      <p:sp>
        <p:nvSpPr>
          <p:cNvPr id="28" name="Plassholder for tekst 3">
            <a:extLst>
              <a:ext uri="{FF2B5EF4-FFF2-40B4-BE49-F238E27FC236}">
                <a16:creationId xmlns:a16="http://schemas.microsoft.com/office/drawing/2014/main" id="{4EE05753-9D49-4F8D-A32F-385E3523492E}"/>
              </a:ext>
            </a:extLst>
          </p:cNvPr>
          <p:cNvSpPr>
            <a:spLocks noGrp="1"/>
          </p:cNvSpPr>
          <p:nvPr>
            <p:ph type="body" sz="quarter" idx="11" hasCustomPrompt="1"/>
          </p:nvPr>
        </p:nvSpPr>
        <p:spPr>
          <a:xfrm>
            <a:off x="6081966" y="6050837"/>
            <a:ext cx="2772625" cy="180000"/>
          </a:xfrm>
          <a:prstGeom prst="rect">
            <a:avLst/>
          </a:prstGeom>
        </p:spPr>
        <p:txBody>
          <a:bodyPr anchor="t"/>
          <a:lstStyle>
            <a:lvl1pPr marL="0" indent="0">
              <a:buNone/>
              <a:defRPr sz="1000">
                <a:solidFill>
                  <a:schemeClr val="bg1"/>
                </a:solidFill>
                <a:latin typeface="+mj-lt"/>
                <a:ea typeface="Open Sans SemiBold" panose="020B0706030804020204" pitchFamily="34" charset="0"/>
                <a:cs typeface="Open Sans SemiBold" panose="020B0706030804020204" pitchFamily="34" charset="0"/>
              </a:defRPr>
            </a:lvl1pPr>
            <a:lvl2pPr>
              <a:defRPr>
                <a:solidFill>
                  <a:schemeClr val="accent1"/>
                </a:solidFill>
              </a:defRPr>
            </a:lvl2pPr>
            <a:lvl3pPr>
              <a:defRPr>
                <a:solidFill>
                  <a:schemeClr val="accent1"/>
                </a:solidFill>
              </a:defRPr>
            </a:lvl3pPr>
            <a:lvl4pPr>
              <a:defRPr>
                <a:solidFill>
                  <a:schemeClr val="accent1"/>
                </a:solidFill>
              </a:defRPr>
            </a:lvl4pPr>
            <a:lvl5pPr>
              <a:defRPr>
                <a:solidFill>
                  <a:schemeClr val="accent1"/>
                </a:solidFill>
              </a:defRPr>
            </a:lvl5pPr>
          </a:lstStyle>
          <a:p>
            <a:pPr lvl="0"/>
            <a:r>
              <a:rPr lang="nb-NO" dirty="0"/>
              <a:t>skriv e-postadresse her</a:t>
            </a:r>
          </a:p>
        </p:txBody>
      </p:sp>
      <p:sp>
        <p:nvSpPr>
          <p:cNvPr id="29" name="Plassholder for tekst 3">
            <a:extLst>
              <a:ext uri="{FF2B5EF4-FFF2-40B4-BE49-F238E27FC236}">
                <a16:creationId xmlns:a16="http://schemas.microsoft.com/office/drawing/2014/main" id="{08D8D5BA-DF3B-478D-823F-C82CE77B8153}"/>
              </a:ext>
            </a:extLst>
          </p:cNvPr>
          <p:cNvSpPr>
            <a:spLocks noGrp="1"/>
          </p:cNvSpPr>
          <p:nvPr>
            <p:ph type="body" sz="quarter" idx="12" hasCustomPrompt="1"/>
          </p:nvPr>
        </p:nvSpPr>
        <p:spPr>
          <a:xfrm>
            <a:off x="6081963" y="6201750"/>
            <a:ext cx="2772631" cy="180000"/>
          </a:xfrm>
          <a:prstGeom prst="rect">
            <a:avLst/>
          </a:prstGeom>
        </p:spPr>
        <p:txBody>
          <a:bodyPr anchor="t"/>
          <a:lstStyle>
            <a:lvl1pPr marL="0" indent="0">
              <a:buNone/>
              <a:defRPr sz="1000">
                <a:solidFill>
                  <a:schemeClr val="bg1"/>
                </a:solidFill>
                <a:latin typeface="+mj-lt"/>
                <a:ea typeface="Open Sans SemiBold" panose="020B0706030804020204" pitchFamily="34" charset="0"/>
                <a:cs typeface="Open Sans SemiBold" panose="020B0706030804020204" pitchFamily="34" charset="0"/>
              </a:defRPr>
            </a:lvl1pPr>
            <a:lvl2pPr>
              <a:defRPr>
                <a:solidFill>
                  <a:schemeClr val="accent1"/>
                </a:solidFill>
              </a:defRPr>
            </a:lvl2pPr>
            <a:lvl3pPr>
              <a:defRPr>
                <a:solidFill>
                  <a:schemeClr val="accent1"/>
                </a:solidFill>
              </a:defRPr>
            </a:lvl3pPr>
            <a:lvl4pPr>
              <a:defRPr>
                <a:solidFill>
                  <a:schemeClr val="accent1"/>
                </a:solidFill>
              </a:defRPr>
            </a:lvl4pPr>
            <a:lvl5pPr>
              <a:defRPr>
                <a:solidFill>
                  <a:schemeClr val="accent1"/>
                </a:solidFill>
              </a:defRPr>
            </a:lvl5pPr>
          </a:lstStyle>
          <a:p>
            <a:pPr lvl="0"/>
            <a:r>
              <a:rPr lang="nb-NO" dirty="0"/>
              <a:t>her kan du skrive telefonnummer</a:t>
            </a:r>
          </a:p>
        </p:txBody>
      </p:sp>
      <p:sp>
        <p:nvSpPr>
          <p:cNvPr id="30" name="Plassholder for tekst 3">
            <a:extLst>
              <a:ext uri="{FF2B5EF4-FFF2-40B4-BE49-F238E27FC236}">
                <a16:creationId xmlns:a16="http://schemas.microsoft.com/office/drawing/2014/main" id="{C6543016-07DA-41FD-8B8E-DF591F27FF9A}"/>
              </a:ext>
            </a:extLst>
          </p:cNvPr>
          <p:cNvSpPr>
            <a:spLocks noGrp="1"/>
          </p:cNvSpPr>
          <p:nvPr>
            <p:ph type="body" sz="quarter" idx="13" hasCustomPrompt="1"/>
          </p:nvPr>
        </p:nvSpPr>
        <p:spPr>
          <a:xfrm>
            <a:off x="6081968" y="5899925"/>
            <a:ext cx="2772630" cy="180000"/>
          </a:xfrm>
          <a:prstGeom prst="rect">
            <a:avLst/>
          </a:prstGeom>
        </p:spPr>
        <p:txBody>
          <a:bodyPr anchor="t"/>
          <a:lstStyle>
            <a:lvl1pPr marL="0" indent="0">
              <a:buNone/>
              <a:defRPr sz="1000">
                <a:solidFill>
                  <a:schemeClr val="bg1"/>
                </a:solidFill>
                <a:latin typeface="+mj-lt"/>
                <a:ea typeface="Open Sans SemiBold" panose="020B0706030804020204" pitchFamily="34" charset="0"/>
                <a:cs typeface="Open Sans SemiBold" panose="020B0706030804020204" pitchFamily="34" charset="0"/>
              </a:defRPr>
            </a:lvl1pPr>
            <a:lvl2pPr>
              <a:defRPr>
                <a:solidFill>
                  <a:schemeClr val="accent1"/>
                </a:solidFill>
              </a:defRPr>
            </a:lvl2pPr>
            <a:lvl3pPr>
              <a:defRPr>
                <a:solidFill>
                  <a:schemeClr val="accent1"/>
                </a:solidFill>
              </a:defRPr>
            </a:lvl3pPr>
            <a:lvl4pPr>
              <a:defRPr>
                <a:solidFill>
                  <a:schemeClr val="accent1"/>
                </a:solidFill>
              </a:defRPr>
            </a:lvl4pPr>
            <a:lvl5pPr>
              <a:defRPr>
                <a:solidFill>
                  <a:schemeClr val="accent1"/>
                </a:solidFill>
              </a:defRPr>
            </a:lvl5pPr>
          </a:lstStyle>
          <a:p>
            <a:pPr lvl="0"/>
            <a:r>
              <a:rPr lang="nb-NO" dirty="0"/>
              <a:t>skriv f. eks. stilling/avdeling (liten forbokstav)</a:t>
            </a:r>
          </a:p>
        </p:txBody>
      </p:sp>
      <p:sp>
        <p:nvSpPr>
          <p:cNvPr id="32" name="TekstSylinder 31">
            <a:extLst>
              <a:ext uri="{FF2B5EF4-FFF2-40B4-BE49-F238E27FC236}">
                <a16:creationId xmlns:a16="http://schemas.microsoft.com/office/drawing/2014/main" id="{E831F85E-8785-4C6B-B398-C3BF356D2BB5}"/>
              </a:ext>
            </a:extLst>
          </p:cNvPr>
          <p:cNvSpPr txBox="1"/>
          <p:nvPr/>
        </p:nvSpPr>
        <p:spPr>
          <a:xfrm>
            <a:off x="8896396" y="5725022"/>
            <a:ext cx="2905346" cy="861774"/>
          </a:xfrm>
          <a:prstGeom prst="rect">
            <a:avLst/>
          </a:prstGeom>
          <a:noFill/>
          <a:effectLst/>
        </p:spPr>
        <p:txBody>
          <a:bodyPr wrap="square" rtlCol="0">
            <a:spAutoFit/>
          </a:bodyPr>
          <a:lstStyle/>
          <a:p>
            <a:endParaRPr lang="nb-NO" sz="1000" i="0" dirty="0">
              <a:solidFill>
                <a:schemeClr val="accent1"/>
              </a:solidFill>
              <a:latin typeface="+mj-lt"/>
              <a:ea typeface="Open Sans" panose="020B0606030504020204" pitchFamily="34" charset="0"/>
              <a:cs typeface="Open Sans" panose="020B0606030504020204" pitchFamily="34" charset="0"/>
            </a:endParaRPr>
          </a:p>
          <a:p>
            <a:r>
              <a:rPr lang="nb-NO" sz="1000" i="0" kern="1200" dirty="0">
                <a:solidFill>
                  <a:schemeClr val="accent1"/>
                </a:solidFill>
                <a:latin typeface="+mn-lt"/>
                <a:ea typeface="Open Sans" panose="020B0606030504020204" pitchFamily="34" charset="0"/>
                <a:cs typeface="Open Sans" panose="020B0606030504020204" pitchFamily="34" charset="0"/>
              </a:rPr>
              <a:t>Facebook</a:t>
            </a:r>
            <a:r>
              <a:rPr lang="nb-NO" sz="1000" i="0" kern="1200" dirty="0">
                <a:solidFill>
                  <a:schemeClr val="bg1"/>
                </a:solidFill>
                <a:latin typeface="+mn-lt"/>
                <a:ea typeface="Open Sans" panose="020B0606030504020204" pitchFamily="34" charset="0"/>
                <a:cs typeface="Open Sans" panose="020B0606030504020204" pitchFamily="34" charset="0"/>
              </a:rPr>
              <a:t> </a:t>
            </a:r>
            <a:r>
              <a:rPr lang="nb-NO" sz="1000" i="0" kern="1200" dirty="0" err="1">
                <a:solidFill>
                  <a:schemeClr val="bg1"/>
                </a:solidFill>
                <a:latin typeface="+mn-lt"/>
                <a:ea typeface="Open Sans" panose="020B0606030504020204" pitchFamily="34" charset="0"/>
                <a:cs typeface="Open Sans" panose="020B0606030504020204" pitchFamily="34" charset="0"/>
              </a:rPr>
              <a:t>statsforvalterentromsogfinnmark</a:t>
            </a:r>
            <a:endParaRPr lang="nb-NO" sz="1000" i="0" kern="1200" dirty="0">
              <a:solidFill>
                <a:schemeClr val="bg1"/>
              </a:solidFill>
              <a:latin typeface="+mn-lt"/>
              <a:ea typeface="Open Sans" panose="020B0606030504020204" pitchFamily="34" charset="0"/>
              <a:cs typeface="Open Sans" panose="020B0606030504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nb-NO" sz="1000" i="0" kern="1200" dirty="0" err="1">
                <a:solidFill>
                  <a:schemeClr val="accent1"/>
                </a:solidFill>
                <a:latin typeface="+mn-lt"/>
                <a:ea typeface="+mn-ea"/>
                <a:cs typeface="+mn-cs"/>
              </a:rPr>
              <a:t>X</a:t>
            </a:r>
            <a:r>
              <a:rPr lang="nb-NO" sz="1000" i="0" kern="1200" dirty="0">
                <a:solidFill>
                  <a:schemeClr val="bg1"/>
                </a:solidFill>
                <a:latin typeface="+mn-lt"/>
                <a:ea typeface="+mn-ea"/>
                <a:cs typeface="+mn-cs"/>
              </a:rPr>
              <a:t> </a:t>
            </a:r>
            <a:r>
              <a:rPr lang="nb-NO" sz="1000" i="0" kern="1200" dirty="0" err="1">
                <a:solidFill>
                  <a:schemeClr val="bg1"/>
                </a:solidFill>
                <a:latin typeface="+mn-lt"/>
                <a:ea typeface="+mn-ea"/>
                <a:cs typeface="+mn-cs"/>
              </a:rPr>
              <a:t>Statsforvalt_TF</a:t>
            </a:r>
            <a:endParaRPr lang="nb-NO" sz="1000" i="0" kern="1200" dirty="0">
              <a:solidFill>
                <a:schemeClr val="bg1"/>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nb-NO" sz="1000" i="0" kern="1200" dirty="0">
                <a:solidFill>
                  <a:schemeClr val="accent1"/>
                </a:solidFill>
                <a:latin typeface="+mn-lt"/>
                <a:ea typeface="Open Sans" panose="020B0606030504020204" pitchFamily="34" charset="0"/>
                <a:cs typeface="Open Sans" panose="020B0606030504020204" pitchFamily="34" charset="0"/>
              </a:rPr>
              <a:t>Nettside</a:t>
            </a:r>
            <a:r>
              <a:rPr lang="nb-NO" sz="1000" i="0" kern="1200" dirty="0">
                <a:solidFill>
                  <a:schemeClr val="bg1"/>
                </a:solidFill>
                <a:latin typeface="+mn-lt"/>
                <a:ea typeface="Open Sans" panose="020B0606030504020204" pitchFamily="34" charset="0"/>
                <a:cs typeface="Open Sans" panose="020B0606030504020204" pitchFamily="34" charset="0"/>
              </a:rPr>
              <a:t> statsforvalteren.no/troms-</a:t>
            </a:r>
            <a:r>
              <a:rPr lang="nb-NO" sz="1000" i="0" kern="1200" dirty="0" err="1">
                <a:solidFill>
                  <a:schemeClr val="bg1"/>
                </a:solidFill>
                <a:latin typeface="+mn-lt"/>
                <a:ea typeface="Open Sans" panose="020B0606030504020204" pitchFamily="34" charset="0"/>
                <a:cs typeface="Open Sans" panose="020B0606030504020204" pitchFamily="34" charset="0"/>
              </a:rPr>
              <a:t>finnmark</a:t>
            </a:r>
            <a:endParaRPr lang="nb-NO" sz="1000" i="0" kern="1200" dirty="0">
              <a:solidFill>
                <a:schemeClr val="bg1"/>
              </a:solidFill>
              <a:latin typeface="+mn-lt"/>
              <a:ea typeface="Open Sans" panose="020B0606030504020204" pitchFamily="34" charset="0"/>
              <a:cs typeface="Open Sans" panose="020B0606030504020204" pitchFamily="34" charset="0"/>
            </a:endParaRPr>
          </a:p>
          <a:p>
            <a:endParaRPr lang="nb-NO" sz="1000" i="0" dirty="0">
              <a:solidFill>
                <a:schemeClr val="bg1"/>
              </a:solidFill>
              <a:latin typeface="+mj-lt"/>
              <a:ea typeface="Open Sans" panose="020B0606030504020204" pitchFamily="34" charset="0"/>
              <a:cs typeface="Open Sans" panose="020B0606030504020204" pitchFamily="34" charset="0"/>
            </a:endParaRPr>
          </a:p>
        </p:txBody>
      </p:sp>
      <p:pic>
        <p:nvPicPr>
          <p:cNvPr id="17" name="Bilde 16">
            <a:extLst>
              <a:ext uri="{FF2B5EF4-FFF2-40B4-BE49-F238E27FC236}">
                <a16:creationId xmlns:a16="http://schemas.microsoft.com/office/drawing/2014/main" id="{7EBFB9E6-519A-45A6-BFA0-896E2839B611}"/>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1952" y="5301719"/>
            <a:ext cx="4091631" cy="1285077"/>
          </a:xfrm>
          <a:prstGeom prst="rect">
            <a:avLst/>
          </a:prstGeom>
        </p:spPr>
      </p:pic>
      <p:pic>
        <p:nvPicPr>
          <p:cNvPr id="3" name="Bilde 2">
            <a:extLst>
              <a:ext uri="{FF2B5EF4-FFF2-40B4-BE49-F238E27FC236}">
                <a16:creationId xmlns:a16="http://schemas.microsoft.com/office/drawing/2014/main" id="{3A2A35EA-A437-4414-B36E-4FFE741F5F76}"/>
              </a:ext>
            </a:extLst>
          </p:cNvPr>
          <p:cNvPicPr>
            <a:picLocks noChangeAspect="1"/>
          </p:cNvPicPr>
          <p:nvPr userDrawn="1"/>
        </p:nvPicPr>
        <p:blipFill rotWithShape="1">
          <a:blip r:embed="rId4">
            <a:extLst>
              <a:ext uri="{28A0092B-C50C-407E-A947-70E740481C1C}">
                <a14:useLocalDpi xmlns:a14="http://schemas.microsoft.com/office/drawing/2010/main" val="0"/>
              </a:ext>
            </a:extLst>
          </a:blip>
          <a:srcRect l="-3761" t="1" r="-1" b="2101"/>
          <a:stretch/>
        </p:blipFill>
        <p:spPr>
          <a:xfrm>
            <a:off x="9111617" y="5767573"/>
            <a:ext cx="162150" cy="152987"/>
          </a:xfrm>
          <a:prstGeom prst="rect">
            <a:avLst/>
          </a:prstGeom>
        </p:spPr>
      </p:pic>
      <p:pic>
        <p:nvPicPr>
          <p:cNvPr id="5" name="Bilde 4">
            <a:extLst>
              <a:ext uri="{FF2B5EF4-FFF2-40B4-BE49-F238E27FC236}">
                <a16:creationId xmlns:a16="http://schemas.microsoft.com/office/drawing/2014/main" id="{69D4A491-9D7E-4D00-82ED-F7B6A546CCE8}"/>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8981697" y="5773492"/>
            <a:ext cx="138505" cy="138505"/>
          </a:xfrm>
          <a:prstGeom prst="rect">
            <a:avLst/>
          </a:prstGeom>
        </p:spPr>
      </p:pic>
    </p:spTree>
    <p:extLst>
      <p:ext uri="{BB962C8B-B14F-4D97-AF65-F5344CB8AC3E}">
        <p14:creationId xmlns:p14="http://schemas.microsoft.com/office/powerpoint/2010/main" val="2680062275"/>
      </p:ext>
    </p:extLst>
  </p:cSld>
  <p:clrMapOvr>
    <a:masterClrMapping/>
  </p:clrMapOvr>
  <p:extLst>
    <p:ext uri="{DCECCB84-F9BA-43D5-87BE-67443E8EF086}">
      <p15:sldGuideLst xmlns:p15="http://schemas.microsoft.com/office/powerpoint/2012/main">
        <p15:guide id="1" orient="horz" pos="3634">
          <p15:clr>
            <a:srgbClr val="FBAE40"/>
          </p15:clr>
        </p15:guide>
        <p15:guide id="2" pos="3840">
          <p15:clr>
            <a:srgbClr val="FBAE40"/>
          </p15:clr>
        </p15:guide>
        <p15:guide id="3" orient="horz" pos="3725" userDrawn="1">
          <p15:clr>
            <a:srgbClr val="FBAE40"/>
          </p15:clr>
        </p15:guide>
        <p15:guide id="4" pos="2933">
          <p15:clr>
            <a:srgbClr val="FBAE40"/>
          </p15:clr>
        </p15:guide>
        <p15:guide id="5" orient="horz" pos="4020">
          <p15:clr>
            <a:srgbClr val="FBAE40"/>
          </p15:clr>
        </p15:guide>
        <p15:guide id="6" pos="5654" userDrawn="1">
          <p15:clr>
            <a:srgbClr val="FBAE40"/>
          </p15:clr>
        </p15:guide>
      </p15:sldGuideLst>
    </p:ext>
  </p:extLst>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AVSLUTNING barnekonvensjonen art. 12">
    <p:spTree>
      <p:nvGrpSpPr>
        <p:cNvPr id="1" name=""/>
        <p:cNvGrpSpPr/>
        <p:nvPr/>
      </p:nvGrpSpPr>
      <p:grpSpPr>
        <a:xfrm>
          <a:off x="0" y="0"/>
          <a:ext cx="0" cy="0"/>
          <a:chOff x="0" y="0"/>
          <a:chExt cx="0" cy="0"/>
        </a:xfrm>
      </p:grpSpPr>
      <p:pic>
        <p:nvPicPr>
          <p:cNvPr id="5" name="Bilde 4">
            <a:extLst>
              <a:ext uri="{FF2B5EF4-FFF2-40B4-BE49-F238E27FC236}">
                <a16:creationId xmlns:a16="http://schemas.microsoft.com/office/drawing/2014/main" id="{C6676853-74CF-45CC-805F-07838E756BE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2153"/>
            <a:ext cx="12192000" cy="5224272"/>
          </a:xfrm>
          <a:prstGeom prst="rect">
            <a:avLst/>
          </a:prstGeom>
        </p:spPr>
      </p:pic>
      <p:sp>
        <p:nvSpPr>
          <p:cNvPr id="16" name="Rektangel 15">
            <a:extLst>
              <a:ext uri="{FF2B5EF4-FFF2-40B4-BE49-F238E27FC236}">
                <a16:creationId xmlns:a16="http://schemas.microsoft.com/office/drawing/2014/main" id="{9158DAB5-393D-4D76-8613-28A36166F5D6}"/>
              </a:ext>
            </a:extLst>
          </p:cNvPr>
          <p:cNvSpPr/>
          <p:nvPr userDrawn="1"/>
        </p:nvSpPr>
        <p:spPr>
          <a:xfrm>
            <a:off x="0" y="5222119"/>
            <a:ext cx="12192000" cy="157708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4" name="Plassholder for tekst 3">
            <a:extLst>
              <a:ext uri="{FF2B5EF4-FFF2-40B4-BE49-F238E27FC236}">
                <a16:creationId xmlns:a16="http://schemas.microsoft.com/office/drawing/2014/main" id="{E70143AF-2558-4FEB-AF3E-6C88B3714851}"/>
              </a:ext>
            </a:extLst>
          </p:cNvPr>
          <p:cNvSpPr>
            <a:spLocks noGrp="1"/>
          </p:cNvSpPr>
          <p:nvPr>
            <p:ph type="body" sz="quarter" idx="10" hasCustomPrompt="1"/>
          </p:nvPr>
        </p:nvSpPr>
        <p:spPr>
          <a:xfrm>
            <a:off x="6081966" y="5749013"/>
            <a:ext cx="2772631" cy="180000"/>
          </a:xfrm>
          <a:prstGeom prst="rect">
            <a:avLst/>
          </a:prstGeom>
        </p:spPr>
        <p:txBody>
          <a:bodyPr anchor="t"/>
          <a:lstStyle>
            <a:lvl1pPr marL="0" indent="0">
              <a:buNone/>
              <a:defRPr sz="1050">
                <a:solidFill>
                  <a:schemeClr val="bg1"/>
                </a:solidFill>
                <a:latin typeface="Open Sans SemiBold" panose="020B0706030804020204" pitchFamily="34" charset="0"/>
                <a:ea typeface="Open Sans SemiBold" panose="020B0706030804020204" pitchFamily="34" charset="0"/>
                <a:cs typeface="Open Sans SemiBold" panose="020B0706030804020204" pitchFamily="34" charset="0"/>
              </a:defRPr>
            </a:lvl1pPr>
            <a:lvl2pPr>
              <a:defRPr>
                <a:solidFill>
                  <a:schemeClr val="accent1"/>
                </a:solidFill>
              </a:defRPr>
            </a:lvl2pPr>
            <a:lvl3pPr>
              <a:defRPr>
                <a:solidFill>
                  <a:schemeClr val="accent1"/>
                </a:solidFill>
              </a:defRPr>
            </a:lvl3pPr>
            <a:lvl4pPr>
              <a:defRPr>
                <a:solidFill>
                  <a:schemeClr val="accent1"/>
                </a:solidFill>
              </a:defRPr>
            </a:lvl4pPr>
            <a:lvl5pPr>
              <a:defRPr>
                <a:solidFill>
                  <a:schemeClr val="accent1"/>
                </a:solidFill>
              </a:defRPr>
            </a:lvl5pPr>
          </a:lstStyle>
          <a:p>
            <a:pPr lvl="0"/>
            <a:r>
              <a:rPr lang="nb-NO" dirty="0"/>
              <a:t>Skriv ditt eller deres navn her</a:t>
            </a:r>
          </a:p>
        </p:txBody>
      </p:sp>
      <p:sp>
        <p:nvSpPr>
          <p:cNvPr id="17" name="Plassholder for tekst 3">
            <a:extLst>
              <a:ext uri="{FF2B5EF4-FFF2-40B4-BE49-F238E27FC236}">
                <a16:creationId xmlns:a16="http://schemas.microsoft.com/office/drawing/2014/main" id="{A62F7FAD-99C7-4359-96AB-324677440D9A}"/>
              </a:ext>
            </a:extLst>
          </p:cNvPr>
          <p:cNvSpPr>
            <a:spLocks noGrp="1"/>
          </p:cNvSpPr>
          <p:nvPr>
            <p:ph type="body" sz="quarter" idx="11" hasCustomPrompt="1"/>
          </p:nvPr>
        </p:nvSpPr>
        <p:spPr>
          <a:xfrm>
            <a:off x="6081966" y="6050837"/>
            <a:ext cx="2772625" cy="180000"/>
          </a:xfrm>
          <a:prstGeom prst="rect">
            <a:avLst/>
          </a:prstGeom>
        </p:spPr>
        <p:txBody>
          <a:bodyPr anchor="t"/>
          <a:lstStyle>
            <a:lvl1pPr marL="0" indent="0">
              <a:buNone/>
              <a:defRPr sz="1000">
                <a:solidFill>
                  <a:schemeClr val="bg1"/>
                </a:solidFill>
                <a:latin typeface="+mj-lt"/>
                <a:ea typeface="Open Sans SemiBold" panose="020B0706030804020204" pitchFamily="34" charset="0"/>
                <a:cs typeface="Open Sans SemiBold" panose="020B0706030804020204" pitchFamily="34" charset="0"/>
              </a:defRPr>
            </a:lvl1pPr>
            <a:lvl2pPr>
              <a:defRPr>
                <a:solidFill>
                  <a:schemeClr val="accent1"/>
                </a:solidFill>
              </a:defRPr>
            </a:lvl2pPr>
            <a:lvl3pPr>
              <a:defRPr>
                <a:solidFill>
                  <a:schemeClr val="accent1"/>
                </a:solidFill>
              </a:defRPr>
            </a:lvl3pPr>
            <a:lvl4pPr>
              <a:defRPr>
                <a:solidFill>
                  <a:schemeClr val="accent1"/>
                </a:solidFill>
              </a:defRPr>
            </a:lvl4pPr>
            <a:lvl5pPr>
              <a:defRPr>
                <a:solidFill>
                  <a:schemeClr val="accent1"/>
                </a:solidFill>
              </a:defRPr>
            </a:lvl5pPr>
          </a:lstStyle>
          <a:p>
            <a:pPr lvl="0"/>
            <a:r>
              <a:rPr lang="nb-NO" dirty="0"/>
              <a:t>skriv e-postadresse her</a:t>
            </a:r>
          </a:p>
        </p:txBody>
      </p:sp>
      <p:sp>
        <p:nvSpPr>
          <p:cNvPr id="18" name="Plassholder for tekst 3">
            <a:extLst>
              <a:ext uri="{FF2B5EF4-FFF2-40B4-BE49-F238E27FC236}">
                <a16:creationId xmlns:a16="http://schemas.microsoft.com/office/drawing/2014/main" id="{7224D097-B02F-40B5-BE7A-C234A9C366ED}"/>
              </a:ext>
            </a:extLst>
          </p:cNvPr>
          <p:cNvSpPr>
            <a:spLocks noGrp="1"/>
          </p:cNvSpPr>
          <p:nvPr>
            <p:ph type="body" sz="quarter" idx="12" hasCustomPrompt="1"/>
          </p:nvPr>
        </p:nvSpPr>
        <p:spPr>
          <a:xfrm>
            <a:off x="6081963" y="6201750"/>
            <a:ext cx="2772631" cy="180000"/>
          </a:xfrm>
          <a:prstGeom prst="rect">
            <a:avLst/>
          </a:prstGeom>
        </p:spPr>
        <p:txBody>
          <a:bodyPr anchor="t"/>
          <a:lstStyle>
            <a:lvl1pPr marL="0" indent="0">
              <a:buNone/>
              <a:defRPr sz="1000">
                <a:solidFill>
                  <a:schemeClr val="bg1"/>
                </a:solidFill>
                <a:latin typeface="+mj-lt"/>
                <a:ea typeface="Open Sans SemiBold" panose="020B0706030804020204" pitchFamily="34" charset="0"/>
                <a:cs typeface="Open Sans SemiBold" panose="020B0706030804020204" pitchFamily="34" charset="0"/>
              </a:defRPr>
            </a:lvl1pPr>
            <a:lvl2pPr>
              <a:defRPr>
                <a:solidFill>
                  <a:schemeClr val="accent1"/>
                </a:solidFill>
              </a:defRPr>
            </a:lvl2pPr>
            <a:lvl3pPr>
              <a:defRPr>
                <a:solidFill>
                  <a:schemeClr val="accent1"/>
                </a:solidFill>
              </a:defRPr>
            </a:lvl3pPr>
            <a:lvl4pPr>
              <a:defRPr>
                <a:solidFill>
                  <a:schemeClr val="accent1"/>
                </a:solidFill>
              </a:defRPr>
            </a:lvl4pPr>
            <a:lvl5pPr>
              <a:defRPr>
                <a:solidFill>
                  <a:schemeClr val="accent1"/>
                </a:solidFill>
              </a:defRPr>
            </a:lvl5pPr>
          </a:lstStyle>
          <a:p>
            <a:pPr lvl="0"/>
            <a:r>
              <a:rPr lang="nb-NO" dirty="0"/>
              <a:t>her kan du skrive telefonnummer</a:t>
            </a:r>
          </a:p>
        </p:txBody>
      </p:sp>
      <p:sp>
        <p:nvSpPr>
          <p:cNvPr id="20" name="Plassholder for tekst 3">
            <a:extLst>
              <a:ext uri="{FF2B5EF4-FFF2-40B4-BE49-F238E27FC236}">
                <a16:creationId xmlns:a16="http://schemas.microsoft.com/office/drawing/2014/main" id="{83A10224-0C9E-49D9-8C00-D3413A8BD8B5}"/>
              </a:ext>
            </a:extLst>
          </p:cNvPr>
          <p:cNvSpPr>
            <a:spLocks noGrp="1"/>
          </p:cNvSpPr>
          <p:nvPr>
            <p:ph type="body" sz="quarter" idx="13" hasCustomPrompt="1"/>
          </p:nvPr>
        </p:nvSpPr>
        <p:spPr>
          <a:xfrm>
            <a:off x="6081968" y="5899925"/>
            <a:ext cx="2772630" cy="180000"/>
          </a:xfrm>
          <a:prstGeom prst="rect">
            <a:avLst/>
          </a:prstGeom>
        </p:spPr>
        <p:txBody>
          <a:bodyPr anchor="t"/>
          <a:lstStyle>
            <a:lvl1pPr marL="0" indent="0">
              <a:buNone/>
              <a:defRPr sz="1000">
                <a:solidFill>
                  <a:schemeClr val="bg1"/>
                </a:solidFill>
                <a:latin typeface="+mj-lt"/>
                <a:ea typeface="Open Sans SemiBold" panose="020B0706030804020204" pitchFamily="34" charset="0"/>
                <a:cs typeface="Open Sans SemiBold" panose="020B0706030804020204" pitchFamily="34" charset="0"/>
              </a:defRPr>
            </a:lvl1pPr>
            <a:lvl2pPr>
              <a:defRPr>
                <a:solidFill>
                  <a:schemeClr val="accent1"/>
                </a:solidFill>
              </a:defRPr>
            </a:lvl2pPr>
            <a:lvl3pPr>
              <a:defRPr>
                <a:solidFill>
                  <a:schemeClr val="accent1"/>
                </a:solidFill>
              </a:defRPr>
            </a:lvl3pPr>
            <a:lvl4pPr>
              <a:defRPr>
                <a:solidFill>
                  <a:schemeClr val="accent1"/>
                </a:solidFill>
              </a:defRPr>
            </a:lvl4pPr>
            <a:lvl5pPr>
              <a:defRPr>
                <a:solidFill>
                  <a:schemeClr val="accent1"/>
                </a:solidFill>
              </a:defRPr>
            </a:lvl5pPr>
          </a:lstStyle>
          <a:p>
            <a:pPr lvl="0"/>
            <a:r>
              <a:rPr lang="nb-NO" dirty="0"/>
              <a:t>skriv f. eks. stilling/avdeling (liten forbokstav)</a:t>
            </a:r>
          </a:p>
        </p:txBody>
      </p:sp>
      <p:sp>
        <p:nvSpPr>
          <p:cNvPr id="15" name="TekstSylinder 14">
            <a:extLst>
              <a:ext uri="{FF2B5EF4-FFF2-40B4-BE49-F238E27FC236}">
                <a16:creationId xmlns:a16="http://schemas.microsoft.com/office/drawing/2014/main" id="{F1FC4269-0D3F-41A9-B0D2-9574F6FB2A79}"/>
              </a:ext>
            </a:extLst>
          </p:cNvPr>
          <p:cNvSpPr txBox="1"/>
          <p:nvPr/>
        </p:nvSpPr>
        <p:spPr>
          <a:xfrm>
            <a:off x="8896396" y="5725022"/>
            <a:ext cx="2922438" cy="861774"/>
          </a:xfrm>
          <a:prstGeom prst="rect">
            <a:avLst/>
          </a:prstGeom>
          <a:noFill/>
          <a:effectLst/>
        </p:spPr>
        <p:txBody>
          <a:bodyPr wrap="square" rtlCol="0">
            <a:spAutoFit/>
          </a:bodyPr>
          <a:lstStyle/>
          <a:p>
            <a:endParaRPr lang="nb-NO" sz="1000" i="0" dirty="0">
              <a:solidFill>
                <a:schemeClr val="accent1"/>
              </a:solidFill>
              <a:latin typeface="+mj-lt"/>
              <a:ea typeface="Open Sans" panose="020B0606030504020204" pitchFamily="34" charset="0"/>
              <a:cs typeface="Open Sans" panose="020B0606030504020204" pitchFamily="34" charset="0"/>
            </a:endParaRPr>
          </a:p>
          <a:p>
            <a:r>
              <a:rPr lang="nb-NO" sz="1000" i="0" kern="1200" dirty="0">
                <a:solidFill>
                  <a:schemeClr val="accent1"/>
                </a:solidFill>
                <a:latin typeface="+mn-lt"/>
                <a:ea typeface="Open Sans" panose="020B0606030504020204" pitchFamily="34" charset="0"/>
                <a:cs typeface="Open Sans" panose="020B0606030504020204" pitchFamily="34" charset="0"/>
              </a:rPr>
              <a:t>Facebook</a:t>
            </a:r>
            <a:r>
              <a:rPr lang="nb-NO" sz="1000" i="0" kern="1200" dirty="0">
                <a:solidFill>
                  <a:schemeClr val="bg1"/>
                </a:solidFill>
                <a:latin typeface="+mn-lt"/>
                <a:ea typeface="Open Sans" panose="020B0606030504020204" pitchFamily="34" charset="0"/>
                <a:cs typeface="Open Sans" panose="020B0606030504020204" pitchFamily="34" charset="0"/>
              </a:rPr>
              <a:t> </a:t>
            </a:r>
            <a:r>
              <a:rPr lang="nb-NO" sz="1000" i="0" kern="1200" dirty="0" err="1">
                <a:solidFill>
                  <a:schemeClr val="bg1"/>
                </a:solidFill>
                <a:latin typeface="+mn-lt"/>
                <a:ea typeface="Open Sans" panose="020B0606030504020204" pitchFamily="34" charset="0"/>
                <a:cs typeface="Open Sans" panose="020B0606030504020204" pitchFamily="34" charset="0"/>
              </a:rPr>
              <a:t>statsforvalterentromsogfinnmark</a:t>
            </a:r>
            <a:endParaRPr lang="nb-NO" sz="1000" i="0" kern="1200" dirty="0">
              <a:solidFill>
                <a:schemeClr val="bg1"/>
              </a:solidFill>
              <a:latin typeface="+mn-lt"/>
              <a:ea typeface="Open Sans" panose="020B0606030504020204" pitchFamily="34" charset="0"/>
              <a:cs typeface="Open Sans" panose="020B0606030504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nb-NO" sz="1000" i="0" kern="1200" dirty="0" err="1">
                <a:solidFill>
                  <a:schemeClr val="accent1"/>
                </a:solidFill>
                <a:latin typeface="+mn-lt"/>
                <a:ea typeface="+mn-ea"/>
                <a:cs typeface="+mn-cs"/>
              </a:rPr>
              <a:t>X</a:t>
            </a:r>
            <a:r>
              <a:rPr lang="nb-NO" sz="1000" i="0" kern="1200" dirty="0">
                <a:solidFill>
                  <a:schemeClr val="bg1"/>
                </a:solidFill>
                <a:latin typeface="+mn-lt"/>
                <a:ea typeface="+mn-ea"/>
                <a:cs typeface="+mn-cs"/>
              </a:rPr>
              <a:t> </a:t>
            </a:r>
            <a:r>
              <a:rPr lang="nb-NO" sz="1000" i="0" kern="1200" dirty="0" err="1">
                <a:solidFill>
                  <a:schemeClr val="bg1"/>
                </a:solidFill>
                <a:latin typeface="+mn-lt"/>
                <a:ea typeface="+mn-ea"/>
                <a:cs typeface="+mn-cs"/>
              </a:rPr>
              <a:t>Statsforvalt_TF</a:t>
            </a:r>
            <a:endParaRPr lang="nb-NO" sz="1000" i="0" kern="1200" dirty="0">
              <a:solidFill>
                <a:schemeClr val="bg1"/>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nb-NO" sz="1000" i="0" kern="1200" dirty="0">
                <a:solidFill>
                  <a:schemeClr val="accent1"/>
                </a:solidFill>
                <a:latin typeface="+mn-lt"/>
                <a:ea typeface="Open Sans" panose="020B0606030504020204" pitchFamily="34" charset="0"/>
                <a:cs typeface="Open Sans" panose="020B0606030504020204" pitchFamily="34" charset="0"/>
              </a:rPr>
              <a:t>Nettside</a:t>
            </a:r>
            <a:r>
              <a:rPr lang="nb-NO" sz="1000" i="0" kern="1200" dirty="0">
                <a:solidFill>
                  <a:schemeClr val="bg1"/>
                </a:solidFill>
                <a:latin typeface="+mn-lt"/>
                <a:ea typeface="Open Sans" panose="020B0606030504020204" pitchFamily="34" charset="0"/>
                <a:cs typeface="Open Sans" panose="020B0606030504020204" pitchFamily="34" charset="0"/>
              </a:rPr>
              <a:t> statsforvalteren.no/troms-</a:t>
            </a:r>
            <a:r>
              <a:rPr lang="nb-NO" sz="1000" i="0" kern="1200" dirty="0" err="1">
                <a:solidFill>
                  <a:schemeClr val="bg1"/>
                </a:solidFill>
                <a:latin typeface="+mn-lt"/>
                <a:ea typeface="Open Sans" panose="020B0606030504020204" pitchFamily="34" charset="0"/>
                <a:cs typeface="Open Sans" panose="020B0606030504020204" pitchFamily="34" charset="0"/>
              </a:rPr>
              <a:t>finnmark</a:t>
            </a:r>
            <a:endParaRPr lang="nb-NO" sz="1000" i="0" kern="1200" dirty="0">
              <a:solidFill>
                <a:schemeClr val="bg1"/>
              </a:solidFill>
              <a:latin typeface="+mn-lt"/>
              <a:ea typeface="Open Sans" panose="020B0606030504020204" pitchFamily="34" charset="0"/>
              <a:cs typeface="Open Sans" panose="020B0606030504020204" pitchFamily="34" charset="0"/>
            </a:endParaRPr>
          </a:p>
          <a:p>
            <a:endParaRPr lang="nb-NO" sz="1000" i="0" dirty="0">
              <a:solidFill>
                <a:schemeClr val="bg1"/>
              </a:solidFill>
              <a:latin typeface="+mj-lt"/>
              <a:ea typeface="Open Sans" panose="020B0606030504020204" pitchFamily="34" charset="0"/>
              <a:cs typeface="Open Sans" panose="020B0606030504020204" pitchFamily="34" charset="0"/>
            </a:endParaRPr>
          </a:p>
        </p:txBody>
      </p:sp>
      <p:sp>
        <p:nvSpPr>
          <p:cNvPr id="19" name="TekstSylinder 18">
            <a:extLst>
              <a:ext uri="{FF2B5EF4-FFF2-40B4-BE49-F238E27FC236}">
                <a16:creationId xmlns:a16="http://schemas.microsoft.com/office/drawing/2014/main" id="{3A91C848-AF57-492A-9CBB-68C9DBE07C7F}"/>
              </a:ext>
            </a:extLst>
          </p:cNvPr>
          <p:cNvSpPr txBox="1"/>
          <p:nvPr userDrawn="1"/>
        </p:nvSpPr>
        <p:spPr>
          <a:xfrm>
            <a:off x="1089026" y="5089524"/>
            <a:ext cx="1933172" cy="147735"/>
          </a:xfrm>
          <a:prstGeom prst="rect">
            <a:avLst/>
          </a:prstGeom>
          <a:noFill/>
        </p:spPr>
        <p:txBody>
          <a:bodyPr wrap="none" lIns="0" tIns="0" rIns="0" rtlCol="0" anchor="ctr" anchorCtr="0">
            <a:normAutofit lnSpcReduction="10000"/>
          </a:bodyPr>
          <a:lstStyle/>
          <a:p>
            <a:r>
              <a:rPr lang="nb-NO" sz="700" dirty="0">
                <a:solidFill>
                  <a:schemeClr val="bg1"/>
                </a:solidFill>
                <a:latin typeface="Open Sans SemiBold" panose="020B0706030804020204" pitchFamily="34" charset="0"/>
                <a:ea typeface="Open Sans SemiBold" panose="020B0706030804020204" pitchFamily="34" charset="0"/>
                <a:cs typeface="Open Sans SemiBold" panose="020B0706030804020204" pitchFamily="34" charset="0"/>
              </a:rPr>
              <a:t>Foto: </a:t>
            </a:r>
            <a:r>
              <a:rPr lang="nb-NO" sz="700" dirty="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rPr>
              <a:t>Anders Aasheim</a:t>
            </a:r>
          </a:p>
        </p:txBody>
      </p:sp>
      <p:pic>
        <p:nvPicPr>
          <p:cNvPr id="21" name="Bilde 20">
            <a:extLst>
              <a:ext uri="{FF2B5EF4-FFF2-40B4-BE49-F238E27FC236}">
                <a16:creationId xmlns:a16="http://schemas.microsoft.com/office/drawing/2014/main" id="{5CA2D7A1-A9EC-4DFB-B01F-869796DA5FA4}"/>
              </a:ext>
            </a:extLst>
          </p:cNvPr>
          <p:cNvPicPr>
            <a:picLocks noChangeAspect="1"/>
          </p:cNvPicPr>
          <p:nvPr userDrawn="1"/>
        </p:nvPicPr>
        <p:blipFill>
          <a:blip r:embed="rId3" cstate="screen">
            <a:extLst>
              <a:ext uri="{28A0092B-C50C-407E-A947-70E740481C1C}">
                <a14:useLocalDpi xmlns:a14="http://schemas.microsoft.com/office/drawing/2010/main" val="0"/>
              </a:ext>
            </a:extLst>
          </a:blip>
          <a:stretch>
            <a:fillRect/>
          </a:stretch>
        </p:blipFill>
        <p:spPr>
          <a:xfrm rot="21162561">
            <a:off x="1065195" y="1252353"/>
            <a:ext cx="3098703" cy="2715262"/>
          </a:xfrm>
          <a:prstGeom prst="rect">
            <a:avLst/>
          </a:prstGeom>
        </p:spPr>
      </p:pic>
      <p:pic>
        <p:nvPicPr>
          <p:cNvPr id="22" name="Bilde 21">
            <a:extLst>
              <a:ext uri="{FF2B5EF4-FFF2-40B4-BE49-F238E27FC236}">
                <a16:creationId xmlns:a16="http://schemas.microsoft.com/office/drawing/2014/main" id="{13F3B57A-6EA5-4553-BD5B-BD66C3166524}"/>
              </a:ext>
            </a:extLst>
          </p:cNvPr>
          <p:cNvPicPr>
            <a:picLocks noChangeAspect="1"/>
          </p:cNvPicPr>
          <p:nvPr userDrawn="1"/>
        </p:nvPicPr>
        <p:blipFill>
          <a:blip r:embed="rId4">
            <a:extLst>
              <a:ext uri="{28A0092B-C50C-407E-A947-70E740481C1C}">
                <a14:useLocalDpi xmlns:a14="http://schemas.microsoft.com/office/drawing/2010/main" val="0"/>
              </a:ext>
            </a:extLst>
          </a:blip>
          <a:srcRect/>
          <a:stretch/>
        </p:blipFill>
        <p:spPr>
          <a:xfrm>
            <a:off x="0" y="5237259"/>
            <a:ext cx="4155579" cy="1259141"/>
          </a:xfrm>
          <a:prstGeom prst="rect">
            <a:avLst/>
          </a:prstGeom>
        </p:spPr>
      </p:pic>
      <p:pic>
        <p:nvPicPr>
          <p:cNvPr id="23" name="Bilde 22">
            <a:extLst>
              <a:ext uri="{FF2B5EF4-FFF2-40B4-BE49-F238E27FC236}">
                <a16:creationId xmlns:a16="http://schemas.microsoft.com/office/drawing/2014/main" id="{B5AD073F-C94E-4362-9B91-DD540B19E5E6}"/>
              </a:ext>
            </a:extLst>
          </p:cNvPr>
          <p:cNvPicPr>
            <a:picLocks noChangeAspect="1"/>
          </p:cNvPicPr>
          <p:nvPr userDrawn="1"/>
        </p:nvPicPr>
        <p:blipFill rotWithShape="1">
          <a:blip r:embed="rId5">
            <a:extLst>
              <a:ext uri="{28A0092B-C50C-407E-A947-70E740481C1C}">
                <a14:useLocalDpi xmlns:a14="http://schemas.microsoft.com/office/drawing/2010/main" val="0"/>
              </a:ext>
            </a:extLst>
          </a:blip>
          <a:srcRect l="-3761" t="1" r="-1" b="2101"/>
          <a:stretch/>
        </p:blipFill>
        <p:spPr>
          <a:xfrm>
            <a:off x="9111617" y="5767573"/>
            <a:ext cx="162150" cy="152987"/>
          </a:xfrm>
          <a:prstGeom prst="rect">
            <a:avLst/>
          </a:prstGeom>
        </p:spPr>
      </p:pic>
      <p:pic>
        <p:nvPicPr>
          <p:cNvPr id="25" name="Bilde 24">
            <a:extLst>
              <a:ext uri="{FF2B5EF4-FFF2-40B4-BE49-F238E27FC236}">
                <a16:creationId xmlns:a16="http://schemas.microsoft.com/office/drawing/2014/main" id="{C0ACB3B9-032C-446D-84B9-5C5157E9498A}"/>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8981697" y="5773492"/>
            <a:ext cx="138505" cy="138505"/>
          </a:xfrm>
          <a:prstGeom prst="rect">
            <a:avLst/>
          </a:prstGeom>
        </p:spPr>
      </p:pic>
    </p:spTree>
    <p:extLst>
      <p:ext uri="{BB962C8B-B14F-4D97-AF65-F5344CB8AC3E}">
        <p14:creationId xmlns:p14="http://schemas.microsoft.com/office/powerpoint/2010/main" val="3046657568"/>
      </p:ext>
    </p:extLst>
  </p:cSld>
  <p:clrMapOvr>
    <a:masterClrMapping/>
  </p:clrMapOvr>
  <p:extLst>
    <p:ext uri="{DCECCB84-F9BA-43D5-87BE-67443E8EF086}">
      <p15:sldGuideLst xmlns:p15="http://schemas.microsoft.com/office/powerpoint/2012/main">
        <p15:guide id="1" orient="horz" pos="3657" userDrawn="1">
          <p15:clr>
            <a:srgbClr val="FBAE40"/>
          </p15:clr>
        </p15:guide>
        <p15:guide id="2" pos="3840">
          <p15:clr>
            <a:srgbClr val="FBAE40"/>
          </p15:clr>
        </p15:guide>
        <p15:guide id="3" orient="horz" pos="3906">
          <p15:clr>
            <a:srgbClr val="FBAE40"/>
          </p15:clr>
        </p15:guide>
        <p15:guide id="4" pos="2933">
          <p15:clr>
            <a:srgbClr val="FBAE40"/>
          </p15:clr>
        </p15:guide>
        <p15:guide id="5" orient="horz" pos="4020">
          <p15:clr>
            <a:srgbClr val="FBAE40"/>
          </p15:clr>
        </p15:guide>
      </p15:sldGuideLst>
    </p:ext>
  </p:extLst>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AVSLUTNING barnekonvensjonen art. 3">
    <p:spTree>
      <p:nvGrpSpPr>
        <p:cNvPr id="1" name=""/>
        <p:cNvGrpSpPr/>
        <p:nvPr/>
      </p:nvGrpSpPr>
      <p:grpSpPr>
        <a:xfrm>
          <a:off x="0" y="0"/>
          <a:ext cx="0" cy="0"/>
          <a:chOff x="0" y="0"/>
          <a:chExt cx="0" cy="0"/>
        </a:xfrm>
      </p:grpSpPr>
      <p:pic>
        <p:nvPicPr>
          <p:cNvPr id="9" name="Bilde 8">
            <a:extLst>
              <a:ext uri="{FF2B5EF4-FFF2-40B4-BE49-F238E27FC236}">
                <a16:creationId xmlns:a16="http://schemas.microsoft.com/office/drawing/2014/main" id="{36BB7855-5839-421C-BA23-643A638942C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2153"/>
            <a:ext cx="12192000" cy="5224272"/>
          </a:xfrm>
          <a:prstGeom prst="rect">
            <a:avLst/>
          </a:prstGeom>
        </p:spPr>
      </p:pic>
      <p:sp>
        <p:nvSpPr>
          <p:cNvPr id="16" name="Rektangel 15">
            <a:extLst>
              <a:ext uri="{FF2B5EF4-FFF2-40B4-BE49-F238E27FC236}">
                <a16:creationId xmlns:a16="http://schemas.microsoft.com/office/drawing/2014/main" id="{9158DAB5-393D-4D76-8613-28A36166F5D6}"/>
              </a:ext>
            </a:extLst>
          </p:cNvPr>
          <p:cNvSpPr/>
          <p:nvPr userDrawn="1"/>
        </p:nvSpPr>
        <p:spPr>
          <a:xfrm>
            <a:off x="0" y="5222119"/>
            <a:ext cx="12192000" cy="157708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4" name="Plassholder for tekst 3">
            <a:extLst>
              <a:ext uri="{FF2B5EF4-FFF2-40B4-BE49-F238E27FC236}">
                <a16:creationId xmlns:a16="http://schemas.microsoft.com/office/drawing/2014/main" id="{E70143AF-2558-4FEB-AF3E-6C88B3714851}"/>
              </a:ext>
            </a:extLst>
          </p:cNvPr>
          <p:cNvSpPr>
            <a:spLocks noGrp="1"/>
          </p:cNvSpPr>
          <p:nvPr>
            <p:ph type="body" sz="quarter" idx="10" hasCustomPrompt="1"/>
          </p:nvPr>
        </p:nvSpPr>
        <p:spPr>
          <a:xfrm>
            <a:off x="6081966" y="5749013"/>
            <a:ext cx="2772631" cy="180000"/>
          </a:xfrm>
          <a:prstGeom prst="rect">
            <a:avLst/>
          </a:prstGeom>
        </p:spPr>
        <p:txBody>
          <a:bodyPr anchor="t"/>
          <a:lstStyle>
            <a:lvl1pPr marL="0" indent="0">
              <a:buNone/>
              <a:defRPr sz="1050">
                <a:solidFill>
                  <a:schemeClr val="bg1"/>
                </a:solidFill>
                <a:latin typeface="Open Sans SemiBold" panose="020B0706030804020204" pitchFamily="34" charset="0"/>
                <a:ea typeface="Open Sans SemiBold" panose="020B0706030804020204" pitchFamily="34" charset="0"/>
                <a:cs typeface="Open Sans SemiBold" panose="020B0706030804020204" pitchFamily="34" charset="0"/>
              </a:defRPr>
            </a:lvl1pPr>
            <a:lvl2pPr>
              <a:defRPr>
                <a:solidFill>
                  <a:schemeClr val="accent1"/>
                </a:solidFill>
              </a:defRPr>
            </a:lvl2pPr>
            <a:lvl3pPr>
              <a:defRPr>
                <a:solidFill>
                  <a:schemeClr val="accent1"/>
                </a:solidFill>
              </a:defRPr>
            </a:lvl3pPr>
            <a:lvl4pPr>
              <a:defRPr>
                <a:solidFill>
                  <a:schemeClr val="accent1"/>
                </a:solidFill>
              </a:defRPr>
            </a:lvl4pPr>
            <a:lvl5pPr>
              <a:defRPr>
                <a:solidFill>
                  <a:schemeClr val="accent1"/>
                </a:solidFill>
              </a:defRPr>
            </a:lvl5pPr>
          </a:lstStyle>
          <a:p>
            <a:pPr lvl="0"/>
            <a:r>
              <a:rPr lang="nb-NO" dirty="0"/>
              <a:t>Skriv ditt eller deres navn her</a:t>
            </a:r>
          </a:p>
        </p:txBody>
      </p:sp>
      <p:sp>
        <p:nvSpPr>
          <p:cNvPr id="17" name="Plassholder for tekst 3">
            <a:extLst>
              <a:ext uri="{FF2B5EF4-FFF2-40B4-BE49-F238E27FC236}">
                <a16:creationId xmlns:a16="http://schemas.microsoft.com/office/drawing/2014/main" id="{A62F7FAD-99C7-4359-96AB-324677440D9A}"/>
              </a:ext>
            </a:extLst>
          </p:cNvPr>
          <p:cNvSpPr>
            <a:spLocks noGrp="1"/>
          </p:cNvSpPr>
          <p:nvPr>
            <p:ph type="body" sz="quarter" idx="11" hasCustomPrompt="1"/>
          </p:nvPr>
        </p:nvSpPr>
        <p:spPr>
          <a:xfrm>
            <a:off x="6081966" y="6050837"/>
            <a:ext cx="2772625" cy="180000"/>
          </a:xfrm>
          <a:prstGeom prst="rect">
            <a:avLst/>
          </a:prstGeom>
        </p:spPr>
        <p:txBody>
          <a:bodyPr anchor="t"/>
          <a:lstStyle>
            <a:lvl1pPr marL="0" indent="0">
              <a:buNone/>
              <a:defRPr sz="1000">
                <a:solidFill>
                  <a:schemeClr val="bg1"/>
                </a:solidFill>
                <a:latin typeface="+mj-lt"/>
                <a:ea typeface="Open Sans SemiBold" panose="020B0706030804020204" pitchFamily="34" charset="0"/>
                <a:cs typeface="Open Sans SemiBold" panose="020B0706030804020204" pitchFamily="34" charset="0"/>
              </a:defRPr>
            </a:lvl1pPr>
            <a:lvl2pPr>
              <a:defRPr>
                <a:solidFill>
                  <a:schemeClr val="accent1"/>
                </a:solidFill>
              </a:defRPr>
            </a:lvl2pPr>
            <a:lvl3pPr>
              <a:defRPr>
                <a:solidFill>
                  <a:schemeClr val="accent1"/>
                </a:solidFill>
              </a:defRPr>
            </a:lvl3pPr>
            <a:lvl4pPr>
              <a:defRPr>
                <a:solidFill>
                  <a:schemeClr val="accent1"/>
                </a:solidFill>
              </a:defRPr>
            </a:lvl4pPr>
            <a:lvl5pPr>
              <a:defRPr>
                <a:solidFill>
                  <a:schemeClr val="accent1"/>
                </a:solidFill>
              </a:defRPr>
            </a:lvl5pPr>
          </a:lstStyle>
          <a:p>
            <a:pPr lvl="0"/>
            <a:r>
              <a:rPr lang="nb-NO" dirty="0"/>
              <a:t>skriv e-postadresse her</a:t>
            </a:r>
          </a:p>
        </p:txBody>
      </p:sp>
      <p:sp>
        <p:nvSpPr>
          <p:cNvPr id="18" name="Plassholder for tekst 3">
            <a:extLst>
              <a:ext uri="{FF2B5EF4-FFF2-40B4-BE49-F238E27FC236}">
                <a16:creationId xmlns:a16="http://schemas.microsoft.com/office/drawing/2014/main" id="{7224D097-B02F-40B5-BE7A-C234A9C366ED}"/>
              </a:ext>
            </a:extLst>
          </p:cNvPr>
          <p:cNvSpPr>
            <a:spLocks noGrp="1"/>
          </p:cNvSpPr>
          <p:nvPr>
            <p:ph type="body" sz="quarter" idx="12" hasCustomPrompt="1"/>
          </p:nvPr>
        </p:nvSpPr>
        <p:spPr>
          <a:xfrm>
            <a:off x="6081963" y="6201750"/>
            <a:ext cx="2772631" cy="180000"/>
          </a:xfrm>
          <a:prstGeom prst="rect">
            <a:avLst/>
          </a:prstGeom>
        </p:spPr>
        <p:txBody>
          <a:bodyPr anchor="t"/>
          <a:lstStyle>
            <a:lvl1pPr marL="0" indent="0">
              <a:buNone/>
              <a:defRPr sz="1000">
                <a:solidFill>
                  <a:schemeClr val="bg1"/>
                </a:solidFill>
                <a:latin typeface="+mj-lt"/>
                <a:ea typeface="Open Sans SemiBold" panose="020B0706030804020204" pitchFamily="34" charset="0"/>
                <a:cs typeface="Open Sans SemiBold" panose="020B0706030804020204" pitchFamily="34" charset="0"/>
              </a:defRPr>
            </a:lvl1pPr>
            <a:lvl2pPr>
              <a:defRPr>
                <a:solidFill>
                  <a:schemeClr val="accent1"/>
                </a:solidFill>
              </a:defRPr>
            </a:lvl2pPr>
            <a:lvl3pPr>
              <a:defRPr>
                <a:solidFill>
                  <a:schemeClr val="accent1"/>
                </a:solidFill>
              </a:defRPr>
            </a:lvl3pPr>
            <a:lvl4pPr>
              <a:defRPr>
                <a:solidFill>
                  <a:schemeClr val="accent1"/>
                </a:solidFill>
              </a:defRPr>
            </a:lvl4pPr>
            <a:lvl5pPr>
              <a:defRPr>
                <a:solidFill>
                  <a:schemeClr val="accent1"/>
                </a:solidFill>
              </a:defRPr>
            </a:lvl5pPr>
          </a:lstStyle>
          <a:p>
            <a:pPr lvl="0"/>
            <a:r>
              <a:rPr lang="nb-NO" dirty="0"/>
              <a:t>her kan du skrive telefonnummer</a:t>
            </a:r>
          </a:p>
        </p:txBody>
      </p:sp>
      <p:sp>
        <p:nvSpPr>
          <p:cNvPr id="20" name="Plassholder for tekst 3">
            <a:extLst>
              <a:ext uri="{FF2B5EF4-FFF2-40B4-BE49-F238E27FC236}">
                <a16:creationId xmlns:a16="http://schemas.microsoft.com/office/drawing/2014/main" id="{83A10224-0C9E-49D9-8C00-D3413A8BD8B5}"/>
              </a:ext>
            </a:extLst>
          </p:cNvPr>
          <p:cNvSpPr>
            <a:spLocks noGrp="1"/>
          </p:cNvSpPr>
          <p:nvPr>
            <p:ph type="body" sz="quarter" idx="13" hasCustomPrompt="1"/>
          </p:nvPr>
        </p:nvSpPr>
        <p:spPr>
          <a:xfrm>
            <a:off x="6081968" y="5899925"/>
            <a:ext cx="2772630" cy="180000"/>
          </a:xfrm>
          <a:prstGeom prst="rect">
            <a:avLst/>
          </a:prstGeom>
        </p:spPr>
        <p:txBody>
          <a:bodyPr anchor="t"/>
          <a:lstStyle>
            <a:lvl1pPr marL="0" indent="0">
              <a:buNone/>
              <a:defRPr sz="1000">
                <a:solidFill>
                  <a:schemeClr val="bg1"/>
                </a:solidFill>
                <a:latin typeface="+mj-lt"/>
                <a:ea typeface="Open Sans SemiBold" panose="020B0706030804020204" pitchFamily="34" charset="0"/>
                <a:cs typeface="Open Sans SemiBold" panose="020B0706030804020204" pitchFamily="34" charset="0"/>
              </a:defRPr>
            </a:lvl1pPr>
            <a:lvl2pPr>
              <a:defRPr>
                <a:solidFill>
                  <a:schemeClr val="accent1"/>
                </a:solidFill>
              </a:defRPr>
            </a:lvl2pPr>
            <a:lvl3pPr>
              <a:defRPr>
                <a:solidFill>
                  <a:schemeClr val="accent1"/>
                </a:solidFill>
              </a:defRPr>
            </a:lvl3pPr>
            <a:lvl4pPr>
              <a:defRPr>
                <a:solidFill>
                  <a:schemeClr val="accent1"/>
                </a:solidFill>
              </a:defRPr>
            </a:lvl4pPr>
            <a:lvl5pPr>
              <a:defRPr>
                <a:solidFill>
                  <a:schemeClr val="accent1"/>
                </a:solidFill>
              </a:defRPr>
            </a:lvl5pPr>
          </a:lstStyle>
          <a:p>
            <a:pPr lvl="0"/>
            <a:r>
              <a:rPr lang="nb-NO" dirty="0"/>
              <a:t>skriv f. eks. stilling/avdeling (liten forbokstav)</a:t>
            </a:r>
          </a:p>
        </p:txBody>
      </p:sp>
      <p:sp>
        <p:nvSpPr>
          <p:cNvPr id="15" name="TekstSylinder 14">
            <a:extLst>
              <a:ext uri="{FF2B5EF4-FFF2-40B4-BE49-F238E27FC236}">
                <a16:creationId xmlns:a16="http://schemas.microsoft.com/office/drawing/2014/main" id="{F1FC4269-0D3F-41A9-B0D2-9574F6FB2A79}"/>
              </a:ext>
            </a:extLst>
          </p:cNvPr>
          <p:cNvSpPr txBox="1"/>
          <p:nvPr/>
        </p:nvSpPr>
        <p:spPr>
          <a:xfrm>
            <a:off x="9050949" y="5709950"/>
            <a:ext cx="2888254" cy="861774"/>
          </a:xfrm>
          <a:prstGeom prst="rect">
            <a:avLst/>
          </a:prstGeom>
          <a:noFill/>
          <a:effectLst/>
        </p:spPr>
        <p:txBody>
          <a:bodyPr wrap="square" rtlCol="0">
            <a:spAutoFit/>
          </a:bodyPr>
          <a:lstStyle/>
          <a:p>
            <a:endParaRPr lang="nb-NO" sz="1000" i="0" dirty="0">
              <a:solidFill>
                <a:schemeClr val="accent1"/>
              </a:solidFill>
              <a:latin typeface="+mj-lt"/>
              <a:ea typeface="Open Sans" panose="020B0606030504020204" pitchFamily="34" charset="0"/>
              <a:cs typeface="Open Sans" panose="020B0606030504020204" pitchFamily="34" charset="0"/>
            </a:endParaRPr>
          </a:p>
          <a:p>
            <a:r>
              <a:rPr lang="nb-NO" sz="1000" i="0" dirty="0">
                <a:solidFill>
                  <a:schemeClr val="accent1"/>
                </a:solidFill>
                <a:latin typeface="+mj-lt"/>
                <a:ea typeface="Open Sans" panose="020B0606030504020204" pitchFamily="34" charset="0"/>
                <a:cs typeface="Open Sans" panose="020B0606030504020204" pitchFamily="34" charset="0"/>
              </a:rPr>
              <a:t>Facebook</a:t>
            </a:r>
            <a:r>
              <a:rPr lang="nb-NO" sz="1000" i="0" dirty="0">
                <a:solidFill>
                  <a:schemeClr val="bg1"/>
                </a:solidFill>
                <a:latin typeface="+mj-lt"/>
                <a:ea typeface="Open Sans" panose="020B0606030504020204" pitchFamily="34" charset="0"/>
                <a:cs typeface="Open Sans" panose="020B0606030504020204" pitchFamily="34" charset="0"/>
              </a:rPr>
              <a:t> </a:t>
            </a:r>
            <a:r>
              <a:rPr lang="nb-NO" sz="1000" i="0" dirty="0" err="1">
                <a:solidFill>
                  <a:schemeClr val="bg1"/>
                </a:solidFill>
                <a:latin typeface="+mj-lt"/>
                <a:ea typeface="Open Sans" panose="020B0606030504020204" pitchFamily="34" charset="0"/>
                <a:cs typeface="Open Sans" panose="020B0606030504020204" pitchFamily="34" charset="0"/>
              </a:rPr>
              <a:t>statsforvalterentromsogfinnmark</a:t>
            </a:r>
            <a:endParaRPr lang="nb-NO" sz="1000" i="0" dirty="0">
              <a:solidFill>
                <a:schemeClr val="bg1"/>
              </a:solidFill>
              <a:latin typeface="+mj-lt"/>
              <a:ea typeface="Open Sans" panose="020B0606030504020204" pitchFamily="34" charset="0"/>
              <a:cs typeface="Open Sans" panose="020B0606030504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nb-NO" sz="1000" i="0" kern="1200" dirty="0" err="1">
                <a:solidFill>
                  <a:srgbClr val="00ADBA"/>
                </a:solidFill>
                <a:latin typeface="+mj-lt"/>
                <a:ea typeface="+mn-ea"/>
                <a:cs typeface="+mn-cs"/>
              </a:rPr>
              <a:t>X</a:t>
            </a:r>
            <a:r>
              <a:rPr lang="nb-NO" sz="1000" i="0" kern="1200" dirty="0">
                <a:solidFill>
                  <a:srgbClr val="00ADBA"/>
                </a:solidFill>
                <a:latin typeface="+mj-lt"/>
                <a:ea typeface="+mn-ea"/>
                <a:cs typeface="+mn-cs"/>
              </a:rPr>
              <a:t> </a:t>
            </a:r>
            <a:r>
              <a:rPr lang="nb-NO" sz="1000" i="0" kern="1200" dirty="0" err="1">
                <a:solidFill>
                  <a:schemeClr val="bg1"/>
                </a:solidFill>
                <a:latin typeface="+mj-lt"/>
                <a:ea typeface="+mn-ea"/>
                <a:cs typeface="+mn-cs"/>
              </a:rPr>
              <a:t>Statsforvalt_TF</a:t>
            </a:r>
            <a:endParaRPr lang="nb-NO" sz="1000" i="0" kern="1200" dirty="0">
              <a:solidFill>
                <a:schemeClr val="bg1"/>
              </a:solidFill>
              <a:latin typeface="+mj-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nb-NO" sz="1000" i="0" kern="1200" dirty="0">
                <a:solidFill>
                  <a:schemeClr val="accent1"/>
                </a:solidFill>
                <a:latin typeface="+mj-lt"/>
                <a:ea typeface="Open Sans" panose="020B0606030504020204" pitchFamily="34" charset="0"/>
                <a:cs typeface="Open Sans" panose="020B0606030504020204" pitchFamily="34" charset="0"/>
              </a:rPr>
              <a:t>Nettside</a:t>
            </a:r>
            <a:r>
              <a:rPr lang="nb-NO" sz="1000" i="0" kern="1200" dirty="0">
                <a:solidFill>
                  <a:schemeClr val="bg1"/>
                </a:solidFill>
                <a:latin typeface="+mj-lt"/>
                <a:ea typeface="Open Sans" panose="020B0606030504020204" pitchFamily="34" charset="0"/>
                <a:cs typeface="Open Sans" panose="020B0606030504020204" pitchFamily="34" charset="0"/>
              </a:rPr>
              <a:t> statsforvalteren.no/troms-</a:t>
            </a:r>
            <a:r>
              <a:rPr lang="nb-NO" sz="1000" i="0" kern="1200" dirty="0" err="1">
                <a:solidFill>
                  <a:schemeClr val="bg1"/>
                </a:solidFill>
                <a:latin typeface="+mj-lt"/>
                <a:ea typeface="Open Sans" panose="020B0606030504020204" pitchFamily="34" charset="0"/>
                <a:cs typeface="Open Sans" panose="020B0606030504020204" pitchFamily="34" charset="0"/>
              </a:rPr>
              <a:t>finnmark</a:t>
            </a:r>
            <a:endParaRPr lang="nb-NO" sz="1000" i="0" kern="1200" dirty="0">
              <a:solidFill>
                <a:schemeClr val="bg1"/>
              </a:solidFill>
              <a:latin typeface="+mj-lt"/>
              <a:ea typeface="Open Sans" panose="020B0606030504020204" pitchFamily="34" charset="0"/>
              <a:cs typeface="Open Sans" panose="020B0606030504020204" pitchFamily="34" charset="0"/>
            </a:endParaRPr>
          </a:p>
          <a:p>
            <a:endParaRPr lang="nb-NO" sz="1000" i="0" dirty="0">
              <a:solidFill>
                <a:schemeClr val="bg1"/>
              </a:solidFill>
              <a:latin typeface="+mj-lt"/>
              <a:ea typeface="Open Sans" panose="020B0606030504020204" pitchFamily="34" charset="0"/>
              <a:cs typeface="Open Sans" panose="020B0606030504020204" pitchFamily="34" charset="0"/>
            </a:endParaRPr>
          </a:p>
        </p:txBody>
      </p:sp>
      <p:sp>
        <p:nvSpPr>
          <p:cNvPr id="22" name="TekstSylinder 21">
            <a:extLst>
              <a:ext uri="{FF2B5EF4-FFF2-40B4-BE49-F238E27FC236}">
                <a16:creationId xmlns:a16="http://schemas.microsoft.com/office/drawing/2014/main" id="{792872F9-824D-494C-BA82-1DB91DD38726}"/>
              </a:ext>
            </a:extLst>
          </p:cNvPr>
          <p:cNvSpPr txBox="1"/>
          <p:nvPr userDrawn="1"/>
        </p:nvSpPr>
        <p:spPr>
          <a:xfrm>
            <a:off x="1055688" y="5056721"/>
            <a:ext cx="1933172" cy="147735"/>
          </a:xfrm>
          <a:prstGeom prst="rect">
            <a:avLst/>
          </a:prstGeom>
          <a:noFill/>
        </p:spPr>
        <p:txBody>
          <a:bodyPr wrap="none" lIns="0" tIns="0" rIns="0" rtlCol="0" anchor="ctr" anchorCtr="0">
            <a:normAutofit lnSpcReduction="10000"/>
          </a:bodyPr>
          <a:lstStyle/>
          <a:p>
            <a:r>
              <a:rPr lang="nb-NO" sz="700" dirty="0">
                <a:solidFill>
                  <a:schemeClr val="bg1"/>
                </a:solidFill>
                <a:latin typeface="Open Sans SemiBold" panose="020B0706030804020204" pitchFamily="34" charset="0"/>
                <a:ea typeface="Open Sans SemiBold" panose="020B0706030804020204" pitchFamily="34" charset="0"/>
                <a:cs typeface="Open Sans SemiBold" panose="020B0706030804020204" pitchFamily="34" charset="0"/>
              </a:rPr>
              <a:t>Foto: </a:t>
            </a:r>
            <a:r>
              <a:rPr lang="nb-NO" sz="700" dirty="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rPr>
              <a:t>Monica </a:t>
            </a:r>
            <a:r>
              <a:rPr lang="nb-NO" sz="700" dirty="0" err="1">
                <a:solidFill>
                  <a:schemeClr val="bg1"/>
                </a:solidFill>
                <a:latin typeface="Open Sans Light" panose="020B0306030504020204" pitchFamily="34" charset="0"/>
                <a:ea typeface="Open Sans Light" panose="020B0306030504020204" pitchFamily="34" charset="0"/>
                <a:cs typeface="Open Sans Light" panose="020B0306030504020204" pitchFamily="34" charset="0"/>
              </a:rPr>
              <a:t>Hertwig</a:t>
            </a:r>
            <a:endParaRPr lang="nb-NO" sz="700" dirty="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endParaRPr>
          </a:p>
        </p:txBody>
      </p:sp>
      <p:pic>
        <p:nvPicPr>
          <p:cNvPr id="23" name="Bilde 22">
            <a:extLst>
              <a:ext uri="{FF2B5EF4-FFF2-40B4-BE49-F238E27FC236}">
                <a16:creationId xmlns:a16="http://schemas.microsoft.com/office/drawing/2014/main" id="{CD21B3DE-1575-44FD-92EC-F90772B9C4F8}"/>
              </a:ext>
            </a:extLst>
          </p:cNvPr>
          <p:cNvPicPr>
            <a:picLocks noChangeAspect="1"/>
          </p:cNvPicPr>
          <p:nvPr userDrawn="1"/>
        </p:nvPicPr>
        <p:blipFill>
          <a:blip r:embed="rId3" cstate="screen">
            <a:extLst>
              <a:ext uri="{28A0092B-C50C-407E-A947-70E740481C1C}">
                <a14:useLocalDpi xmlns:a14="http://schemas.microsoft.com/office/drawing/2010/main" val="0"/>
              </a:ext>
            </a:extLst>
          </a:blip>
          <a:stretch>
            <a:fillRect/>
          </a:stretch>
        </p:blipFill>
        <p:spPr>
          <a:xfrm rot="21249306">
            <a:off x="645922" y="756342"/>
            <a:ext cx="2752702" cy="3014912"/>
          </a:xfrm>
          <a:prstGeom prst="rect">
            <a:avLst/>
          </a:prstGeom>
        </p:spPr>
      </p:pic>
      <p:pic>
        <p:nvPicPr>
          <p:cNvPr id="5" name="Bilde 4">
            <a:extLst>
              <a:ext uri="{FF2B5EF4-FFF2-40B4-BE49-F238E27FC236}">
                <a16:creationId xmlns:a16="http://schemas.microsoft.com/office/drawing/2014/main" id="{F9F85CDC-9233-47BB-A8A9-9B37A6743EDB}"/>
              </a:ext>
            </a:extLst>
          </p:cNvPr>
          <p:cNvPicPr>
            <a:picLocks noChangeAspect="1"/>
          </p:cNvPicPr>
          <p:nvPr userDrawn="1"/>
        </p:nvPicPr>
        <p:blipFill>
          <a:blip r:embed="rId4">
            <a:extLst>
              <a:ext uri="{28A0092B-C50C-407E-A947-70E740481C1C}">
                <a14:useLocalDpi xmlns:a14="http://schemas.microsoft.com/office/drawing/2010/main" val="0"/>
              </a:ext>
            </a:extLst>
          </a:blip>
          <a:srcRect/>
          <a:stretch/>
        </p:blipFill>
        <p:spPr>
          <a:xfrm>
            <a:off x="0" y="5239782"/>
            <a:ext cx="4134772" cy="1252836"/>
          </a:xfrm>
          <a:prstGeom prst="rect">
            <a:avLst/>
          </a:prstGeom>
        </p:spPr>
      </p:pic>
      <p:pic>
        <p:nvPicPr>
          <p:cNvPr id="19" name="Bilde 18">
            <a:extLst>
              <a:ext uri="{FF2B5EF4-FFF2-40B4-BE49-F238E27FC236}">
                <a16:creationId xmlns:a16="http://schemas.microsoft.com/office/drawing/2014/main" id="{5F663A1B-4F35-42FB-88B9-93563ABE4413}"/>
              </a:ext>
            </a:extLst>
          </p:cNvPr>
          <p:cNvPicPr>
            <a:picLocks noChangeAspect="1"/>
          </p:cNvPicPr>
          <p:nvPr userDrawn="1"/>
        </p:nvPicPr>
        <p:blipFill rotWithShape="1">
          <a:blip r:embed="rId5">
            <a:extLst>
              <a:ext uri="{28A0092B-C50C-407E-A947-70E740481C1C}">
                <a14:useLocalDpi xmlns:a14="http://schemas.microsoft.com/office/drawing/2010/main" val="0"/>
              </a:ext>
            </a:extLst>
          </a:blip>
          <a:srcRect l="-3761" t="1" r="-1" b="2101"/>
          <a:stretch/>
        </p:blipFill>
        <p:spPr>
          <a:xfrm>
            <a:off x="9111617" y="5767573"/>
            <a:ext cx="162150" cy="152987"/>
          </a:xfrm>
          <a:prstGeom prst="rect">
            <a:avLst/>
          </a:prstGeom>
        </p:spPr>
      </p:pic>
      <p:pic>
        <p:nvPicPr>
          <p:cNvPr id="21" name="Bilde 20">
            <a:extLst>
              <a:ext uri="{FF2B5EF4-FFF2-40B4-BE49-F238E27FC236}">
                <a16:creationId xmlns:a16="http://schemas.microsoft.com/office/drawing/2014/main" id="{D0B550D9-3573-4562-95F6-04D9172C201C}"/>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8981697" y="5773492"/>
            <a:ext cx="138505" cy="138505"/>
          </a:xfrm>
          <a:prstGeom prst="rect">
            <a:avLst/>
          </a:prstGeom>
        </p:spPr>
      </p:pic>
    </p:spTree>
    <p:extLst>
      <p:ext uri="{BB962C8B-B14F-4D97-AF65-F5344CB8AC3E}">
        <p14:creationId xmlns:p14="http://schemas.microsoft.com/office/powerpoint/2010/main" val="1040832656"/>
      </p:ext>
    </p:extLst>
  </p:cSld>
  <p:clrMapOvr>
    <a:masterClrMapping/>
  </p:clrMapOvr>
  <p:extLst>
    <p:ext uri="{DCECCB84-F9BA-43D5-87BE-67443E8EF086}">
      <p15:sldGuideLst xmlns:p15="http://schemas.microsoft.com/office/powerpoint/2012/main">
        <p15:guide id="1" orient="horz" pos="3657">
          <p15:clr>
            <a:srgbClr val="FBAE40"/>
          </p15:clr>
        </p15:guide>
        <p15:guide id="2" pos="3840">
          <p15:clr>
            <a:srgbClr val="FBAE40"/>
          </p15:clr>
        </p15:guide>
        <p15:guide id="3" orient="horz" pos="3906">
          <p15:clr>
            <a:srgbClr val="FBAE40"/>
          </p15:clr>
        </p15:guide>
        <p15:guide id="4" pos="2933">
          <p15:clr>
            <a:srgbClr val="FBAE40"/>
          </p15:clr>
        </p15:guide>
        <p15:guide id="5" orient="horz" pos="4020">
          <p15:clr>
            <a:srgbClr val="FBAE40"/>
          </p15:clr>
        </p15:guide>
      </p15:sldGuideLst>
    </p:ext>
  </p:extLst>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Bare tittel">
    <p:bg>
      <p:bgPr>
        <a:solidFill>
          <a:schemeClr val="bg1"/>
        </a:solidFill>
        <a:effectLst/>
      </p:bgPr>
    </p:bg>
    <p:spTree>
      <p:nvGrpSpPr>
        <p:cNvPr id="1" name=""/>
        <p:cNvGrpSpPr/>
        <p:nvPr/>
      </p:nvGrpSpPr>
      <p:grpSpPr>
        <a:xfrm>
          <a:off x="0" y="0"/>
          <a:ext cx="0" cy="0"/>
          <a:chOff x="0" y="0"/>
          <a:chExt cx="0" cy="0"/>
        </a:xfrm>
      </p:grpSpPr>
      <p:sp>
        <p:nvSpPr>
          <p:cNvPr id="12" name="Plassholder for lysbildenummer 5">
            <a:extLst>
              <a:ext uri="{FF2B5EF4-FFF2-40B4-BE49-F238E27FC236}">
                <a16:creationId xmlns:a16="http://schemas.microsoft.com/office/drawing/2014/main" id="{90A1533D-7ABC-4411-A97E-1A111AB129BB}"/>
              </a:ext>
            </a:extLst>
          </p:cNvPr>
          <p:cNvSpPr txBox="1">
            <a:spLocks/>
          </p:cNvSpPr>
          <p:nvPr userDrawn="1"/>
        </p:nvSpPr>
        <p:spPr>
          <a:xfrm>
            <a:off x="11540562" y="6510425"/>
            <a:ext cx="497451" cy="235270"/>
          </a:xfrm>
          <a:prstGeom prst="rect">
            <a:avLst/>
          </a:prstGeom>
        </p:spPr>
        <p:txBody>
          <a:bodyPr vert="horz" lIns="91440" tIns="45720" rIns="91440" bIns="45720" rtlCol="0" anchor="ctr"/>
          <a:lstStyle>
            <a:defPPr>
              <a:defRPr lang="nb-NO"/>
            </a:defPPr>
            <a:lvl1pPr marL="0" algn="r" defTabSz="914400" rtl="0" eaLnBrk="1" latinLnBrk="0" hangingPunct="1">
              <a:defRPr sz="1200" kern="1200">
                <a:solidFill>
                  <a:srgbClr val="00ADBA"/>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4CB9F341-8A61-4DDE-9697-FC23600E837F}" type="slidenum">
              <a:rPr lang="nb-NO" sz="900" smtClean="0">
                <a:solidFill>
                  <a:schemeClr val="tx1"/>
                </a:solidFill>
                <a:latin typeface="+mn-lt"/>
              </a:rPr>
              <a:pPr algn="r"/>
              <a:t>‹#›</a:t>
            </a:fld>
            <a:endParaRPr lang="nb-NO" sz="900">
              <a:solidFill>
                <a:schemeClr val="tx1"/>
              </a:solidFill>
              <a:latin typeface="+mn-lt"/>
            </a:endParaRPr>
          </a:p>
        </p:txBody>
      </p:sp>
      <p:sp>
        <p:nvSpPr>
          <p:cNvPr id="17" name="TekstSylinder 16">
            <a:extLst>
              <a:ext uri="{FF2B5EF4-FFF2-40B4-BE49-F238E27FC236}">
                <a16:creationId xmlns:a16="http://schemas.microsoft.com/office/drawing/2014/main" id="{DB8AFD54-07BE-4940-BC0C-0C738D31EA7D}"/>
              </a:ext>
            </a:extLst>
          </p:cNvPr>
          <p:cNvSpPr txBox="1"/>
          <p:nvPr userDrawn="1"/>
        </p:nvSpPr>
        <p:spPr>
          <a:xfrm>
            <a:off x="9918700" y="6531150"/>
            <a:ext cx="1898649" cy="200055"/>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nb-NO" altLang="nb-NO" sz="700" b="0" i="0" u="none" strike="noStrike" kern="1200" cap="none" normalizeH="0" baseline="0" dirty="0">
                <a:ln>
                  <a:noFill/>
                </a:ln>
                <a:solidFill>
                  <a:schemeClr val="accent3"/>
                </a:solidFill>
                <a:effectLst/>
                <a:latin typeface="+mn-lt"/>
                <a:ea typeface="+mn-ea"/>
                <a:cs typeface="Arial" panose="020B0604020202020204" pitchFamily="34" charset="0"/>
              </a:rPr>
              <a:t>© </a:t>
            </a:r>
            <a:r>
              <a:rPr kumimoji="0" lang="nb-NO" altLang="nb-NO" sz="700" b="0" i="0" u="none" strike="noStrike" cap="none" normalizeH="0" baseline="0" dirty="0">
                <a:ln>
                  <a:noFill/>
                </a:ln>
                <a:solidFill>
                  <a:schemeClr val="accent3"/>
                </a:solidFill>
                <a:effectLst/>
                <a:latin typeface="+mj-lt"/>
                <a:cs typeface="Arial" panose="020B0604020202020204" pitchFamily="34" charset="0"/>
              </a:rPr>
              <a:t>Statsforvalteren i Troms og Finnmark</a:t>
            </a:r>
          </a:p>
        </p:txBody>
      </p:sp>
      <p:pic>
        <p:nvPicPr>
          <p:cNvPr id="6" name="Bilde 5">
            <a:extLst>
              <a:ext uri="{FF2B5EF4-FFF2-40B4-BE49-F238E27FC236}">
                <a16:creationId xmlns:a16="http://schemas.microsoft.com/office/drawing/2014/main" id="{5946AF8A-2363-40D2-B33B-D3F3ACE37394}"/>
              </a:ext>
            </a:extLst>
          </p:cNvPr>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11282867" y="381948"/>
            <a:ext cx="497451" cy="488282"/>
          </a:xfrm>
          <a:prstGeom prst="rect">
            <a:avLst/>
          </a:prstGeom>
        </p:spPr>
      </p:pic>
      <p:sp>
        <p:nvSpPr>
          <p:cNvPr id="7" name="Plassholder for tittel 1">
            <a:extLst>
              <a:ext uri="{FF2B5EF4-FFF2-40B4-BE49-F238E27FC236}">
                <a16:creationId xmlns:a16="http://schemas.microsoft.com/office/drawing/2014/main" id="{F84CB948-BBDB-423A-87C2-9C99F0590A34}"/>
              </a:ext>
            </a:extLst>
          </p:cNvPr>
          <p:cNvSpPr>
            <a:spLocks noGrp="1"/>
          </p:cNvSpPr>
          <p:nvPr>
            <p:ph type="title" hasCustomPrompt="1"/>
          </p:nvPr>
        </p:nvSpPr>
        <p:spPr>
          <a:xfrm>
            <a:off x="1055688" y="873125"/>
            <a:ext cx="10080625" cy="1077209"/>
          </a:xfrm>
          <a:prstGeom prst="rect">
            <a:avLst/>
          </a:prstGeom>
          <a:effectLst/>
        </p:spPr>
        <p:txBody>
          <a:bodyPr vert="horz" lIns="91440" tIns="45720" rIns="91440" bIns="45720" rtlCol="0" anchor="b">
            <a:noAutofit/>
          </a:bodyPr>
          <a:lstStyle>
            <a:lvl1pPr>
              <a:lnSpc>
                <a:spcPct val="100000"/>
              </a:lnSpc>
              <a:defRPr sz="4400">
                <a:solidFill>
                  <a:schemeClr val="tx1"/>
                </a:solidFill>
              </a:defRPr>
            </a:lvl1pPr>
          </a:lstStyle>
          <a:p>
            <a:r>
              <a:rPr lang="nb-NO" dirty="0"/>
              <a:t>Overskrift (44) på maks en linje</a:t>
            </a:r>
          </a:p>
        </p:txBody>
      </p:sp>
    </p:spTree>
    <p:extLst>
      <p:ext uri="{BB962C8B-B14F-4D97-AF65-F5344CB8AC3E}">
        <p14:creationId xmlns:p14="http://schemas.microsoft.com/office/powerpoint/2010/main" val="1048285987"/>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pos="529">
          <p15:clr>
            <a:srgbClr val="FBAE40"/>
          </p15:clr>
        </p15:guide>
      </p15:sldGuideLst>
    </p:ext>
  </p:extLst>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Tomt">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724800504"/>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pos="529">
          <p15:clr>
            <a:srgbClr val="FBAE40"/>
          </p15:clr>
        </p15:guide>
      </p15:sldGuideLst>
    </p:ext>
  </p:extLst>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Egendefinert oppsett">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51297C93-4219-4F18-BA73-C51F651A6BF3}"/>
              </a:ext>
            </a:extLst>
          </p:cNvPr>
          <p:cNvSpPr>
            <a:spLocks noGrp="1"/>
          </p:cNvSpPr>
          <p:nvPr>
            <p:ph type="title"/>
          </p:nvPr>
        </p:nvSpPr>
        <p:spPr>
          <a:xfrm>
            <a:off x="838200" y="365125"/>
            <a:ext cx="10515600" cy="1325563"/>
          </a:xfrm>
          <a:prstGeom prst="rect">
            <a:avLst/>
          </a:prstGeom>
        </p:spPr>
        <p:txBody>
          <a:bodyPr/>
          <a:lstStyle/>
          <a:p>
            <a:r>
              <a:rPr lang="nb-NO"/>
              <a:t>Klikk for å redigere tittelstil</a:t>
            </a:r>
          </a:p>
        </p:txBody>
      </p:sp>
    </p:spTree>
    <p:extLst>
      <p:ext uri="{BB962C8B-B14F-4D97-AF65-F5344CB8AC3E}">
        <p14:creationId xmlns:p14="http://schemas.microsoft.com/office/powerpoint/2010/main" val="161909565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FORSIDE tre bilder">
    <p:spTree>
      <p:nvGrpSpPr>
        <p:cNvPr id="1" name=""/>
        <p:cNvGrpSpPr/>
        <p:nvPr/>
      </p:nvGrpSpPr>
      <p:grpSpPr>
        <a:xfrm>
          <a:off x="0" y="0"/>
          <a:ext cx="0" cy="0"/>
          <a:chOff x="0" y="0"/>
          <a:chExt cx="0" cy="0"/>
        </a:xfrm>
      </p:grpSpPr>
      <p:sp>
        <p:nvSpPr>
          <p:cNvPr id="7" name="Rektangel 6">
            <a:extLst>
              <a:ext uri="{FF2B5EF4-FFF2-40B4-BE49-F238E27FC236}">
                <a16:creationId xmlns:a16="http://schemas.microsoft.com/office/drawing/2014/main" id="{C850DC3F-1BBD-4C39-8B6D-08E973453607}"/>
              </a:ext>
            </a:extLst>
          </p:cNvPr>
          <p:cNvSpPr/>
          <p:nvPr userDrawn="1"/>
        </p:nvSpPr>
        <p:spPr>
          <a:xfrm>
            <a:off x="0" y="2592000"/>
            <a:ext cx="12192000" cy="262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2" name="Plassholder for bilde 2">
            <a:extLst>
              <a:ext uri="{FF2B5EF4-FFF2-40B4-BE49-F238E27FC236}">
                <a16:creationId xmlns:a16="http://schemas.microsoft.com/office/drawing/2014/main" id="{42806100-589A-4BF8-8707-38D3F5B24DD2}"/>
              </a:ext>
            </a:extLst>
          </p:cNvPr>
          <p:cNvSpPr>
            <a:spLocks noGrp="1"/>
          </p:cNvSpPr>
          <p:nvPr>
            <p:ph type="pic" idx="13" hasCustomPrompt="1"/>
          </p:nvPr>
        </p:nvSpPr>
        <p:spPr>
          <a:xfrm>
            <a:off x="0" y="1"/>
            <a:ext cx="5352000" cy="2592000"/>
          </a:xfrm>
          <a:prstGeom prst="rect">
            <a:avLst/>
          </a:prstGeom>
          <a:solidFill>
            <a:schemeClr val="bg1">
              <a:lumMod val="85000"/>
            </a:schemeClr>
          </a:solidFill>
          <a:ln>
            <a:noFill/>
          </a:ln>
        </p:spPr>
        <p:txBody>
          <a:bodyPr anchor="ctr">
            <a:norm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b-NO"/>
              <a:t>Klikk på ikonet i midten for å sette</a:t>
            </a:r>
            <a:br>
              <a:rPr lang="nb-NO"/>
            </a:br>
            <a:r>
              <a:rPr lang="nb-NO"/>
              <a:t>inn et bilde i liggende format.</a:t>
            </a:r>
          </a:p>
          <a:p>
            <a:r>
              <a:rPr lang="nb-NO"/>
              <a:t>Denne forsidemalen må ha </a:t>
            </a:r>
            <a:br>
              <a:rPr lang="nb-NO"/>
            </a:br>
            <a:r>
              <a:rPr lang="nb-NO"/>
              <a:t>tre bilder, hvis ikke blir </a:t>
            </a:r>
            <a:br>
              <a:rPr lang="nb-NO"/>
            </a:br>
            <a:r>
              <a:rPr lang="nb-NO"/>
              <a:t>det tomrom.</a:t>
            </a:r>
          </a:p>
        </p:txBody>
      </p:sp>
      <p:sp>
        <p:nvSpPr>
          <p:cNvPr id="14" name="Plassholder for bilde 2">
            <a:extLst>
              <a:ext uri="{FF2B5EF4-FFF2-40B4-BE49-F238E27FC236}">
                <a16:creationId xmlns:a16="http://schemas.microsoft.com/office/drawing/2014/main" id="{D878FE25-CFBD-48C8-99CE-16AC2905ACA1}"/>
              </a:ext>
            </a:extLst>
          </p:cNvPr>
          <p:cNvSpPr>
            <a:spLocks noGrp="1"/>
          </p:cNvSpPr>
          <p:nvPr>
            <p:ph type="pic" idx="14" hasCustomPrompt="1"/>
          </p:nvPr>
        </p:nvSpPr>
        <p:spPr>
          <a:xfrm>
            <a:off x="8772000" y="0"/>
            <a:ext cx="3420000" cy="2592000"/>
          </a:xfrm>
          <a:prstGeom prst="rect">
            <a:avLst/>
          </a:prstGeom>
          <a:solidFill>
            <a:schemeClr val="bg1">
              <a:lumMod val="65000"/>
            </a:schemeClr>
          </a:solidFill>
          <a:ln>
            <a:noFill/>
          </a:ln>
        </p:spPr>
        <p:txBody>
          <a:bodyPr anchor="ctr">
            <a:norm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b-NO"/>
              <a:t>Klikk på ikonet for å sette inn bilde 3</a:t>
            </a:r>
          </a:p>
        </p:txBody>
      </p:sp>
      <p:sp>
        <p:nvSpPr>
          <p:cNvPr id="15" name="Plassholder for bilde 2">
            <a:extLst>
              <a:ext uri="{FF2B5EF4-FFF2-40B4-BE49-F238E27FC236}">
                <a16:creationId xmlns:a16="http://schemas.microsoft.com/office/drawing/2014/main" id="{CCCC7427-8045-4B95-9170-92E6EF6EB33C}"/>
              </a:ext>
            </a:extLst>
          </p:cNvPr>
          <p:cNvSpPr>
            <a:spLocks noGrp="1"/>
          </p:cNvSpPr>
          <p:nvPr>
            <p:ph type="pic" idx="15" hasCustomPrompt="1"/>
          </p:nvPr>
        </p:nvSpPr>
        <p:spPr>
          <a:xfrm>
            <a:off x="5352000" y="0"/>
            <a:ext cx="3420000" cy="2592000"/>
          </a:xfrm>
          <a:prstGeom prst="rect">
            <a:avLst/>
          </a:prstGeom>
          <a:solidFill>
            <a:schemeClr val="bg1">
              <a:lumMod val="75000"/>
            </a:schemeClr>
          </a:solidFill>
          <a:ln>
            <a:noFill/>
          </a:ln>
        </p:spPr>
        <p:txBody>
          <a:bodyPr anchor="ctr">
            <a:norm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b-NO"/>
              <a:t>Klikk på ikonet for å sette inn  bilde 2</a:t>
            </a:r>
          </a:p>
        </p:txBody>
      </p:sp>
      <p:sp>
        <p:nvSpPr>
          <p:cNvPr id="22" name="Plassholder for dato 3">
            <a:extLst>
              <a:ext uri="{FF2B5EF4-FFF2-40B4-BE49-F238E27FC236}">
                <a16:creationId xmlns:a16="http://schemas.microsoft.com/office/drawing/2014/main" id="{2A06B02A-E871-46C5-8669-758D95CFFC5B}"/>
              </a:ext>
            </a:extLst>
          </p:cNvPr>
          <p:cNvSpPr>
            <a:spLocks noGrp="1"/>
          </p:cNvSpPr>
          <p:nvPr>
            <p:ph type="dt" sz="half" idx="2"/>
          </p:nvPr>
        </p:nvSpPr>
        <p:spPr>
          <a:xfrm>
            <a:off x="10252554" y="6261302"/>
            <a:ext cx="1633682" cy="235270"/>
          </a:xfrm>
          <a:prstGeom prst="rect">
            <a:avLst/>
          </a:prstGeom>
        </p:spPr>
        <p:txBody>
          <a:bodyPr vert="horz" lIns="91440" tIns="45720" rIns="91440" bIns="45720" rtlCol="0" anchor="ctr">
            <a:noAutofit/>
          </a:bodyPr>
          <a:lstStyle>
            <a:lvl1pPr algn="r">
              <a:defRPr sz="1200">
                <a:solidFill>
                  <a:schemeClr val="tx1"/>
                </a:solidFill>
                <a:latin typeface="+mn-lt"/>
              </a:defRPr>
            </a:lvl1pPr>
          </a:lstStyle>
          <a:p>
            <a:fld id="{20CAE16B-463B-4D9A-B532-D4D0B4862104}" type="datetime1">
              <a:rPr lang="nb-NO" smtClean="0"/>
              <a:pPr/>
              <a:t>25.09.2024</a:t>
            </a:fld>
            <a:endParaRPr lang="nb-NO" dirty="0"/>
          </a:p>
        </p:txBody>
      </p:sp>
      <p:sp>
        <p:nvSpPr>
          <p:cNvPr id="10" name="Plassholder for tekst 4">
            <a:extLst>
              <a:ext uri="{FF2B5EF4-FFF2-40B4-BE49-F238E27FC236}">
                <a16:creationId xmlns:a16="http://schemas.microsoft.com/office/drawing/2014/main" id="{DBC048E8-BE31-4C00-999A-87E1E8D97784}"/>
              </a:ext>
            </a:extLst>
          </p:cNvPr>
          <p:cNvSpPr>
            <a:spLocks noGrp="1"/>
          </p:cNvSpPr>
          <p:nvPr>
            <p:ph type="body" sz="quarter" idx="10" hasCustomPrompt="1"/>
          </p:nvPr>
        </p:nvSpPr>
        <p:spPr>
          <a:xfrm>
            <a:off x="959715" y="3173506"/>
            <a:ext cx="9847062" cy="1326163"/>
          </a:xfrm>
          <a:prstGeom prst="rect">
            <a:avLst/>
          </a:prstGeom>
          <a:effectLst>
            <a:outerShdw blurRad="50800" dist="38100" dir="2700000" algn="tl" rotWithShape="0">
              <a:prstClr val="black">
                <a:alpha val="21000"/>
              </a:prstClr>
            </a:outerShdw>
          </a:effectLst>
        </p:spPr>
        <p:txBody>
          <a:bodyPr anchor="b"/>
          <a:lstStyle>
            <a:lvl1pPr marL="0" indent="0">
              <a:buNone/>
              <a:defRPr sz="440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r>
              <a:rPr lang="nb-NO" dirty="0"/>
              <a:t>Overskrift (pkt. 44) på </a:t>
            </a:r>
            <a:r>
              <a:rPr lang="nb-NO" dirty="0" err="1"/>
              <a:t>forsidemal</a:t>
            </a:r>
            <a:r>
              <a:rPr lang="nb-NO" dirty="0"/>
              <a:t> med tre bilder</a:t>
            </a:r>
          </a:p>
        </p:txBody>
      </p:sp>
      <p:sp>
        <p:nvSpPr>
          <p:cNvPr id="11" name="Undertittel 2">
            <a:extLst>
              <a:ext uri="{FF2B5EF4-FFF2-40B4-BE49-F238E27FC236}">
                <a16:creationId xmlns:a16="http://schemas.microsoft.com/office/drawing/2014/main" id="{F086707E-73C6-42D7-8341-430749AEADF7}"/>
              </a:ext>
            </a:extLst>
          </p:cNvPr>
          <p:cNvSpPr>
            <a:spLocks noGrp="1"/>
          </p:cNvSpPr>
          <p:nvPr>
            <p:ph type="subTitle" idx="1" hasCustomPrompt="1"/>
          </p:nvPr>
        </p:nvSpPr>
        <p:spPr>
          <a:xfrm>
            <a:off x="962216" y="4520658"/>
            <a:ext cx="6826059" cy="898526"/>
          </a:xfrm>
          <a:prstGeom prst="rect">
            <a:avLst/>
          </a:prstGeom>
        </p:spPr>
        <p:txBody>
          <a:bodyPr>
            <a:norm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400">
                <a:solidFill>
                  <a:schemeClr val="accent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nb-NO" dirty="0"/>
              <a:t>Her kan du skrive navn og avdeling.</a:t>
            </a:r>
          </a:p>
        </p:txBody>
      </p:sp>
      <p:pic>
        <p:nvPicPr>
          <p:cNvPr id="13" name="Bilde 12">
            <a:extLst>
              <a:ext uri="{FF2B5EF4-FFF2-40B4-BE49-F238E27FC236}">
                <a16:creationId xmlns:a16="http://schemas.microsoft.com/office/drawing/2014/main" id="{37C1F5E2-EAC2-40D9-8401-564CC1EA7FCF}"/>
              </a:ext>
            </a:extLst>
          </p:cNvPr>
          <p:cNvPicPr>
            <a:picLocks noChangeAspect="1"/>
          </p:cNvPicPr>
          <p:nvPr userDrawn="1"/>
        </p:nvPicPr>
        <p:blipFill rotWithShape="1">
          <a:blip r:embed="rId2" cstate="screen">
            <a:extLst>
              <a:ext uri="{28A0092B-C50C-407E-A947-70E740481C1C}">
                <a14:useLocalDpi xmlns:a14="http://schemas.microsoft.com/office/drawing/2010/main" val="0"/>
              </a:ext>
            </a:extLst>
          </a:blip>
          <a:srcRect t="13484" r="11084" b="38913"/>
          <a:stretch/>
        </p:blipFill>
        <p:spPr>
          <a:xfrm>
            <a:off x="8677334" y="5226263"/>
            <a:ext cx="3514666" cy="1568451"/>
          </a:xfrm>
          <a:prstGeom prst="rect">
            <a:avLst/>
          </a:prstGeom>
        </p:spPr>
      </p:pic>
      <p:pic>
        <p:nvPicPr>
          <p:cNvPr id="16" name="Bilde 15">
            <a:extLst>
              <a:ext uri="{FF2B5EF4-FFF2-40B4-BE49-F238E27FC236}">
                <a16:creationId xmlns:a16="http://schemas.microsoft.com/office/drawing/2014/main" id="{A9B83E8E-2AFC-4819-AEAD-2FA6BA5DB441}"/>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0" y="5116968"/>
            <a:ext cx="4553146" cy="1379604"/>
          </a:xfrm>
          <a:prstGeom prst="rect">
            <a:avLst/>
          </a:prstGeom>
        </p:spPr>
      </p:pic>
    </p:spTree>
    <p:extLst>
      <p:ext uri="{BB962C8B-B14F-4D97-AF65-F5344CB8AC3E}">
        <p14:creationId xmlns:p14="http://schemas.microsoft.com/office/powerpoint/2010/main" val="216483521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FORSIDE Sjumilssteget">
    <p:spTree>
      <p:nvGrpSpPr>
        <p:cNvPr id="1" name=""/>
        <p:cNvGrpSpPr/>
        <p:nvPr/>
      </p:nvGrpSpPr>
      <p:grpSpPr>
        <a:xfrm>
          <a:off x="0" y="0"/>
          <a:ext cx="0" cy="0"/>
          <a:chOff x="0" y="0"/>
          <a:chExt cx="0" cy="0"/>
        </a:xfrm>
      </p:grpSpPr>
      <p:pic>
        <p:nvPicPr>
          <p:cNvPr id="8" name="Bilde 7">
            <a:extLst>
              <a:ext uri="{FF2B5EF4-FFF2-40B4-BE49-F238E27FC236}">
                <a16:creationId xmlns:a16="http://schemas.microsoft.com/office/drawing/2014/main" id="{C820F921-B1FB-4C7D-947B-927D22FBD2B1}"/>
              </a:ext>
            </a:extLst>
          </p:cNvPr>
          <p:cNvPicPr>
            <a:picLocks noChangeAspect="1"/>
          </p:cNvPicPr>
          <p:nvPr userDrawn="1"/>
        </p:nvPicPr>
        <p:blipFill>
          <a:blip r:embed="rId2">
            <a:alphaModFix amt="70000"/>
            <a:extLst>
              <a:ext uri="{28A0092B-C50C-407E-A947-70E740481C1C}">
                <a14:useLocalDpi xmlns:a14="http://schemas.microsoft.com/office/drawing/2010/main" val="0"/>
              </a:ext>
            </a:extLst>
          </a:blip>
          <a:stretch>
            <a:fillRect/>
          </a:stretch>
        </p:blipFill>
        <p:spPr>
          <a:xfrm>
            <a:off x="0" y="0"/>
            <a:ext cx="12192000" cy="5224272"/>
          </a:xfrm>
          <a:prstGeom prst="rect">
            <a:avLst/>
          </a:prstGeom>
        </p:spPr>
      </p:pic>
      <p:sp>
        <p:nvSpPr>
          <p:cNvPr id="10" name="Tittel 1">
            <a:extLst>
              <a:ext uri="{FF2B5EF4-FFF2-40B4-BE49-F238E27FC236}">
                <a16:creationId xmlns:a16="http://schemas.microsoft.com/office/drawing/2014/main" id="{2EC5FF78-1CDE-4938-BB25-88A17EF65562}"/>
              </a:ext>
            </a:extLst>
          </p:cNvPr>
          <p:cNvSpPr>
            <a:spLocks noGrp="1"/>
          </p:cNvSpPr>
          <p:nvPr>
            <p:ph type="ctrTitle" hasCustomPrompt="1"/>
          </p:nvPr>
        </p:nvSpPr>
        <p:spPr>
          <a:xfrm>
            <a:off x="901701" y="1122363"/>
            <a:ext cx="9829799" cy="2387600"/>
          </a:xfrm>
          <a:prstGeom prst="rect">
            <a:avLst/>
          </a:prstGeom>
          <a:effectLst>
            <a:outerShdw blurRad="50800" dist="38100" dir="2700000" algn="tl" rotWithShape="0">
              <a:schemeClr val="tx1">
                <a:alpha val="11000"/>
              </a:schemeClr>
            </a:outerShdw>
          </a:effectLst>
        </p:spPr>
        <p:txBody>
          <a:bodyPr anchor="b"/>
          <a:lstStyle>
            <a:lvl1pPr algn="l">
              <a:defRPr sz="5400">
                <a:solidFill>
                  <a:schemeClr val="tx1"/>
                </a:solidFill>
                <a:latin typeface="+mn-lt"/>
              </a:defRPr>
            </a:lvl1pPr>
          </a:lstStyle>
          <a:p>
            <a:r>
              <a:rPr lang="nb-NO" dirty="0"/>
              <a:t>Overskrift (pkt. 54) på </a:t>
            </a:r>
            <a:r>
              <a:rPr lang="nb-NO" dirty="0" err="1"/>
              <a:t>forsidemal</a:t>
            </a:r>
            <a:r>
              <a:rPr lang="nb-NO" dirty="0"/>
              <a:t> for Sjumilssteget</a:t>
            </a:r>
          </a:p>
        </p:txBody>
      </p:sp>
      <p:sp>
        <p:nvSpPr>
          <p:cNvPr id="14" name="Plassholder for dato 3">
            <a:extLst>
              <a:ext uri="{FF2B5EF4-FFF2-40B4-BE49-F238E27FC236}">
                <a16:creationId xmlns:a16="http://schemas.microsoft.com/office/drawing/2014/main" id="{33D174B6-1EBA-466D-97BE-3846B29CE14E}"/>
              </a:ext>
            </a:extLst>
          </p:cNvPr>
          <p:cNvSpPr>
            <a:spLocks noGrp="1"/>
          </p:cNvSpPr>
          <p:nvPr>
            <p:ph type="dt" sz="half" idx="2"/>
          </p:nvPr>
        </p:nvSpPr>
        <p:spPr>
          <a:xfrm>
            <a:off x="10052138" y="6261302"/>
            <a:ext cx="1834098" cy="235270"/>
          </a:xfrm>
          <a:prstGeom prst="rect">
            <a:avLst/>
          </a:prstGeom>
        </p:spPr>
        <p:txBody>
          <a:bodyPr vert="horz" lIns="91440" tIns="45720" rIns="91440" bIns="45720" rtlCol="0" anchor="ctr">
            <a:noAutofit/>
          </a:bodyPr>
          <a:lstStyle>
            <a:lvl1pPr algn="r">
              <a:defRPr sz="1200">
                <a:solidFill>
                  <a:schemeClr val="tx1"/>
                </a:solidFill>
                <a:latin typeface="+mn-lt"/>
              </a:defRPr>
            </a:lvl1pPr>
          </a:lstStyle>
          <a:p>
            <a:fld id="{20CAE16B-463B-4D9A-B532-D4D0B4862104}" type="datetime1">
              <a:rPr lang="nb-NO" smtClean="0"/>
              <a:pPr/>
              <a:t>25.09.2024</a:t>
            </a:fld>
            <a:endParaRPr lang="nb-NO"/>
          </a:p>
        </p:txBody>
      </p:sp>
      <p:sp>
        <p:nvSpPr>
          <p:cNvPr id="11" name="Plassholder for tekst 6">
            <a:extLst>
              <a:ext uri="{FF2B5EF4-FFF2-40B4-BE49-F238E27FC236}">
                <a16:creationId xmlns:a16="http://schemas.microsoft.com/office/drawing/2014/main" id="{DB4086AD-CE9C-4879-A5B8-BC4278632BE6}"/>
              </a:ext>
            </a:extLst>
          </p:cNvPr>
          <p:cNvSpPr>
            <a:spLocks noGrp="1"/>
          </p:cNvSpPr>
          <p:nvPr>
            <p:ph type="body" sz="quarter" idx="11" hasCustomPrompt="1"/>
          </p:nvPr>
        </p:nvSpPr>
        <p:spPr>
          <a:xfrm>
            <a:off x="967088" y="3945157"/>
            <a:ext cx="4956633" cy="1036667"/>
          </a:xfrm>
          <a:prstGeom prst="rect">
            <a:avLst/>
          </a:prstGeom>
          <a:effectLst>
            <a:outerShdw blurRad="50800" dist="38100" dir="2700000" algn="tl" rotWithShape="0">
              <a:schemeClr val="bg1">
                <a:alpha val="25000"/>
              </a:schemeClr>
            </a:outerShdw>
          </a:effectLst>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400" b="0">
                <a:solidFill>
                  <a:schemeClr val="tx1"/>
                </a:solidFill>
                <a:latin typeface="+mn-lt"/>
                <a:ea typeface="Open Sans SemiBold" panose="020B0706030804020204" pitchFamily="34" charset="0"/>
                <a:cs typeface="Open Sans SemiBold" panose="020B0706030804020204" pitchFamily="34" charset="0"/>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nb-NO" dirty="0"/>
              <a:t>Her kan du skrive navn og avdeling, eller du kan spesifisere hva presentasjonen dreier seg om.</a:t>
            </a:r>
          </a:p>
        </p:txBody>
      </p:sp>
      <p:pic>
        <p:nvPicPr>
          <p:cNvPr id="12" name="Bilde 11">
            <a:extLst>
              <a:ext uri="{FF2B5EF4-FFF2-40B4-BE49-F238E27FC236}">
                <a16:creationId xmlns:a16="http://schemas.microsoft.com/office/drawing/2014/main" id="{61AA0A52-D1E9-4DB4-B28B-31C219CE1E57}"/>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0" y="5111255"/>
            <a:ext cx="4572000" cy="1385317"/>
          </a:xfrm>
          <a:prstGeom prst="rect">
            <a:avLst/>
          </a:prstGeom>
        </p:spPr>
      </p:pic>
      <p:pic>
        <p:nvPicPr>
          <p:cNvPr id="3" name="Bilde 2">
            <a:extLst>
              <a:ext uri="{FF2B5EF4-FFF2-40B4-BE49-F238E27FC236}">
                <a16:creationId xmlns:a16="http://schemas.microsoft.com/office/drawing/2014/main" id="{80963FE4-15FB-4A02-BF6F-86DA52DE81C7}"/>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0093658" y="4414202"/>
            <a:ext cx="1556261" cy="513836"/>
          </a:xfrm>
          <a:prstGeom prst="rect">
            <a:avLst/>
          </a:prstGeom>
        </p:spPr>
      </p:pic>
      <p:pic>
        <p:nvPicPr>
          <p:cNvPr id="4" name="Bilde 3" descr="Et bilde som inneholder mat, blomst&#10;&#10;Automatisk generert beskrivelse">
            <a:extLst>
              <a:ext uri="{FF2B5EF4-FFF2-40B4-BE49-F238E27FC236}">
                <a16:creationId xmlns:a16="http://schemas.microsoft.com/office/drawing/2014/main" id="{2D85F29F-7D1E-472C-B7A0-6D4BD2DBCDC0}"/>
              </a:ext>
            </a:extLst>
          </p:cNvPr>
          <p:cNvPicPr>
            <a:picLocks noChangeAspect="1"/>
          </p:cNvPicPr>
          <p:nvPr userDrawn="1"/>
        </p:nvPicPr>
        <p:blipFill rotWithShape="1">
          <a:blip r:embed="rId5">
            <a:extLst>
              <a:ext uri="{28A0092B-C50C-407E-A947-70E740481C1C}">
                <a14:useLocalDpi xmlns:a14="http://schemas.microsoft.com/office/drawing/2010/main" val="0"/>
              </a:ext>
            </a:extLst>
          </a:blip>
          <a:srcRect b="19282"/>
          <a:stretch/>
        </p:blipFill>
        <p:spPr>
          <a:xfrm>
            <a:off x="8172393" y="4416219"/>
            <a:ext cx="1692275" cy="501657"/>
          </a:xfrm>
          <a:prstGeom prst="rect">
            <a:avLst/>
          </a:prstGeom>
        </p:spPr>
      </p:pic>
    </p:spTree>
    <p:extLst>
      <p:ext uri="{BB962C8B-B14F-4D97-AF65-F5344CB8AC3E}">
        <p14:creationId xmlns:p14="http://schemas.microsoft.com/office/powerpoint/2010/main" val="1833998010"/>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FORSIDE tema 1 (mønster 15)">
    <p:spTree>
      <p:nvGrpSpPr>
        <p:cNvPr id="1" name=""/>
        <p:cNvGrpSpPr/>
        <p:nvPr/>
      </p:nvGrpSpPr>
      <p:grpSpPr>
        <a:xfrm>
          <a:off x="0" y="0"/>
          <a:ext cx="0" cy="0"/>
          <a:chOff x="0" y="0"/>
          <a:chExt cx="0" cy="0"/>
        </a:xfrm>
      </p:grpSpPr>
      <p:pic>
        <p:nvPicPr>
          <p:cNvPr id="4" name="Bilde 3">
            <a:extLst>
              <a:ext uri="{FF2B5EF4-FFF2-40B4-BE49-F238E27FC236}">
                <a16:creationId xmlns:a16="http://schemas.microsoft.com/office/drawing/2014/main" id="{DD3ABC9C-3DC2-409D-981E-951A3CCB931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4272"/>
            <a:ext cx="12192000" cy="5224272"/>
          </a:xfrm>
          <a:prstGeom prst="rect">
            <a:avLst/>
          </a:prstGeom>
        </p:spPr>
      </p:pic>
      <p:sp>
        <p:nvSpPr>
          <p:cNvPr id="10" name="Tittel 1">
            <a:extLst>
              <a:ext uri="{FF2B5EF4-FFF2-40B4-BE49-F238E27FC236}">
                <a16:creationId xmlns:a16="http://schemas.microsoft.com/office/drawing/2014/main" id="{2EC5FF78-1CDE-4938-BB25-88A17EF65562}"/>
              </a:ext>
            </a:extLst>
          </p:cNvPr>
          <p:cNvSpPr>
            <a:spLocks noGrp="1"/>
          </p:cNvSpPr>
          <p:nvPr>
            <p:ph type="ctrTitle" hasCustomPrompt="1"/>
          </p:nvPr>
        </p:nvSpPr>
        <p:spPr>
          <a:xfrm>
            <a:off x="919631" y="1159715"/>
            <a:ext cx="9829799" cy="2387600"/>
          </a:xfrm>
          <a:prstGeom prst="rect">
            <a:avLst/>
          </a:prstGeom>
          <a:effectLst>
            <a:outerShdw blurRad="50800" dist="38100" dir="2700000" algn="tl" rotWithShape="0">
              <a:schemeClr val="tx2">
                <a:alpha val="21000"/>
              </a:schemeClr>
            </a:outerShdw>
          </a:effectLst>
        </p:spPr>
        <p:txBody>
          <a:bodyPr anchor="b"/>
          <a:lstStyle>
            <a:lvl1pPr algn="l">
              <a:defRPr sz="5400">
                <a:solidFill>
                  <a:schemeClr val="bg1"/>
                </a:solidFill>
                <a:latin typeface="+mn-lt"/>
              </a:defRPr>
            </a:lvl1pPr>
          </a:lstStyle>
          <a:p>
            <a:r>
              <a:rPr lang="nb-NO" dirty="0"/>
              <a:t>Overskrift (pkt. 54) på </a:t>
            </a:r>
            <a:r>
              <a:rPr lang="nb-NO" dirty="0" err="1"/>
              <a:t>forsidemal</a:t>
            </a:r>
            <a:r>
              <a:rPr lang="nb-NO" dirty="0"/>
              <a:t> med tema</a:t>
            </a:r>
          </a:p>
        </p:txBody>
      </p:sp>
      <p:sp>
        <p:nvSpPr>
          <p:cNvPr id="14" name="Plassholder for dato 3">
            <a:extLst>
              <a:ext uri="{FF2B5EF4-FFF2-40B4-BE49-F238E27FC236}">
                <a16:creationId xmlns:a16="http://schemas.microsoft.com/office/drawing/2014/main" id="{33D174B6-1EBA-466D-97BE-3846B29CE14E}"/>
              </a:ext>
            </a:extLst>
          </p:cNvPr>
          <p:cNvSpPr>
            <a:spLocks noGrp="1"/>
          </p:cNvSpPr>
          <p:nvPr>
            <p:ph type="dt" sz="half" idx="2"/>
          </p:nvPr>
        </p:nvSpPr>
        <p:spPr>
          <a:xfrm>
            <a:off x="10352762" y="6261302"/>
            <a:ext cx="1533473" cy="235270"/>
          </a:xfrm>
          <a:prstGeom prst="rect">
            <a:avLst/>
          </a:prstGeom>
        </p:spPr>
        <p:txBody>
          <a:bodyPr vert="horz" lIns="91440" tIns="45720" rIns="91440" bIns="45720" rtlCol="0" anchor="ctr">
            <a:noAutofit/>
          </a:bodyPr>
          <a:lstStyle>
            <a:lvl1pPr algn="r">
              <a:defRPr sz="1200">
                <a:solidFill>
                  <a:schemeClr val="tx1"/>
                </a:solidFill>
                <a:latin typeface="+mn-lt"/>
              </a:defRPr>
            </a:lvl1pPr>
          </a:lstStyle>
          <a:p>
            <a:fld id="{20CAE16B-463B-4D9A-B532-D4D0B4862104}" type="datetime1">
              <a:rPr lang="nb-NO" smtClean="0"/>
              <a:pPr/>
              <a:t>25.09.2024</a:t>
            </a:fld>
            <a:endParaRPr lang="nb-NO" dirty="0"/>
          </a:p>
        </p:txBody>
      </p:sp>
      <p:pic>
        <p:nvPicPr>
          <p:cNvPr id="6" name="Bilde 5">
            <a:extLst>
              <a:ext uri="{FF2B5EF4-FFF2-40B4-BE49-F238E27FC236}">
                <a16:creationId xmlns:a16="http://schemas.microsoft.com/office/drawing/2014/main" id="{C82E4FA4-0C75-4599-B057-857F5752AEE9}"/>
              </a:ext>
            </a:extLst>
          </p:cNvPr>
          <p:cNvPicPr>
            <a:picLocks noChangeAspect="1"/>
          </p:cNvPicPr>
          <p:nvPr userDrawn="1"/>
        </p:nvPicPr>
        <p:blipFill rotWithShape="1">
          <a:blip r:embed="rId3" cstate="screen">
            <a:extLst>
              <a:ext uri="{28A0092B-C50C-407E-A947-70E740481C1C}">
                <a14:useLocalDpi xmlns:a14="http://schemas.microsoft.com/office/drawing/2010/main" val="0"/>
              </a:ext>
            </a:extLst>
          </a:blip>
          <a:srcRect r="63073" b="-707"/>
          <a:stretch/>
        </p:blipFill>
        <p:spPr>
          <a:xfrm>
            <a:off x="9270838" y="770349"/>
            <a:ext cx="2921162" cy="5490953"/>
          </a:xfrm>
          <a:prstGeom prst="rect">
            <a:avLst/>
          </a:prstGeom>
        </p:spPr>
      </p:pic>
      <p:sp>
        <p:nvSpPr>
          <p:cNvPr id="8" name="Plassholder for tekst 6">
            <a:extLst>
              <a:ext uri="{FF2B5EF4-FFF2-40B4-BE49-F238E27FC236}">
                <a16:creationId xmlns:a16="http://schemas.microsoft.com/office/drawing/2014/main" id="{09F5915E-1AC6-4A60-AE92-7B3B44C57951}"/>
              </a:ext>
            </a:extLst>
          </p:cNvPr>
          <p:cNvSpPr>
            <a:spLocks noGrp="1"/>
          </p:cNvSpPr>
          <p:nvPr>
            <p:ph type="body" sz="quarter" idx="11" hasCustomPrompt="1"/>
          </p:nvPr>
        </p:nvSpPr>
        <p:spPr>
          <a:xfrm>
            <a:off x="967088" y="3931303"/>
            <a:ext cx="5128912" cy="1036667"/>
          </a:xfrm>
          <a:prstGeom prst="rect">
            <a:avLst/>
          </a:prstGeom>
          <a:effectLst>
            <a:outerShdw blurRad="50800" dist="38100" dir="2700000" algn="tl" rotWithShape="0">
              <a:prstClr val="black">
                <a:alpha val="24000"/>
              </a:prstClr>
            </a:outerShdw>
          </a:effectLst>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400" b="0">
                <a:solidFill>
                  <a:schemeClr val="bg1"/>
                </a:solidFill>
                <a:latin typeface="+mn-lt"/>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nb-NO" dirty="0"/>
              <a:t>Her kan du skrive navn og avdeling, eller du kan spesifisere hva presentasjonen dreier seg om.</a:t>
            </a:r>
          </a:p>
        </p:txBody>
      </p:sp>
      <p:pic>
        <p:nvPicPr>
          <p:cNvPr id="11" name="Bilde 10">
            <a:extLst>
              <a:ext uri="{FF2B5EF4-FFF2-40B4-BE49-F238E27FC236}">
                <a16:creationId xmlns:a16="http://schemas.microsoft.com/office/drawing/2014/main" id="{A0D545EC-635C-403C-971E-523F2472CF98}"/>
              </a:ext>
            </a:extLst>
          </p:cNvPr>
          <p:cNvPicPr>
            <a:picLocks noChangeAspect="1"/>
          </p:cNvPicPr>
          <p:nvPr userDrawn="1"/>
        </p:nvPicPr>
        <p:blipFill>
          <a:blip r:embed="rId4">
            <a:extLst>
              <a:ext uri="{28A0092B-C50C-407E-A947-70E740481C1C}">
                <a14:useLocalDpi xmlns:a14="http://schemas.microsoft.com/office/drawing/2010/main" val="0"/>
              </a:ext>
            </a:extLst>
          </a:blip>
          <a:srcRect/>
          <a:stretch/>
        </p:blipFill>
        <p:spPr>
          <a:xfrm>
            <a:off x="0" y="5128182"/>
            <a:ext cx="4547249" cy="1377817"/>
          </a:xfrm>
          <a:prstGeom prst="rect">
            <a:avLst/>
          </a:prstGeom>
        </p:spPr>
      </p:pic>
    </p:spTree>
    <p:extLst>
      <p:ext uri="{BB962C8B-B14F-4D97-AF65-F5344CB8AC3E}">
        <p14:creationId xmlns:p14="http://schemas.microsoft.com/office/powerpoint/2010/main" val="2154788308"/>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FORSIDE tema 2 (mønster 11)">
    <p:spTree>
      <p:nvGrpSpPr>
        <p:cNvPr id="1" name=""/>
        <p:cNvGrpSpPr/>
        <p:nvPr/>
      </p:nvGrpSpPr>
      <p:grpSpPr>
        <a:xfrm>
          <a:off x="0" y="0"/>
          <a:ext cx="0" cy="0"/>
          <a:chOff x="0" y="0"/>
          <a:chExt cx="0" cy="0"/>
        </a:xfrm>
      </p:grpSpPr>
      <p:pic>
        <p:nvPicPr>
          <p:cNvPr id="8" name="Bilde 7">
            <a:extLst>
              <a:ext uri="{FF2B5EF4-FFF2-40B4-BE49-F238E27FC236}">
                <a16:creationId xmlns:a16="http://schemas.microsoft.com/office/drawing/2014/main" id="{D170480C-12DC-4E50-B59D-5DC82F09B749}"/>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4272"/>
            <a:ext cx="12192000" cy="5224272"/>
          </a:xfrm>
          <a:prstGeom prst="rect">
            <a:avLst/>
          </a:prstGeom>
        </p:spPr>
      </p:pic>
      <p:sp>
        <p:nvSpPr>
          <p:cNvPr id="10" name="Tittel 1">
            <a:extLst>
              <a:ext uri="{FF2B5EF4-FFF2-40B4-BE49-F238E27FC236}">
                <a16:creationId xmlns:a16="http://schemas.microsoft.com/office/drawing/2014/main" id="{2EC5FF78-1CDE-4938-BB25-88A17EF65562}"/>
              </a:ext>
            </a:extLst>
          </p:cNvPr>
          <p:cNvSpPr>
            <a:spLocks noGrp="1"/>
          </p:cNvSpPr>
          <p:nvPr>
            <p:ph type="ctrTitle" hasCustomPrompt="1"/>
          </p:nvPr>
        </p:nvSpPr>
        <p:spPr>
          <a:xfrm>
            <a:off x="908051" y="1262063"/>
            <a:ext cx="8879957" cy="2387600"/>
          </a:xfrm>
          <a:prstGeom prst="rect">
            <a:avLst/>
          </a:prstGeom>
          <a:effectLst>
            <a:outerShdw blurRad="50800" dist="38100" dir="2700000" algn="tl" rotWithShape="0">
              <a:schemeClr val="tx1">
                <a:alpha val="31000"/>
              </a:schemeClr>
            </a:outerShdw>
          </a:effectLst>
        </p:spPr>
        <p:txBody>
          <a:bodyPr anchor="b"/>
          <a:lstStyle>
            <a:lvl1pPr algn="l">
              <a:defRPr sz="5400">
                <a:solidFill>
                  <a:schemeClr val="bg1"/>
                </a:solidFill>
                <a:latin typeface="+mn-lt"/>
              </a:defRPr>
            </a:lvl1pPr>
          </a:lstStyle>
          <a:p>
            <a:r>
              <a:rPr lang="nb-NO" dirty="0"/>
              <a:t>Overskrift (pkt. 54) på </a:t>
            </a:r>
            <a:r>
              <a:rPr lang="nb-NO" dirty="0" err="1"/>
              <a:t>forsidemal</a:t>
            </a:r>
            <a:r>
              <a:rPr lang="nb-NO" dirty="0"/>
              <a:t> med tema</a:t>
            </a:r>
          </a:p>
        </p:txBody>
      </p:sp>
      <p:sp>
        <p:nvSpPr>
          <p:cNvPr id="14" name="Plassholder for dato 3">
            <a:extLst>
              <a:ext uri="{FF2B5EF4-FFF2-40B4-BE49-F238E27FC236}">
                <a16:creationId xmlns:a16="http://schemas.microsoft.com/office/drawing/2014/main" id="{841C5F2E-501F-4EEE-A829-7888FDD94259}"/>
              </a:ext>
            </a:extLst>
          </p:cNvPr>
          <p:cNvSpPr>
            <a:spLocks noGrp="1"/>
          </p:cNvSpPr>
          <p:nvPr>
            <p:ph type="dt" sz="half" idx="2"/>
          </p:nvPr>
        </p:nvSpPr>
        <p:spPr>
          <a:xfrm>
            <a:off x="10603282" y="6261302"/>
            <a:ext cx="1282953" cy="235270"/>
          </a:xfrm>
          <a:prstGeom prst="rect">
            <a:avLst/>
          </a:prstGeom>
        </p:spPr>
        <p:txBody>
          <a:bodyPr vert="horz" lIns="91440" tIns="45720" rIns="91440" bIns="45720" rtlCol="0" anchor="ctr">
            <a:noAutofit/>
          </a:bodyPr>
          <a:lstStyle>
            <a:lvl1pPr algn="r">
              <a:defRPr sz="1200">
                <a:solidFill>
                  <a:schemeClr val="tx1"/>
                </a:solidFill>
                <a:latin typeface="+mn-lt"/>
              </a:defRPr>
            </a:lvl1pPr>
          </a:lstStyle>
          <a:p>
            <a:fld id="{20CAE16B-463B-4D9A-B532-D4D0B4862104}" type="datetime1">
              <a:rPr lang="nb-NO" smtClean="0"/>
              <a:pPr/>
              <a:t>25.09.2024</a:t>
            </a:fld>
            <a:endParaRPr lang="nb-NO" dirty="0"/>
          </a:p>
        </p:txBody>
      </p:sp>
      <p:pic>
        <p:nvPicPr>
          <p:cNvPr id="3" name="Bilde 2">
            <a:extLst>
              <a:ext uri="{FF2B5EF4-FFF2-40B4-BE49-F238E27FC236}">
                <a16:creationId xmlns:a16="http://schemas.microsoft.com/office/drawing/2014/main" id="{EC04B56A-6285-4E14-AB26-D8F8AF17D964}"/>
              </a:ext>
            </a:extLst>
          </p:cNvPr>
          <p:cNvPicPr>
            <a:picLocks noChangeAspect="1"/>
          </p:cNvPicPr>
          <p:nvPr userDrawn="1"/>
        </p:nvPicPr>
        <p:blipFill rotWithShape="1">
          <a:blip r:embed="rId3" cstate="screen">
            <a:extLst>
              <a:ext uri="{28A0092B-C50C-407E-A947-70E740481C1C}">
                <a14:useLocalDpi xmlns:a14="http://schemas.microsoft.com/office/drawing/2010/main" val="0"/>
              </a:ext>
            </a:extLst>
          </a:blip>
          <a:srcRect l="397" t="77754" r="57275" b="-902"/>
          <a:stretch/>
        </p:blipFill>
        <p:spPr>
          <a:xfrm>
            <a:off x="8555466" y="5220000"/>
            <a:ext cx="2771796" cy="1371487"/>
          </a:xfrm>
          <a:prstGeom prst="rect">
            <a:avLst/>
          </a:prstGeom>
        </p:spPr>
      </p:pic>
      <p:pic>
        <p:nvPicPr>
          <p:cNvPr id="13" name="Bilde 12">
            <a:extLst>
              <a:ext uri="{FF2B5EF4-FFF2-40B4-BE49-F238E27FC236}">
                <a16:creationId xmlns:a16="http://schemas.microsoft.com/office/drawing/2014/main" id="{98C91647-78AE-4107-B500-DD5296617422}"/>
              </a:ext>
            </a:extLst>
          </p:cNvPr>
          <p:cNvPicPr>
            <a:picLocks noChangeAspect="1"/>
          </p:cNvPicPr>
          <p:nvPr userDrawn="1"/>
        </p:nvPicPr>
        <p:blipFill rotWithShape="1">
          <a:blip r:embed="rId4" cstate="screen">
            <a:extLst>
              <a:ext uri="{28A0092B-C50C-407E-A947-70E740481C1C}">
                <a14:useLocalDpi xmlns:a14="http://schemas.microsoft.com/office/drawing/2010/main" val="0"/>
              </a:ext>
            </a:extLst>
          </a:blip>
          <a:srcRect t="3152" r="43416" b="23153"/>
          <a:stretch/>
        </p:blipFill>
        <p:spPr>
          <a:xfrm>
            <a:off x="8465925" y="829206"/>
            <a:ext cx="3726076" cy="4390795"/>
          </a:xfrm>
          <a:prstGeom prst="rect">
            <a:avLst/>
          </a:prstGeom>
        </p:spPr>
      </p:pic>
      <p:sp>
        <p:nvSpPr>
          <p:cNvPr id="11" name="Plassholder for tekst 6">
            <a:extLst>
              <a:ext uri="{FF2B5EF4-FFF2-40B4-BE49-F238E27FC236}">
                <a16:creationId xmlns:a16="http://schemas.microsoft.com/office/drawing/2014/main" id="{8D57E779-4ACD-4D82-AC26-FD122764CCAE}"/>
              </a:ext>
            </a:extLst>
          </p:cNvPr>
          <p:cNvSpPr>
            <a:spLocks noGrp="1"/>
          </p:cNvSpPr>
          <p:nvPr>
            <p:ph type="body" sz="quarter" idx="11" hasCustomPrompt="1"/>
          </p:nvPr>
        </p:nvSpPr>
        <p:spPr>
          <a:xfrm>
            <a:off x="967088" y="3938230"/>
            <a:ext cx="5136285" cy="1036667"/>
          </a:xfrm>
          <a:prstGeom prst="rect">
            <a:avLst/>
          </a:prstGeom>
          <a:effectLst>
            <a:outerShdw blurRad="50800" dist="38100" dir="2700000" algn="tl" rotWithShape="0">
              <a:prstClr val="black">
                <a:alpha val="33000"/>
              </a:prstClr>
            </a:outerShdw>
          </a:effectLst>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400" b="0">
                <a:solidFill>
                  <a:schemeClr val="bg1"/>
                </a:solidFill>
                <a:latin typeface="+mn-lt"/>
                <a:ea typeface="Open Sans SemiBold" panose="020B0706030804020204" pitchFamily="34" charset="0"/>
                <a:cs typeface="Open Sans SemiBold" panose="020B0706030804020204" pitchFamily="34" charset="0"/>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nb-NO" dirty="0"/>
              <a:t>Her kan du skrive navn og avdeling, eller du kan spesifisere hva presentasjonen dreier seg om.</a:t>
            </a:r>
          </a:p>
        </p:txBody>
      </p:sp>
      <p:pic>
        <p:nvPicPr>
          <p:cNvPr id="12" name="Bilde 11">
            <a:extLst>
              <a:ext uri="{FF2B5EF4-FFF2-40B4-BE49-F238E27FC236}">
                <a16:creationId xmlns:a16="http://schemas.microsoft.com/office/drawing/2014/main" id="{9F0903F2-2BD7-4D2A-A01E-CBB944EA59CC}"/>
              </a:ext>
            </a:extLst>
          </p:cNvPr>
          <p:cNvPicPr>
            <a:picLocks noChangeAspect="1"/>
          </p:cNvPicPr>
          <p:nvPr userDrawn="1"/>
        </p:nvPicPr>
        <p:blipFill>
          <a:blip r:embed="rId5">
            <a:extLst>
              <a:ext uri="{28A0092B-C50C-407E-A947-70E740481C1C}">
                <a14:useLocalDpi xmlns:a14="http://schemas.microsoft.com/office/drawing/2010/main" val="0"/>
              </a:ext>
            </a:extLst>
          </a:blip>
          <a:srcRect/>
          <a:stretch/>
        </p:blipFill>
        <p:spPr>
          <a:xfrm>
            <a:off x="-2" y="5128181"/>
            <a:ext cx="4635619" cy="1404593"/>
          </a:xfrm>
          <a:prstGeom prst="rect">
            <a:avLst/>
          </a:prstGeom>
        </p:spPr>
      </p:pic>
    </p:spTree>
    <p:extLst>
      <p:ext uri="{BB962C8B-B14F-4D97-AF65-F5344CB8AC3E}">
        <p14:creationId xmlns:p14="http://schemas.microsoft.com/office/powerpoint/2010/main" val="3162799407"/>
      </p:ext>
    </p:extLst>
  </p:cSld>
  <p:clrMapOvr>
    <a:masterClrMapping/>
  </p:clrMapOvr>
  <p:extLst>
    <p:ext uri="{DCECCB84-F9BA-43D5-87BE-67443E8EF086}">
      <p15:sldGuideLst xmlns:p15="http://schemas.microsoft.com/office/powerpoint/2012/main">
        <p15:guide id="1" orient="horz" pos="2568" userDrawn="1">
          <p15:clr>
            <a:srgbClr val="FBAE40"/>
          </p15:clr>
        </p15:guide>
        <p15:guide id="2" pos="3840">
          <p15:clr>
            <a:srgbClr val="FBAE40"/>
          </p15:clr>
        </p15:guide>
        <p15:guide id="3" orient="horz" pos="2260" userDrawn="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FORSIDE tema 3 (mønster 11)">
    <p:spTree>
      <p:nvGrpSpPr>
        <p:cNvPr id="1" name=""/>
        <p:cNvGrpSpPr/>
        <p:nvPr/>
      </p:nvGrpSpPr>
      <p:grpSpPr>
        <a:xfrm>
          <a:off x="0" y="0"/>
          <a:ext cx="0" cy="0"/>
          <a:chOff x="0" y="0"/>
          <a:chExt cx="0" cy="0"/>
        </a:xfrm>
      </p:grpSpPr>
      <p:pic>
        <p:nvPicPr>
          <p:cNvPr id="7" name="Bilde 6">
            <a:extLst>
              <a:ext uri="{FF2B5EF4-FFF2-40B4-BE49-F238E27FC236}">
                <a16:creationId xmlns:a16="http://schemas.microsoft.com/office/drawing/2014/main" id="{51048940-5C9B-463A-9754-052F18F2A7F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5224272"/>
          </a:xfrm>
          <a:prstGeom prst="rect">
            <a:avLst/>
          </a:prstGeom>
        </p:spPr>
      </p:pic>
      <p:sp>
        <p:nvSpPr>
          <p:cNvPr id="10" name="Tittel 1">
            <a:extLst>
              <a:ext uri="{FF2B5EF4-FFF2-40B4-BE49-F238E27FC236}">
                <a16:creationId xmlns:a16="http://schemas.microsoft.com/office/drawing/2014/main" id="{2EC5FF78-1CDE-4938-BB25-88A17EF65562}"/>
              </a:ext>
            </a:extLst>
          </p:cNvPr>
          <p:cNvSpPr>
            <a:spLocks noGrp="1"/>
          </p:cNvSpPr>
          <p:nvPr>
            <p:ph type="ctrTitle" hasCustomPrompt="1"/>
          </p:nvPr>
        </p:nvSpPr>
        <p:spPr>
          <a:xfrm>
            <a:off x="901702" y="1255713"/>
            <a:ext cx="9260608" cy="2387600"/>
          </a:xfrm>
          <a:prstGeom prst="rect">
            <a:avLst/>
          </a:prstGeom>
          <a:effectLst>
            <a:outerShdw blurRad="50800" dist="38100" dir="2700000" algn="tl" rotWithShape="0">
              <a:schemeClr val="tx1">
                <a:alpha val="40000"/>
              </a:schemeClr>
            </a:outerShdw>
          </a:effectLst>
        </p:spPr>
        <p:txBody>
          <a:bodyPr anchor="b"/>
          <a:lstStyle>
            <a:lvl1pPr algn="l">
              <a:defRPr sz="5400">
                <a:solidFill>
                  <a:schemeClr val="tx1"/>
                </a:solidFill>
                <a:latin typeface="+mn-lt"/>
              </a:defRPr>
            </a:lvl1pPr>
          </a:lstStyle>
          <a:p>
            <a:r>
              <a:rPr lang="nb-NO" dirty="0"/>
              <a:t>Overskrift (pkt. 54) på </a:t>
            </a:r>
            <a:r>
              <a:rPr lang="nb-NO" dirty="0" err="1"/>
              <a:t>forsidemal</a:t>
            </a:r>
            <a:r>
              <a:rPr lang="nb-NO" dirty="0"/>
              <a:t> med tema</a:t>
            </a:r>
          </a:p>
        </p:txBody>
      </p:sp>
      <p:sp>
        <p:nvSpPr>
          <p:cNvPr id="14" name="Plassholder for dato 3">
            <a:extLst>
              <a:ext uri="{FF2B5EF4-FFF2-40B4-BE49-F238E27FC236}">
                <a16:creationId xmlns:a16="http://schemas.microsoft.com/office/drawing/2014/main" id="{33D174B6-1EBA-466D-97BE-3846B29CE14E}"/>
              </a:ext>
            </a:extLst>
          </p:cNvPr>
          <p:cNvSpPr>
            <a:spLocks noGrp="1"/>
          </p:cNvSpPr>
          <p:nvPr>
            <p:ph type="dt" sz="half" idx="2"/>
          </p:nvPr>
        </p:nvSpPr>
        <p:spPr>
          <a:xfrm>
            <a:off x="10503074" y="6261302"/>
            <a:ext cx="1383161" cy="235270"/>
          </a:xfrm>
          <a:prstGeom prst="rect">
            <a:avLst/>
          </a:prstGeom>
        </p:spPr>
        <p:txBody>
          <a:bodyPr vert="horz" lIns="91440" tIns="45720" rIns="91440" bIns="45720" rtlCol="0" anchor="ctr">
            <a:noAutofit/>
          </a:bodyPr>
          <a:lstStyle>
            <a:lvl1pPr algn="r">
              <a:defRPr sz="1200">
                <a:solidFill>
                  <a:schemeClr val="tx1"/>
                </a:solidFill>
                <a:latin typeface="+mn-lt"/>
              </a:defRPr>
            </a:lvl1pPr>
          </a:lstStyle>
          <a:p>
            <a:fld id="{20CAE16B-463B-4D9A-B532-D4D0B4862104}" type="datetime1">
              <a:rPr lang="nb-NO" smtClean="0"/>
              <a:pPr/>
              <a:t>25.09.2024</a:t>
            </a:fld>
            <a:endParaRPr lang="nb-NO" dirty="0"/>
          </a:p>
        </p:txBody>
      </p:sp>
      <p:pic>
        <p:nvPicPr>
          <p:cNvPr id="6" name="Bilde 5">
            <a:extLst>
              <a:ext uri="{FF2B5EF4-FFF2-40B4-BE49-F238E27FC236}">
                <a16:creationId xmlns:a16="http://schemas.microsoft.com/office/drawing/2014/main" id="{1CC78C74-428A-4A04-A421-A611CE51182D}"/>
              </a:ext>
            </a:extLst>
          </p:cNvPr>
          <p:cNvPicPr>
            <a:picLocks noChangeAspect="1"/>
          </p:cNvPicPr>
          <p:nvPr userDrawn="1"/>
        </p:nvPicPr>
        <p:blipFill rotWithShape="1">
          <a:blip r:embed="rId3" cstate="screen">
            <a:extLst>
              <a:ext uri="{28A0092B-C50C-407E-A947-70E740481C1C}">
                <a14:useLocalDpi xmlns:a14="http://schemas.microsoft.com/office/drawing/2010/main" val="0"/>
              </a:ext>
            </a:extLst>
          </a:blip>
          <a:srcRect l="-280" t="-1580" r="44011" b="7087"/>
          <a:stretch/>
        </p:blipFill>
        <p:spPr>
          <a:xfrm>
            <a:off x="7620002" y="-44489"/>
            <a:ext cx="4571998" cy="6946978"/>
          </a:xfrm>
          <a:prstGeom prst="rect">
            <a:avLst/>
          </a:prstGeom>
        </p:spPr>
      </p:pic>
      <p:sp>
        <p:nvSpPr>
          <p:cNvPr id="8" name="Plassholder for tekst 6">
            <a:extLst>
              <a:ext uri="{FF2B5EF4-FFF2-40B4-BE49-F238E27FC236}">
                <a16:creationId xmlns:a16="http://schemas.microsoft.com/office/drawing/2014/main" id="{008B8C2C-AF0F-4123-818B-F35C3BABE8FA}"/>
              </a:ext>
            </a:extLst>
          </p:cNvPr>
          <p:cNvSpPr>
            <a:spLocks noGrp="1"/>
          </p:cNvSpPr>
          <p:nvPr>
            <p:ph type="body" sz="quarter" idx="11" hasCustomPrompt="1"/>
          </p:nvPr>
        </p:nvSpPr>
        <p:spPr>
          <a:xfrm>
            <a:off x="967089" y="3938230"/>
            <a:ext cx="4941876" cy="1036667"/>
          </a:xfrm>
          <a:prstGeom prst="rect">
            <a:avLst/>
          </a:prstGeom>
          <a:effectLst>
            <a:outerShdw blurRad="50800" dist="38100" dir="2700000" algn="tl" rotWithShape="0">
              <a:prstClr val="black">
                <a:alpha val="26000"/>
              </a:prstClr>
            </a:outerShdw>
          </a:effectLst>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400">
                <a:solidFill>
                  <a:schemeClr val="bg1"/>
                </a:solidFill>
                <a:latin typeface="+mn-lt"/>
                <a:ea typeface="Open Sans SemiBold" panose="020B0706030804020204" pitchFamily="34" charset="0"/>
                <a:cs typeface="Open Sans SemiBold" panose="020B0706030804020204" pitchFamily="34" charset="0"/>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nb-NO" dirty="0"/>
              <a:t>Her kan du skrive navn og avdeling, eller du kan spesifisere hva presentasjonen dreier seg om.</a:t>
            </a:r>
          </a:p>
        </p:txBody>
      </p:sp>
      <p:pic>
        <p:nvPicPr>
          <p:cNvPr id="11" name="Bilde 10">
            <a:extLst>
              <a:ext uri="{FF2B5EF4-FFF2-40B4-BE49-F238E27FC236}">
                <a16:creationId xmlns:a16="http://schemas.microsoft.com/office/drawing/2014/main" id="{963691A9-8075-4666-AF86-B992616D17AE}"/>
              </a:ext>
            </a:extLst>
          </p:cNvPr>
          <p:cNvPicPr>
            <a:picLocks noChangeAspect="1"/>
          </p:cNvPicPr>
          <p:nvPr userDrawn="1"/>
        </p:nvPicPr>
        <p:blipFill>
          <a:blip r:embed="rId4">
            <a:extLst>
              <a:ext uri="{28A0092B-C50C-407E-A947-70E740481C1C}">
                <a14:useLocalDpi xmlns:a14="http://schemas.microsoft.com/office/drawing/2010/main" val="0"/>
              </a:ext>
            </a:extLst>
          </a:blip>
          <a:srcRect/>
          <a:stretch/>
        </p:blipFill>
        <p:spPr>
          <a:xfrm>
            <a:off x="0" y="5135341"/>
            <a:ext cx="4461398" cy="1351804"/>
          </a:xfrm>
          <a:prstGeom prst="rect">
            <a:avLst/>
          </a:prstGeom>
        </p:spPr>
      </p:pic>
    </p:spTree>
    <p:extLst>
      <p:ext uri="{BB962C8B-B14F-4D97-AF65-F5344CB8AC3E}">
        <p14:creationId xmlns:p14="http://schemas.microsoft.com/office/powerpoint/2010/main" val="2347521438"/>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8" Type="http://schemas.openxmlformats.org/officeDocument/2006/relationships/slideLayout" Target="../slideLayouts/slideLayout8.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theme" Target="../theme/theme1.xml"/><Relationship Id="rId20" Type="http://schemas.openxmlformats.org/officeDocument/2006/relationships/slideLayout" Target="../slideLayouts/slideLayout20.xml"/><Relationship Id="rId41" Type="http://schemas.openxmlformats.org/officeDocument/2006/relationships/slideLayout" Target="../slideLayouts/slideLayout4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2" name="Rektangel 11">
            <a:extLst>
              <a:ext uri="{FF2B5EF4-FFF2-40B4-BE49-F238E27FC236}">
                <a16:creationId xmlns:a16="http://schemas.microsoft.com/office/drawing/2014/main" id="{364315CE-F722-474E-BD88-64FFBC8D5DBB}"/>
              </a:ext>
            </a:extLst>
          </p:cNvPr>
          <p:cNvSpPr/>
          <p:nvPr userDrawn="1"/>
        </p:nvSpPr>
        <p:spPr>
          <a:xfrm>
            <a:off x="0" y="6793818"/>
            <a:ext cx="12192000" cy="72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Tree>
    <p:extLst>
      <p:ext uri="{BB962C8B-B14F-4D97-AF65-F5344CB8AC3E}">
        <p14:creationId xmlns:p14="http://schemas.microsoft.com/office/powerpoint/2010/main" val="825142320"/>
      </p:ext>
    </p:extLst>
  </p:cSld>
  <p:clrMap bg1="lt1" tx1="dk1" bg2="lt2" tx2="dk2" accent1="accent1" accent2="accent2" accent3="accent3" accent4="accent4" accent5="accent5" accent6="accent6" hlink="hlink" folHlink="folHlink"/>
  <p:sldLayoutIdLst>
    <p:sldLayoutId id="2147483695" r:id="rId1"/>
    <p:sldLayoutId id="2147483661" r:id="rId2"/>
    <p:sldLayoutId id="2147483666" r:id="rId3"/>
    <p:sldLayoutId id="2147483667" r:id="rId4"/>
    <p:sldLayoutId id="2147483669" r:id="rId5"/>
    <p:sldLayoutId id="2147483730" r:id="rId6"/>
    <p:sldLayoutId id="2147483727" r:id="rId7"/>
    <p:sldLayoutId id="2147483697" r:id="rId8"/>
    <p:sldLayoutId id="2147483681" r:id="rId9"/>
    <p:sldLayoutId id="2147483698" r:id="rId10"/>
    <p:sldLayoutId id="2147483763" r:id="rId11"/>
    <p:sldLayoutId id="2147483764" r:id="rId12"/>
    <p:sldLayoutId id="2147483664" r:id="rId13"/>
    <p:sldLayoutId id="2147483767" r:id="rId14"/>
    <p:sldLayoutId id="2147483713" r:id="rId15"/>
    <p:sldLayoutId id="2147483776" r:id="rId16"/>
    <p:sldLayoutId id="2147483775" r:id="rId17"/>
    <p:sldLayoutId id="2147483685" r:id="rId18"/>
    <p:sldLayoutId id="2147483714" r:id="rId19"/>
    <p:sldLayoutId id="2147483702" r:id="rId20"/>
    <p:sldLayoutId id="2147483774" r:id="rId21"/>
    <p:sldLayoutId id="2147483716" r:id="rId22"/>
    <p:sldLayoutId id="2147483707" r:id="rId23"/>
    <p:sldLayoutId id="2147483675" r:id="rId24"/>
    <p:sldLayoutId id="2147483706" r:id="rId25"/>
    <p:sldLayoutId id="2147483709" r:id="rId26"/>
    <p:sldLayoutId id="2147483711" r:id="rId27"/>
    <p:sldLayoutId id="2147483710" r:id="rId28"/>
    <p:sldLayoutId id="2147483712" r:id="rId29"/>
    <p:sldLayoutId id="2147483655" r:id="rId30"/>
    <p:sldLayoutId id="2147483736" r:id="rId31"/>
    <p:sldLayoutId id="2147483733" r:id="rId32"/>
    <p:sldLayoutId id="2147483768" r:id="rId33"/>
    <p:sldLayoutId id="2147483778" r:id="rId34"/>
    <p:sldLayoutId id="2147483773" r:id="rId35"/>
    <p:sldLayoutId id="2147483779" r:id="rId36"/>
    <p:sldLayoutId id="2147483759" r:id="rId37"/>
    <p:sldLayoutId id="2147483758" r:id="rId38"/>
    <p:sldLayoutId id="2147483757" r:id="rId39"/>
    <p:sldLayoutId id="2147483746" r:id="rId40"/>
    <p:sldLayoutId id="2147483745" r:id="rId41"/>
    <p:sldLayoutId id="2147483752" r:id="rId42"/>
    <p:sldLayoutId id="2147483718" r:id="rId43"/>
    <p:sldLayoutId id="2147483719" r:id="rId44"/>
    <p:sldLayoutId id="2147483777" r:id="rId45"/>
  </p:sldLayoutIdLst>
  <p:hf sldNum="0" hdr="0" ftr="0"/>
  <p:txStyles>
    <p:titleStyle>
      <a:lvl1pPr algn="l" defTabSz="914400" rtl="0" eaLnBrk="1" latinLnBrk="0" hangingPunct="1">
        <a:lnSpc>
          <a:spcPct val="90000"/>
        </a:lnSpc>
        <a:spcBef>
          <a:spcPct val="0"/>
        </a:spcBef>
        <a:buNone/>
        <a:defRPr sz="3600" kern="1200">
          <a:solidFill>
            <a:schemeClr val="tx1"/>
          </a:solidFill>
          <a:latin typeface="+mn-lt"/>
          <a:ea typeface="Open Sans SemiBold" panose="020B0706030804020204" pitchFamily="34" charset="0"/>
          <a:cs typeface="Open Sans SemiBold" panose="020B0706030804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000" kern="1200">
          <a:solidFill>
            <a:schemeClr val="tx1"/>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j-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j-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346" userDrawn="1">
          <p15:clr>
            <a:srgbClr val="547EBF"/>
          </p15:clr>
        </p15:guide>
        <p15:guide id="2" pos="257" userDrawn="1">
          <p15:clr>
            <a:srgbClr val="F26B43"/>
          </p15:clr>
        </p15:guide>
        <p15:guide id="3" pos="665" userDrawn="1">
          <p15:clr>
            <a:srgbClr val="547EBF"/>
          </p15:clr>
        </p15:guide>
        <p15:guide id="4" orient="horz" pos="3974" userDrawn="1">
          <p15:clr>
            <a:srgbClr val="547EBF"/>
          </p15:clr>
        </p15:guide>
        <p15:guide id="5" pos="7015" userDrawn="1">
          <p15:clr>
            <a:srgbClr val="547EBF"/>
          </p15:clr>
        </p15:guide>
        <p15:guide id="6" orient="horz" pos="232" userDrawn="1">
          <p15:clr>
            <a:srgbClr val="F26B43"/>
          </p15:clr>
        </p15:guide>
        <p15:guide id="7" pos="7423" userDrawn="1">
          <p15:clr>
            <a:srgbClr val="F26B43"/>
          </p15:clr>
        </p15:guide>
        <p15:guide id="8" pos="7106" userDrawn="1">
          <p15:clr>
            <a:srgbClr val="F26B43"/>
          </p15:clr>
        </p15:guide>
        <p15:guide id="9" pos="3840" userDrawn="1">
          <p15:clr>
            <a:srgbClr val="FDE53C"/>
          </p15:clr>
        </p15:guide>
        <p15:guide id="11" orient="horz" pos="550" userDrawn="1">
          <p15:clr>
            <a:srgbClr val="F26B43"/>
          </p15:clr>
        </p15:guide>
        <p15:guide id="12" orient="horz" pos="4201" userDrawn="1">
          <p15:clr>
            <a:srgbClr val="F26B43"/>
          </p15:clr>
        </p15:guide>
        <p15:guide id="13" pos="2774" userDrawn="1">
          <p15:clr>
            <a:srgbClr val="F26B43"/>
          </p15:clr>
        </p15:guide>
        <p15:guide id="14" pos="4906" userDrawn="1">
          <p15:clr>
            <a:srgbClr val="F26B43"/>
          </p15:clr>
        </p15:guide>
        <p15:guide id="15" orient="horz" pos="2092" userDrawn="1">
          <p15:clr>
            <a:srgbClr val="F26B43"/>
          </p15:clr>
        </p15:guide>
        <p15:guide id="16" orient="horz" pos="2727"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hyperlink" Target="https://www.statsforvalteren.no/nb/troms-finnmark/kurs-og-konferanser/2024/11/digital-fagdag-2-for-kommunale-helsetjenester/" TargetMode="External"/><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hyperlink" Target="https://events.berg-hansen.no/ParticipantWeb/Registration/64103" TargetMode="External"/><Relationship Id="rId1" Type="http://schemas.openxmlformats.org/officeDocument/2006/relationships/slideLayout" Target="../slideLayouts/slideLayout44.xml"/></Relationships>
</file>

<file path=ppt/slides/_rels/slide12.xml.rels><?xml version="1.0" encoding="UTF-8" standalone="yes"?>
<Relationships xmlns="http://schemas.openxmlformats.org/package/2006/relationships"><Relationship Id="rId3" Type="http://schemas.openxmlformats.org/officeDocument/2006/relationships/hyperlink" Target="mailto:aldersvennlignorge@helsedir.no" TargetMode="External"/><Relationship Id="rId2" Type="http://schemas.openxmlformats.org/officeDocument/2006/relationships/notesSlide" Target="../notesSlides/notesSlide6.xml"/><Relationship Id="rId1" Type="http://schemas.openxmlformats.org/officeDocument/2006/relationships/slideLayout" Target="../slideLayouts/slideLayout14.xml"/><Relationship Id="rId5" Type="http://schemas.openxmlformats.org/officeDocument/2006/relationships/image" Target="../media/image40.png"/><Relationship Id="rId4" Type="http://schemas.openxmlformats.org/officeDocument/2006/relationships/hyperlink" Target="https://www.aldersvennlig.no/nettverk-for-aldersvennlige-lokalsamfunn" TargetMode="Externa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4.xml"/><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dato 1">
            <a:extLst>
              <a:ext uri="{FF2B5EF4-FFF2-40B4-BE49-F238E27FC236}">
                <a16:creationId xmlns:a16="http://schemas.microsoft.com/office/drawing/2014/main" id="{DF3C5994-DCA3-5BB9-93A0-69EAE47C5243}"/>
              </a:ext>
            </a:extLst>
          </p:cNvPr>
          <p:cNvSpPr>
            <a:spLocks noGrp="1"/>
          </p:cNvSpPr>
          <p:nvPr>
            <p:ph type="dt" sz="half" idx="2"/>
          </p:nvPr>
        </p:nvSpPr>
        <p:spPr/>
        <p:txBody>
          <a:bodyPr/>
          <a:lstStyle/>
          <a:p>
            <a:fld id="{20CAE16B-463B-4D9A-B532-D4D0B4862104}" type="datetime1">
              <a:rPr lang="nb-NO" smtClean="0"/>
              <a:pPr/>
              <a:t>25.09.2024</a:t>
            </a:fld>
            <a:endParaRPr lang="nb-NO" dirty="0"/>
          </a:p>
        </p:txBody>
      </p:sp>
      <p:sp>
        <p:nvSpPr>
          <p:cNvPr id="4" name="Plassholder for tekst 3">
            <a:extLst>
              <a:ext uri="{FF2B5EF4-FFF2-40B4-BE49-F238E27FC236}">
                <a16:creationId xmlns:a16="http://schemas.microsoft.com/office/drawing/2014/main" id="{E1424477-DD0D-79A1-142B-4A174BF779EB}"/>
              </a:ext>
            </a:extLst>
          </p:cNvPr>
          <p:cNvSpPr>
            <a:spLocks noGrp="1"/>
          </p:cNvSpPr>
          <p:nvPr>
            <p:ph type="body" sz="quarter" idx="11"/>
          </p:nvPr>
        </p:nvSpPr>
        <p:spPr/>
        <p:txBody>
          <a:bodyPr/>
          <a:lstStyle/>
          <a:p>
            <a:r>
              <a:rPr lang="nb-NO" sz="2000" dirty="0"/>
              <a:t>Frokostsamling 27. september 2024 </a:t>
            </a:r>
          </a:p>
        </p:txBody>
      </p:sp>
      <p:sp>
        <p:nvSpPr>
          <p:cNvPr id="6" name="Plassholder for tekst 5">
            <a:extLst>
              <a:ext uri="{FF2B5EF4-FFF2-40B4-BE49-F238E27FC236}">
                <a16:creationId xmlns:a16="http://schemas.microsoft.com/office/drawing/2014/main" id="{4D662789-D69E-EA50-CB31-D9B6B885CC9F}"/>
              </a:ext>
            </a:extLst>
          </p:cNvPr>
          <p:cNvSpPr>
            <a:spLocks noGrp="1"/>
          </p:cNvSpPr>
          <p:nvPr>
            <p:ph type="body" sz="quarter" idx="10"/>
          </p:nvPr>
        </p:nvSpPr>
        <p:spPr/>
        <p:txBody>
          <a:bodyPr/>
          <a:lstStyle/>
          <a:p>
            <a:r>
              <a:rPr lang="nb-NO" dirty="0"/>
              <a:t>Bo trygt hjemme –reformen </a:t>
            </a:r>
          </a:p>
        </p:txBody>
      </p:sp>
    </p:spTree>
    <p:extLst>
      <p:ext uri="{BB962C8B-B14F-4D97-AF65-F5344CB8AC3E}">
        <p14:creationId xmlns:p14="http://schemas.microsoft.com/office/powerpoint/2010/main" val="282094647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tekst 1">
            <a:extLst>
              <a:ext uri="{FF2B5EF4-FFF2-40B4-BE49-F238E27FC236}">
                <a16:creationId xmlns:a16="http://schemas.microsoft.com/office/drawing/2014/main" id="{BECC1974-45B2-5532-75E7-2E9404E05EA6}"/>
              </a:ext>
            </a:extLst>
          </p:cNvPr>
          <p:cNvSpPr>
            <a:spLocks noGrp="1"/>
          </p:cNvSpPr>
          <p:nvPr>
            <p:ph type="body" sz="quarter" idx="11"/>
          </p:nvPr>
        </p:nvSpPr>
        <p:spPr/>
        <p:txBody>
          <a:bodyPr/>
          <a:lstStyle/>
          <a:p>
            <a:r>
              <a:rPr lang="nb-NO" sz="2000" dirty="0">
                <a:latin typeface="Calibri" panose="020F0502020204030204" pitchFamily="34" charset="0"/>
                <a:ea typeface="Calibri" panose="020F0502020204030204" pitchFamily="34" charset="0"/>
                <a:cs typeface="Calibri" panose="020F0502020204030204" pitchFamily="34" charset="0"/>
              </a:rPr>
              <a:t>Bo trygt hjemme er et av hovedtemaene i (fysiske) helseledersamlinger 2025 </a:t>
            </a:r>
          </a:p>
          <a:p>
            <a:r>
              <a:rPr lang="nb-NO" sz="2000" dirty="0">
                <a:latin typeface="Calibri" panose="020F0502020204030204" pitchFamily="34" charset="0"/>
                <a:ea typeface="Calibri" panose="020F0502020204030204" pitchFamily="34" charset="0"/>
                <a:cs typeface="Calibri" panose="020F0502020204030204" pitchFamily="34" charset="0"/>
              </a:rPr>
              <a:t>Rekruttering og stabilisering: Digital fagdag 2 for kommunehelsetjenesten 28.11.2024    </a:t>
            </a:r>
            <a:r>
              <a:rPr lang="nb-NO" sz="2000" dirty="0">
                <a:latin typeface="Calibri" panose="020F0502020204030204" pitchFamily="34" charset="0"/>
                <a:ea typeface="Calibri" panose="020F0502020204030204" pitchFamily="34" charset="0"/>
                <a:cs typeface="Calibri" panose="020F0502020204030204" pitchFamily="34" charset="0"/>
                <a:hlinkClick r:id="rId2"/>
              </a:rPr>
              <a:t>Digital fagdag 2 for kommunale helsetjenester | Statsforvalteren i Troms og Finnmark</a:t>
            </a:r>
            <a:endParaRPr lang="nb-NO" sz="2000" dirty="0">
              <a:latin typeface="Calibri" panose="020F0502020204030204" pitchFamily="34" charset="0"/>
              <a:ea typeface="Calibri" panose="020F0502020204030204" pitchFamily="34" charset="0"/>
              <a:cs typeface="Calibri" panose="020F0502020204030204" pitchFamily="34" charset="0"/>
            </a:endParaRPr>
          </a:p>
          <a:p>
            <a:r>
              <a:rPr lang="nb-NO" sz="2000" dirty="0">
                <a:latin typeface="Calibri" panose="020F0502020204030204" pitchFamily="34" charset="0"/>
                <a:ea typeface="Calibri" panose="020F0502020204030204" pitchFamily="34" charset="0"/>
                <a:cs typeface="Calibri" panose="020F0502020204030204" pitchFamily="34" charset="0"/>
              </a:rPr>
              <a:t>Aldersvennlig Norge: Frokostsamling 29.11.2024</a:t>
            </a:r>
          </a:p>
          <a:p>
            <a:r>
              <a:rPr lang="nb-NO" sz="2000" dirty="0">
                <a:latin typeface="Calibri" panose="020F0502020204030204" pitchFamily="34" charset="0"/>
                <a:ea typeface="Calibri" panose="020F0502020204030204" pitchFamily="34" charset="0"/>
                <a:cs typeface="Calibri" panose="020F0502020204030204" pitchFamily="34" charset="0"/>
              </a:rPr>
              <a:t>Erfaringsdeling - rekruttere og beholde - eksempler av gode planer: Frokostsamling januar 2025</a:t>
            </a:r>
          </a:p>
          <a:p>
            <a:r>
              <a:rPr lang="nb-NO" sz="2000" dirty="0">
                <a:latin typeface="Calibri" panose="020F0502020204030204" pitchFamily="34" charset="0"/>
                <a:ea typeface="Calibri" panose="020F0502020204030204" pitchFamily="34" charset="0"/>
                <a:cs typeface="Calibri" panose="020F0502020204030204" pitchFamily="34" charset="0"/>
              </a:rPr>
              <a:t>- og mye mer kommer!</a:t>
            </a:r>
          </a:p>
        </p:txBody>
      </p:sp>
      <p:sp>
        <p:nvSpPr>
          <p:cNvPr id="3" name="Tittel 2">
            <a:extLst>
              <a:ext uri="{FF2B5EF4-FFF2-40B4-BE49-F238E27FC236}">
                <a16:creationId xmlns:a16="http://schemas.microsoft.com/office/drawing/2014/main" id="{7117EA28-0066-CA4F-0793-653AFEBF4435}"/>
              </a:ext>
            </a:extLst>
          </p:cNvPr>
          <p:cNvSpPr>
            <a:spLocks noGrp="1"/>
          </p:cNvSpPr>
          <p:nvPr>
            <p:ph type="title"/>
          </p:nvPr>
        </p:nvSpPr>
        <p:spPr/>
        <p:txBody>
          <a:bodyPr/>
          <a:lstStyle/>
          <a:p>
            <a:r>
              <a:rPr lang="nb-NO" sz="3200" b="1" dirty="0"/>
              <a:t>Planlagte aktiviteter  2024 – 2025, SFTF</a:t>
            </a:r>
          </a:p>
        </p:txBody>
      </p:sp>
    </p:spTree>
    <p:extLst>
      <p:ext uri="{BB962C8B-B14F-4D97-AF65-F5344CB8AC3E}">
        <p14:creationId xmlns:p14="http://schemas.microsoft.com/office/powerpoint/2010/main" val="29773938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kstSylinder 2">
            <a:extLst>
              <a:ext uri="{FF2B5EF4-FFF2-40B4-BE49-F238E27FC236}">
                <a16:creationId xmlns:a16="http://schemas.microsoft.com/office/drawing/2014/main" id="{F3D7FA8A-AF6D-0723-8B49-7BA3C3A05841}"/>
              </a:ext>
            </a:extLst>
          </p:cNvPr>
          <p:cNvSpPr txBox="1"/>
          <p:nvPr/>
        </p:nvSpPr>
        <p:spPr>
          <a:xfrm>
            <a:off x="2558005" y="5377366"/>
            <a:ext cx="6713317" cy="369332"/>
          </a:xfrm>
          <a:prstGeom prst="rect">
            <a:avLst/>
          </a:prstGeom>
          <a:noFill/>
        </p:spPr>
        <p:txBody>
          <a:bodyPr wrap="square">
            <a:spAutoFit/>
          </a:bodyPr>
          <a:lstStyle/>
          <a:p>
            <a:r>
              <a:rPr lang="nb-NO" dirty="0">
                <a:hlinkClick r:id="rId2"/>
              </a:rPr>
              <a:t>Nasjonal konferanse: Bo trygt hjemme (berg-hansen.no)</a:t>
            </a:r>
            <a:endParaRPr lang="nb-NO" dirty="0"/>
          </a:p>
        </p:txBody>
      </p:sp>
      <p:pic>
        <p:nvPicPr>
          <p:cNvPr id="5" name="Bilde 4">
            <a:extLst>
              <a:ext uri="{FF2B5EF4-FFF2-40B4-BE49-F238E27FC236}">
                <a16:creationId xmlns:a16="http://schemas.microsoft.com/office/drawing/2014/main" id="{5C94E36C-2873-0024-C496-2B5B5F04DECA}"/>
              </a:ext>
            </a:extLst>
          </p:cNvPr>
          <p:cNvPicPr>
            <a:picLocks noChangeAspect="1"/>
          </p:cNvPicPr>
          <p:nvPr/>
        </p:nvPicPr>
        <p:blipFill>
          <a:blip r:embed="rId3"/>
          <a:stretch>
            <a:fillRect/>
          </a:stretch>
        </p:blipFill>
        <p:spPr>
          <a:xfrm>
            <a:off x="-69448" y="0"/>
            <a:ext cx="12192000" cy="4247909"/>
          </a:xfrm>
          <a:prstGeom prst="rect">
            <a:avLst/>
          </a:prstGeom>
        </p:spPr>
      </p:pic>
    </p:spTree>
    <p:extLst>
      <p:ext uri="{BB962C8B-B14F-4D97-AF65-F5344CB8AC3E}">
        <p14:creationId xmlns:p14="http://schemas.microsoft.com/office/powerpoint/2010/main" val="97134417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Plassholder for tekst 5">
            <a:extLst>
              <a:ext uri="{FF2B5EF4-FFF2-40B4-BE49-F238E27FC236}">
                <a16:creationId xmlns:a16="http://schemas.microsoft.com/office/drawing/2014/main" id="{82D80B07-C6AD-4C43-8504-5A877D1AD7C3}"/>
              </a:ext>
            </a:extLst>
          </p:cNvPr>
          <p:cNvSpPr>
            <a:spLocks noGrp="1"/>
          </p:cNvSpPr>
          <p:nvPr>
            <p:ph type="body" sz="quarter" idx="11"/>
          </p:nvPr>
        </p:nvSpPr>
        <p:spPr>
          <a:xfrm>
            <a:off x="1055687" y="2039838"/>
            <a:ext cx="5835434" cy="3927382"/>
          </a:xfrm>
        </p:spPr>
        <p:txBody>
          <a:bodyPr/>
          <a:lstStyle/>
          <a:p>
            <a:pPr marL="0" indent="0" algn="l">
              <a:buNone/>
            </a:pPr>
            <a:r>
              <a:rPr lang="nb-NO" sz="2000" dirty="0">
                <a:solidFill>
                  <a:srgbClr val="000000"/>
                </a:solidFill>
                <a:latin typeface="Calibri" panose="020F0502020204030204" pitchFamily="34" charset="0"/>
              </a:rPr>
              <a:t>Gratis! Gir tilgang til:</a:t>
            </a:r>
          </a:p>
          <a:p>
            <a:pPr algn="l">
              <a:buFont typeface="Arial" panose="020B0604020202020204" pitchFamily="34" charset="0"/>
              <a:buChar char="•"/>
            </a:pPr>
            <a:r>
              <a:rPr lang="nb-NO" sz="2000" dirty="0">
                <a:solidFill>
                  <a:srgbClr val="000000"/>
                </a:solidFill>
                <a:latin typeface="Calibri" panose="020F0502020204030204" pitchFamily="34" charset="0"/>
              </a:rPr>
              <a:t>Nettseminarer</a:t>
            </a:r>
            <a:endParaRPr lang="nb-NO" sz="2000" b="0" i="0" dirty="0">
              <a:solidFill>
                <a:srgbClr val="000000"/>
              </a:solidFill>
              <a:effectLst/>
              <a:latin typeface="Calibri" panose="020F0502020204030204" pitchFamily="34" charset="0"/>
            </a:endParaRPr>
          </a:p>
          <a:p>
            <a:pPr algn="l">
              <a:buFont typeface="Arial" panose="020B0604020202020204" pitchFamily="34" charset="0"/>
              <a:buChar char="•"/>
            </a:pPr>
            <a:r>
              <a:rPr lang="nb-NO" sz="2000" b="0" i="0" dirty="0">
                <a:solidFill>
                  <a:srgbClr val="000000"/>
                </a:solidFill>
                <a:effectLst/>
                <a:latin typeface="Calibri" panose="020F0502020204030204" pitchFamily="34" charset="0"/>
              </a:rPr>
              <a:t>Samlinger</a:t>
            </a:r>
          </a:p>
          <a:p>
            <a:pPr algn="l">
              <a:buFont typeface="Arial" panose="020B0604020202020204" pitchFamily="34" charset="0"/>
              <a:buChar char="•"/>
            </a:pPr>
            <a:r>
              <a:rPr lang="nb-NO" sz="2000" b="0" i="0" dirty="0">
                <a:solidFill>
                  <a:srgbClr val="000000"/>
                </a:solidFill>
                <a:effectLst/>
                <a:latin typeface="Calibri" panose="020F0502020204030204" pitchFamily="34" charset="0"/>
              </a:rPr>
              <a:t>Nyttige verktøy og relevant forskning</a:t>
            </a:r>
          </a:p>
          <a:p>
            <a:pPr algn="l">
              <a:buFont typeface="Arial" panose="020B0604020202020204" pitchFamily="34" charset="0"/>
              <a:buChar char="•"/>
            </a:pPr>
            <a:r>
              <a:rPr lang="nb-NO" sz="2000" b="0" i="0" dirty="0">
                <a:solidFill>
                  <a:srgbClr val="000000"/>
                </a:solidFill>
                <a:effectLst/>
                <a:latin typeface="Calibri" panose="020F0502020204030204" pitchFamily="34" charset="0"/>
              </a:rPr>
              <a:t>Veiledning og kurs</a:t>
            </a:r>
          </a:p>
          <a:p>
            <a:pPr algn="l"/>
            <a:r>
              <a:rPr lang="nb-NO" sz="2000" b="0" i="0" dirty="0">
                <a:solidFill>
                  <a:srgbClr val="000000"/>
                </a:solidFill>
                <a:effectLst/>
                <a:latin typeface="Calibri" panose="020F0502020204030204" pitchFamily="34" charset="0"/>
              </a:rPr>
              <a:t>Utveksling av kunnskap og erfaringer med andre kommuner</a:t>
            </a:r>
          </a:p>
          <a:p>
            <a:pPr marL="0" indent="0" algn="l">
              <a:buNone/>
            </a:pPr>
            <a:r>
              <a:rPr lang="nb-NO" sz="2000" b="0" i="0" dirty="0">
                <a:solidFill>
                  <a:srgbClr val="000000"/>
                </a:solidFill>
                <a:effectLst/>
                <a:latin typeface="Calibri" panose="020F0502020204030204" pitchFamily="34" charset="0"/>
              </a:rPr>
              <a:t>    …</a:t>
            </a:r>
            <a:r>
              <a:rPr lang="nb-NO" sz="2000" dirty="0">
                <a:solidFill>
                  <a:srgbClr val="000000"/>
                </a:solidFill>
                <a:latin typeface="Calibri" panose="020F0502020204030204" pitchFamily="34" charset="0"/>
              </a:rPr>
              <a:t>og mye mer</a:t>
            </a:r>
            <a:endParaRPr lang="nb-NO" sz="2000" b="0" i="0" dirty="0">
              <a:solidFill>
                <a:srgbClr val="000000"/>
              </a:solidFill>
              <a:effectLst/>
              <a:latin typeface="Calibri" panose="020F0502020204030204" pitchFamily="34" charset="0"/>
            </a:endParaRPr>
          </a:p>
          <a:p>
            <a:pPr marL="0" indent="0">
              <a:buNone/>
            </a:pPr>
            <a:endParaRPr lang="nb-NO" sz="800" dirty="0">
              <a:solidFill>
                <a:srgbClr val="000000"/>
              </a:solidFill>
              <a:latin typeface="Calibri" panose="020F0502020204030204" pitchFamily="34" charset="0"/>
              <a:cs typeface="Calibri" panose="020F0502020204030204" pitchFamily="34" charset="0"/>
            </a:endParaRPr>
          </a:p>
          <a:p>
            <a:pPr marL="0" indent="0">
              <a:buNone/>
            </a:pPr>
            <a:r>
              <a:rPr lang="nb-NO" sz="2000" dirty="0">
                <a:solidFill>
                  <a:srgbClr val="000000"/>
                </a:solidFill>
                <a:latin typeface="Calibri" panose="020F0502020204030204" pitchFamily="34" charset="0"/>
                <a:cs typeface="Calibri" panose="020F0502020204030204" pitchFamily="34" charset="0"/>
              </a:rPr>
              <a:t>Send e-post til </a:t>
            </a:r>
            <a:r>
              <a:rPr lang="nb-NO" sz="2000" dirty="0">
                <a:solidFill>
                  <a:srgbClr val="000000"/>
                </a:solidFill>
                <a:latin typeface="Calibri" panose="020F0502020204030204" pitchFamily="34" charset="0"/>
                <a:cs typeface="Calibri" panose="020F0502020204030204" pitchFamily="34" charset="0"/>
                <a:hlinkClick r:id="rId3"/>
              </a:rPr>
              <a:t>aldersvennlignorge@helsedir.no</a:t>
            </a:r>
            <a:endParaRPr lang="nb-NO" sz="2000" dirty="0">
              <a:solidFill>
                <a:srgbClr val="000000"/>
              </a:solidFill>
              <a:latin typeface="Calibri" panose="020F0502020204030204" pitchFamily="34" charset="0"/>
              <a:cs typeface="Calibri" panose="020F0502020204030204" pitchFamily="34" charset="0"/>
            </a:endParaRPr>
          </a:p>
        </p:txBody>
      </p:sp>
      <p:sp>
        <p:nvSpPr>
          <p:cNvPr id="5" name="Tittel 4">
            <a:extLst>
              <a:ext uri="{FF2B5EF4-FFF2-40B4-BE49-F238E27FC236}">
                <a16:creationId xmlns:a16="http://schemas.microsoft.com/office/drawing/2014/main" id="{7D88FCCC-C361-4181-82F8-F623C5C8BF71}"/>
              </a:ext>
            </a:extLst>
          </p:cNvPr>
          <p:cNvSpPr>
            <a:spLocks noGrp="1"/>
          </p:cNvSpPr>
          <p:nvPr>
            <p:ph type="title"/>
          </p:nvPr>
        </p:nvSpPr>
        <p:spPr>
          <a:xfrm>
            <a:off x="1055687" y="548753"/>
            <a:ext cx="10080625" cy="1287514"/>
          </a:xfrm>
        </p:spPr>
        <p:txBody>
          <a:bodyPr/>
          <a:lstStyle/>
          <a:p>
            <a:r>
              <a:rPr lang="nb-NO" sz="3200" b="1" dirty="0">
                <a:latin typeface="Calibri" panose="020F0502020204030204" pitchFamily="34" charset="0"/>
                <a:ea typeface="Calibri" panose="020F0502020204030204" pitchFamily="34" charset="0"/>
                <a:cs typeface="Calibri" panose="020F0502020204030204" pitchFamily="34" charset="0"/>
                <a:hlinkClick r:id="rId4"/>
              </a:rPr>
              <a:t>Nasjonalt nettverk for aldersvennlige lokalsamfunn</a:t>
            </a:r>
            <a:endParaRPr lang="nb-NO" sz="3200" b="1" dirty="0">
              <a:latin typeface="Calibri" panose="020F0502020204030204" pitchFamily="34" charset="0"/>
              <a:ea typeface="Calibri" panose="020F0502020204030204" pitchFamily="34" charset="0"/>
              <a:cs typeface="Calibri" panose="020F0502020204030204" pitchFamily="34" charset="0"/>
            </a:endParaRPr>
          </a:p>
        </p:txBody>
      </p:sp>
      <p:sp>
        <p:nvSpPr>
          <p:cNvPr id="4" name="Plassholder for dato 3">
            <a:extLst>
              <a:ext uri="{FF2B5EF4-FFF2-40B4-BE49-F238E27FC236}">
                <a16:creationId xmlns:a16="http://schemas.microsoft.com/office/drawing/2014/main" id="{F3FB3549-EA55-4920-8B95-3CE4C94F5AE9}"/>
              </a:ext>
            </a:extLst>
          </p:cNvPr>
          <p:cNvSpPr>
            <a:spLocks noGrp="1"/>
          </p:cNvSpPr>
          <p:nvPr>
            <p:ph type="dt" sz="half" idx="4294967295"/>
          </p:nvPr>
        </p:nvSpPr>
        <p:spPr>
          <a:xfrm>
            <a:off x="0" y="0"/>
            <a:ext cx="0" cy="0"/>
          </a:xfrm>
        </p:spPr>
        <p:txBody>
          <a:bodyPr/>
          <a:lstStyle/>
          <a:p>
            <a:fld id="{8ED90D0F-417E-4CEF-80FE-A6685B470C9F}" type="datetime1">
              <a:rPr lang="nb-NO" smtClean="0"/>
              <a:t>25.09.2024</a:t>
            </a:fld>
            <a:endParaRPr lang="nb-NO" dirty="0"/>
          </a:p>
        </p:txBody>
      </p:sp>
      <p:pic>
        <p:nvPicPr>
          <p:cNvPr id="9" name="Bilde 8">
            <a:extLst>
              <a:ext uri="{FF2B5EF4-FFF2-40B4-BE49-F238E27FC236}">
                <a16:creationId xmlns:a16="http://schemas.microsoft.com/office/drawing/2014/main" id="{90504EC9-51F4-42B9-80A0-46394A107714}"/>
              </a:ext>
            </a:extLst>
          </p:cNvPr>
          <p:cNvPicPr/>
          <p:nvPr/>
        </p:nvPicPr>
        <p:blipFill>
          <a:blip r:embed="rId5">
            <a:extLst>
              <a:ext uri="{28A0092B-C50C-407E-A947-70E740481C1C}">
                <a14:useLocalDpi xmlns:a14="http://schemas.microsoft.com/office/drawing/2010/main" val="0"/>
              </a:ext>
            </a:extLst>
          </a:blip>
          <a:srcRect/>
          <a:stretch>
            <a:fillRect/>
          </a:stretch>
        </p:blipFill>
        <p:spPr bwMode="auto">
          <a:xfrm>
            <a:off x="6891121" y="2147480"/>
            <a:ext cx="4697141" cy="2198076"/>
          </a:xfrm>
          <a:prstGeom prst="rect">
            <a:avLst/>
          </a:prstGeom>
          <a:noFill/>
          <a:ln>
            <a:noFill/>
          </a:ln>
        </p:spPr>
      </p:pic>
    </p:spTree>
    <p:extLst>
      <p:ext uri="{BB962C8B-B14F-4D97-AF65-F5344CB8AC3E}">
        <p14:creationId xmlns:p14="http://schemas.microsoft.com/office/powerpoint/2010/main" val="322085687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Plassholder for tekst 7">
            <a:extLst>
              <a:ext uri="{FF2B5EF4-FFF2-40B4-BE49-F238E27FC236}">
                <a16:creationId xmlns:a16="http://schemas.microsoft.com/office/drawing/2014/main" id="{A13CEBE5-7336-D911-ACB6-B2B645ECE3C2}"/>
              </a:ext>
            </a:extLst>
          </p:cNvPr>
          <p:cNvSpPr>
            <a:spLocks noGrp="1"/>
          </p:cNvSpPr>
          <p:nvPr>
            <p:ph type="body" sz="quarter" idx="10"/>
          </p:nvPr>
        </p:nvSpPr>
        <p:spPr/>
        <p:txBody>
          <a:bodyPr/>
          <a:lstStyle/>
          <a:p>
            <a:r>
              <a:rPr lang="nb-NO" dirty="0"/>
              <a:t>Anders Aasheim </a:t>
            </a:r>
          </a:p>
        </p:txBody>
      </p:sp>
      <p:sp>
        <p:nvSpPr>
          <p:cNvPr id="10" name="Plassholder for tekst 9">
            <a:extLst>
              <a:ext uri="{FF2B5EF4-FFF2-40B4-BE49-F238E27FC236}">
                <a16:creationId xmlns:a16="http://schemas.microsoft.com/office/drawing/2014/main" id="{2C49199D-9F44-4D5D-A454-EAE695589070}"/>
              </a:ext>
            </a:extLst>
          </p:cNvPr>
          <p:cNvSpPr>
            <a:spLocks noGrp="1"/>
          </p:cNvSpPr>
          <p:nvPr>
            <p:ph type="body" sz="quarter" idx="14"/>
          </p:nvPr>
        </p:nvSpPr>
        <p:spPr>
          <a:xfrm>
            <a:off x="959828" y="969378"/>
            <a:ext cx="4950083" cy="1186681"/>
          </a:xfrm>
        </p:spPr>
        <p:txBody>
          <a:bodyPr/>
          <a:lstStyle/>
          <a:p>
            <a:r>
              <a:rPr lang="nb-NO" sz="4000" dirty="0"/>
              <a:t>Takk for oppmerksomhet </a:t>
            </a:r>
          </a:p>
        </p:txBody>
      </p:sp>
      <p:sp>
        <p:nvSpPr>
          <p:cNvPr id="12" name="Plassholder for tekst 11">
            <a:extLst>
              <a:ext uri="{FF2B5EF4-FFF2-40B4-BE49-F238E27FC236}">
                <a16:creationId xmlns:a16="http://schemas.microsoft.com/office/drawing/2014/main" id="{799E8162-4E54-236F-59F0-18865E282995}"/>
              </a:ext>
            </a:extLst>
          </p:cNvPr>
          <p:cNvSpPr>
            <a:spLocks noGrp="1"/>
          </p:cNvSpPr>
          <p:nvPr>
            <p:ph type="body" sz="quarter" idx="12"/>
          </p:nvPr>
        </p:nvSpPr>
        <p:spPr/>
        <p:txBody>
          <a:bodyPr/>
          <a:lstStyle/>
          <a:p>
            <a:endParaRPr lang="nb-NO" dirty="0"/>
          </a:p>
        </p:txBody>
      </p:sp>
      <p:sp>
        <p:nvSpPr>
          <p:cNvPr id="14" name="Plassholder for tekst 13">
            <a:extLst>
              <a:ext uri="{FF2B5EF4-FFF2-40B4-BE49-F238E27FC236}">
                <a16:creationId xmlns:a16="http://schemas.microsoft.com/office/drawing/2014/main" id="{C8A25EDA-339A-9A08-2EA4-E496C5E6AB92}"/>
              </a:ext>
            </a:extLst>
          </p:cNvPr>
          <p:cNvSpPr>
            <a:spLocks noGrp="1"/>
          </p:cNvSpPr>
          <p:nvPr>
            <p:ph type="body" sz="quarter" idx="11"/>
          </p:nvPr>
        </p:nvSpPr>
        <p:spPr/>
        <p:txBody>
          <a:bodyPr/>
          <a:lstStyle/>
          <a:p>
            <a:r>
              <a:rPr lang="nb-NO" dirty="0"/>
              <a:t>anders.aasheim@statsforvalteren.no</a:t>
            </a:r>
          </a:p>
        </p:txBody>
      </p:sp>
      <p:sp>
        <p:nvSpPr>
          <p:cNvPr id="16" name="Plassholder for tekst 15">
            <a:extLst>
              <a:ext uri="{FF2B5EF4-FFF2-40B4-BE49-F238E27FC236}">
                <a16:creationId xmlns:a16="http://schemas.microsoft.com/office/drawing/2014/main" id="{2E6B5E78-7857-52BE-F267-1C05A650DA17}"/>
              </a:ext>
            </a:extLst>
          </p:cNvPr>
          <p:cNvSpPr>
            <a:spLocks noGrp="1"/>
          </p:cNvSpPr>
          <p:nvPr>
            <p:ph type="body" sz="quarter" idx="13"/>
          </p:nvPr>
        </p:nvSpPr>
        <p:spPr/>
        <p:txBody>
          <a:bodyPr/>
          <a:lstStyle/>
          <a:p>
            <a:r>
              <a:rPr lang="nb-NO" dirty="0"/>
              <a:t>Seniorrådgiver, helse- og sosialavdeling </a:t>
            </a:r>
          </a:p>
        </p:txBody>
      </p:sp>
    </p:spTree>
    <p:extLst>
      <p:ext uri="{BB962C8B-B14F-4D97-AF65-F5344CB8AC3E}">
        <p14:creationId xmlns:p14="http://schemas.microsoft.com/office/powerpoint/2010/main" val="47848485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tekst 1">
            <a:extLst>
              <a:ext uri="{FF2B5EF4-FFF2-40B4-BE49-F238E27FC236}">
                <a16:creationId xmlns:a16="http://schemas.microsoft.com/office/drawing/2014/main" id="{A5A27A6E-737E-C913-EC19-6D150A48B2B5}"/>
              </a:ext>
            </a:extLst>
          </p:cNvPr>
          <p:cNvSpPr>
            <a:spLocks noGrp="1"/>
          </p:cNvSpPr>
          <p:nvPr>
            <p:ph type="body" sz="quarter" idx="11"/>
          </p:nvPr>
        </p:nvSpPr>
        <p:spPr/>
        <p:txBody>
          <a:bodyPr/>
          <a:lstStyle/>
          <a:p>
            <a:r>
              <a:rPr lang="nb-NO" b="1" dirty="0">
                <a:latin typeface="Calibri" panose="020F0502020204030204" pitchFamily="34" charset="0"/>
                <a:ea typeface="Calibri" panose="020F0502020204030204" pitchFamily="34" charset="0"/>
                <a:cs typeface="Calibri" panose="020F0502020204030204" pitchFamily="34" charset="0"/>
              </a:rPr>
              <a:t>4 innsatsområder: </a:t>
            </a:r>
          </a:p>
          <a:p>
            <a:pPr lvl="1"/>
            <a:r>
              <a:rPr lang="nb-NO" dirty="0">
                <a:latin typeface="Calibri" panose="020F0502020204030204" pitchFamily="34" charset="0"/>
                <a:ea typeface="Calibri" panose="020F0502020204030204" pitchFamily="34" charset="0"/>
                <a:cs typeface="Calibri" panose="020F0502020204030204" pitchFamily="34" charset="0"/>
              </a:rPr>
              <a:t>Levende lokalsamfunn (senter for aldersvennlig Norge) </a:t>
            </a:r>
          </a:p>
          <a:p>
            <a:pPr lvl="1"/>
            <a:r>
              <a:rPr lang="nb-NO" dirty="0">
                <a:latin typeface="Calibri" panose="020F0502020204030204" pitchFamily="34" charset="0"/>
                <a:ea typeface="Calibri" panose="020F0502020204030204" pitchFamily="34" charset="0"/>
                <a:cs typeface="Calibri" panose="020F0502020204030204" pitchFamily="34" charset="0"/>
              </a:rPr>
              <a:t>Boligtilpasning og – planlegging (Husbanken- Nasjonal eldreboligprogram)</a:t>
            </a:r>
          </a:p>
          <a:p>
            <a:pPr lvl="1"/>
            <a:r>
              <a:rPr lang="nb-NO" dirty="0">
                <a:latin typeface="Calibri" panose="020F0502020204030204" pitchFamily="34" charset="0"/>
                <a:ea typeface="Calibri" panose="020F0502020204030204" pitchFamily="34" charset="0"/>
                <a:cs typeface="Calibri" panose="020F0502020204030204" pitchFamily="34" charset="0"/>
              </a:rPr>
              <a:t>Kompetente og myndiggjorte medarbeidere</a:t>
            </a:r>
          </a:p>
          <a:p>
            <a:pPr lvl="1"/>
            <a:r>
              <a:rPr lang="nb-NO" dirty="0">
                <a:latin typeface="Calibri" panose="020F0502020204030204" pitchFamily="34" charset="0"/>
                <a:ea typeface="Calibri" panose="020F0502020204030204" pitchFamily="34" charset="0"/>
                <a:cs typeface="Calibri" panose="020F0502020204030204" pitchFamily="34" charset="0"/>
              </a:rPr>
              <a:t>Trygghet for brukere og støtte til pårørende</a:t>
            </a:r>
          </a:p>
          <a:p>
            <a:r>
              <a:rPr lang="nb-NO" b="1" i="0" dirty="0">
                <a:effectLst/>
                <a:highlight>
                  <a:srgbClr val="FCFFFC"/>
                </a:highlight>
                <a:latin typeface="Calibri" panose="020F0502020204030204" pitchFamily="34" charset="0"/>
                <a:ea typeface="Calibri" panose="020F0502020204030204" pitchFamily="34" charset="0"/>
                <a:cs typeface="Calibri" panose="020F0502020204030204" pitchFamily="34" charset="0"/>
              </a:rPr>
              <a:t>Tverrsektorielt perspektiv: 6 departement som står bak reformen </a:t>
            </a:r>
          </a:p>
          <a:p>
            <a:pPr lvl="1"/>
            <a:r>
              <a:rPr lang="nb-NO" dirty="0">
                <a:highlight>
                  <a:srgbClr val="FCFFFC"/>
                </a:highlight>
                <a:latin typeface="Calibri" panose="020F0502020204030204" pitchFamily="34" charset="0"/>
                <a:ea typeface="Calibri" panose="020F0502020204030204" pitchFamily="34" charset="0"/>
                <a:cs typeface="Calibri" panose="020F0502020204030204" pitchFamily="34" charset="0"/>
              </a:rPr>
              <a:t>Helsedirektoratet har overordnet koordineringsansvar av reformen</a:t>
            </a:r>
            <a:r>
              <a:rPr lang="nb-NO" b="1" dirty="0">
                <a:highlight>
                  <a:srgbClr val="FCFFFC"/>
                </a:highlight>
                <a:latin typeface="Calibri" panose="020F0502020204030204" pitchFamily="34" charset="0"/>
                <a:ea typeface="Calibri" panose="020F0502020204030204" pitchFamily="34" charset="0"/>
                <a:cs typeface="Calibri" panose="020F0502020204030204" pitchFamily="34" charset="0"/>
              </a:rPr>
              <a:t> </a:t>
            </a:r>
            <a:endParaRPr lang="nb-NO" b="1" i="0" dirty="0">
              <a:effectLst/>
              <a:highlight>
                <a:srgbClr val="FCFFFC"/>
              </a:highlight>
              <a:latin typeface="Calibri" panose="020F0502020204030204" pitchFamily="34" charset="0"/>
              <a:ea typeface="Calibri" panose="020F0502020204030204" pitchFamily="34" charset="0"/>
              <a:cs typeface="Calibri" panose="020F0502020204030204" pitchFamily="34" charset="0"/>
            </a:endParaRPr>
          </a:p>
          <a:p>
            <a:r>
              <a:rPr lang="nb-NO" b="1" dirty="0">
                <a:latin typeface="Calibri" panose="020F0502020204030204" pitchFamily="34" charset="0"/>
                <a:ea typeface="Calibri" panose="020F0502020204030204" pitchFamily="34" charset="0"/>
                <a:cs typeface="Calibri" panose="020F0502020204030204" pitchFamily="34" charset="0"/>
              </a:rPr>
              <a:t>Planperiode 2024- 2028 </a:t>
            </a:r>
            <a:r>
              <a:rPr lang="nb-NO" b="1" dirty="0"/>
              <a:t>	</a:t>
            </a:r>
          </a:p>
          <a:p>
            <a:pPr marL="457200" lvl="1" indent="0">
              <a:buNone/>
            </a:pPr>
            <a:endParaRPr lang="nb-NO" dirty="0"/>
          </a:p>
        </p:txBody>
      </p:sp>
      <p:sp>
        <p:nvSpPr>
          <p:cNvPr id="3" name="Tittel 2">
            <a:extLst>
              <a:ext uri="{FF2B5EF4-FFF2-40B4-BE49-F238E27FC236}">
                <a16:creationId xmlns:a16="http://schemas.microsoft.com/office/drawing/2014/main" id="{872B5F3F-7D08-4FC9-1744-FC39E3E06D0C}"/>
              </a:ext>
            </a:extLst>
          </p:cNvPr>
          <p:cNvSpPr>
            <a:spLocks noGrp="1"/>
          </p:cNvSpPr>
          <p:nvPr>
            <p:ph type="title"/>
          </p:nvPr>
        </p:nvSpPr>
        <p:spPr/>
        <p:txBody>
          <a:bodyPr/>
          <a:lstStyle/>
          <a:p>
            <a:r>
              <a:rPr lang="nb-NO" sz="3200" b="1" dirty="0"/>
              <a:t>Kort om bo trygt hjemme reformen </a:t>
            </a:r>
          </a:p>
        </p:txBody>
      </p:sp>
    </p:spTree>
    <p:extLst>
      <p:ext uri="{BB962C8B-B14F-4D97-AF65-F5344CB8AC3E}">
        <p14:creationId xmlns:p14="http://schemas.microsoft.com/office/powerpoint/2010/main" val="216872757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tekst 1">
            <a:extLst>
              <a:ext uri="{FF2B5EF4-FFF2-40B4-BE49-F238E27FC236}">
                <a16:creationId xmlns:a16="http://schemas.microsoft.com/office/drawing/2014/main" id="{4C36B3D0-9A3C-432C-CA4D-B63C6E84A7D4}"/>
              </a:ext>
            </a:extLst>
          </p:cNvPr>
          <p:cNvSpPr>
            <a:spLocks noGrp="1"/>
          </p:cNvSpPr>
          <p:nvPr>
            <p:ph type="body" sz="quarter" idx="11"/>
          </p:nvPr>
        </p:nvSpPr>
        <p:spPr>
          <a:xfrm>
            <a:off x="1057541" y="3137835"/>
            <a:ext cx="10078772" cy="3171411"/>
          </a:xfrm>
        </p:spPr>
        <p:txBody>
          <a:bodyPr/>
          <a:lstStyle/>
          <a:p>
            <a:r>
              <a:rPr lang="nb-NO" b="1" dirty="0">
                <a:latin typeface="Calibri" panose="020F0502020204030204" pitchFamily="34" charset="0"/>
                <a:ea typeface="Calibri" panose="020F0502020204030204" pitchFamily="34" charset="0"/>
                <a:cs typeface="Calibri" panose="020F0502020204030204" pitchFamily="34" charset="0"/>
              </a:rPr>
              <a:t>Samordningsmyndighet: </a:t>
            </a:r>
          </a:p>
          <a:p>
            <a:pPr lvl="1"/>
            <a:r>
              <a:rPr lang="nb-NO" dirty="0">
                <a:latin typeface="Calibri" panose="020F0502020204030204" pitchFamily="34" charset="0"/>
                <a:ea typeface="Calibri" panose="020F0502020204030204" pitchFamily="34" charset="0"/>
                <a:cs typeface="Calibri" panose="020F0502020204030204" pitchFamily="34" charset="0"/>
              </a:rPr>
              <a:t>«Statsforvalteren skal bidra til å samordne, forenkle og effektivisere den statlige virksomheten i fylket. Statsforvalteren skal ta samordningsinitiativ i fylket overfor andre statlige virksomheter og andre aktører der det er aktuelt, for sikre at nasjonale mål nås på tvers av nivå og sektorer, og for å sikre samordning av statens styring av kommunene.» </a:t>
            </a:r>
          </a:p>
          <a:p>
            <a:r>
              <a:rPr lang="nb-NO" b="1" dirty="0">
                <a:latin typeface="Calibri" panose="020F0502020204030204" pitchFamily="34" charset="0"/>
                <a:ea typeface="Calibri" panose="020F0502020204030204" pitchFamily="34" charset="0"/>
                <a:cs typeface="Calibri" panose="020F0502020204030204" pitchFamily="34" charset="0"/>
              </a:rPr>
              <a:t>Lokalt og regionalt oppfølging: </a:t>
            </a:r>
          </a:p>
          <a:p>
            <a:pPr lvl="1"/>
            <a:r>
              <a:rPr lang="nb-NO" dirty="0">
                <a:latin typeface="Calibri" panose="020F0502020204030204" pitchFamily="34" charset="0"/>
                <a:ea typeface="Calibri" panose="020F0502020204030204" pitchFamily="34" charset="0"/>
                <a:cs typeface="Calibri" panose="020F0502020204030204" pitchFamily="34" charset="0"/>
              </a:rPr>
              <a:t>«Statsforvalteren skal bistå i oppfølging av meldingen gjennom støtte og veiledning til kommunene.»</a:t>
            </a:r>
          </a:p>
          <a:p>
            <a:endParaRPr lang="nb-NO" dirty="0"/>
          </a:p>
          <a:p>
            <a:endParaRPr lang="nb-NO" dirty="0"/>
          </a:p>
        </p:txBody>
      </p:sp>
      <p:sp>
        <p:nvSpPr>
          <p:cNvPr id="3" name="Tittel 2">
            <a:extLst>
              <a:ext uri="{FF2B5EF4-FFF2-40B4-BE49-F238E27FC236}">
                <a16:creationId xmlns:a16="http://schemas.microsoft.com/office/drawing/2014/main" id="{78E2D45E-6250-B675-2293-B261F4DE23DB}"/>
              </a:ext>
            </a:extLst>
          </p:cNvPr>
          <p:cNvSpPr>
            <a:spLocks noGrp="1"/>
          </p:cNvSpPr>
          <p:nvPr>
            <p:ph type="title"/>
          </p:nvPr>
        </p:nvSpPr>
        <p:spPr>
          <a:xfrm>
            <a:off x="1055688" y="873125"/>
            <a:ext cx="10080625" cy="1966328"/>
          </a:xfrm>
        </p:spPr>
        <p:txBody>
          <a:bodyPr/>
          <a:lstStyle/>
          <a:p>
            <a:r>
              <a:rPr lang="nb-NO" sz="3200" b="1" dirty="0"/>
              <a:t>Statsforvalterens  oppdrag med oppfølging av  Bo trygt hjemme reformen (KDD) </a:t>
            </a:r>
          </a:p>
        </p:txBody>
      </p:sp>
    </p:spTree>
    <p:extLst>
      <p:ext uri="{BB962C8B-B14F-4D97-AF65-F5344CB8AC3E}">
        <p14:creationId xmlns:p14="http://schemas.microsoft.com/office/powerpoint/2010/main" val="345359674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tekst 1">
            <a:extLst>
              <a:ext uri="{FF2B5EF4-FFF2-40B4-BE49-F238E27FC236}">
                <a16:creationId xmlns:a16="http://schemas.microsoft.com/office/drawing/2014/main" id="{2CBAED0E-20D7-B49B-5155-457CA5ACE96E}"/>
              </a:ext>
            </a:extLst>
          </p:cNvPr>
          <p:cNvSpPr>
            <a:spLocks noGrp="1"/>
          </p:cNvSpPr>
          <p:nvPr>
            <p:ph type="body" sz="quarter" idx="11"/>
          </p:nvPr>
        </p:nvSpPr>
        <p:spPr/>
        <p:txBody>
          <a:bodyPr/>
          <a:lstStyle/>
          <a:p>
            <a:r>
              <a:rPr lang="nb-NO" sz="2000" dirty="0">
                <a:latin typeface="Calibri" panose="020F0502020204030204" pitchFamily="34" charset="0"/>
                <a:ea typeface="Calibri" panose="020F0502020204030204" pitchFamily="34" charset="0"/>
                <a:cs typeface="Calibri" panose="020F0502020204030204" pitchFamily="34" charset="0"/>
              </a:rPr>
              <a:t>Helse- og sosialavdelingen</a:t>
            </a:r>
          </a:p>
          <a:p>
            <a:r>
              <a:rPr lang="nb-NO" sz="2000" dirty="0">
                <a:latin typeface="Calibri" panose="020F0502020204030204" pitchFamily="34" charset="0"/>
                <a:ea typeface="Calibri" panose="020F0502020204030204" pitchFamily="34" charset="0"/>
                <a:cs typeface="Calibri" panose="020F0502020204030204" pitchFamily="34" charset="0"/>
              </a:rPr>
              <a:t>Justis- og kommunalavdelingen</a:t>
            </a:r>
          </a:p>
          <a:p>
            <a:pPr lvl="1">
              <a:buFontTx/>
              <a:buChar char="-"/>
            </a:pPr>
            <a:r>
              <a:rPr lang="nb-NO" sz="1600" dirty="0">
                <a:latin typeface="Calibri" panose="020F0502020204030204" pitchFamily="34" charset="0"/>
                <a:ea typeface="Calibri" panose="020F0502020204030204" pitchFamily="34" charset="0"/>
                <a:cs typeface="Calibri" panose="020F0502020204030204" pitchFamily="34" charset="0"/>
              </a:rPr>
              <a:t> Samfunnsplan</a:t>
            </a:r>
          </a:p>
          <a:p>
            <a:pPr lvl="1">
              <a:buFontTx/>
              <a:buChar char="-"/>
            </a:pPr>
            <a:r>
              <a:rPr lang="nb-NO" sz="1600" dirty="0">
                <a:latin typeface="Calibri" panose="020F0502020204030204" pitchFamily="34" charset="0"/>
                <a:ea typeface="Calibri" panose="020F0502020204030204" pitchFamily="34" charset="0"/>
                <a:cs typeface="Calibri" panose="020F0502020204030204" pitchFamily="34" charset="0"/>
              </a:rPr>
              <a:t> Arealplan</a:t>
            </a:r>
          </a:p>
          <a:p>
            <a:pPr lvl="1">
              <a:buFontTx/>
              <a:buChar char="-"/>
            </a:pPr>
            <a:r>
              <a:rPr lang="nb-NO" sz="1600" dirty="0">
                <a:latin typeface="Calibri" panose="020F0502020204030204" pitchFamily="34" charset="0"/>
                <a:ea typeface="Calibri" panose="020F0502020204030204" pitchFamily="34" charset="0"/>
                <a:cs typeface="Calibri" panose="020F0502020204030204" pitchFamily="34" charset="0"/>
              </a:rPr>
              <a:t> Kommuneøkonomi</a:t>
            </a:r>
          </a:p>
          <a:p>
            <a:r>
              <a:rPr lang="nb-NO" sz="2000" dirty="0">
                <a:latin typeface="Calibri" panose="020F0502020204030204" pitchFamily="34" charset="0"/>
                <a:ea typeface="Calibri" panose="020F0502020204030204" pitchFamily="34" charset="0"/>
                <a:cs typeface="Calibri" panose="020F0502020204030204" pitchFamily="34" charset="0"/>
              </a:rPr>
              <a:t>Kommunikasjon</a:t>
            </a:r>
          </a:p>
          <a:p>
            <a:pPr marL="0" indent="0">
              <a:buNone/>
            </a:pPr>
            <a:r>
              <a:rPr lang="nb-NO" dirty="0"/>
              <a:t> </a:t>
            </a:r>
          </a:p>
          <a:p>
            <a:pPr marL="0" indent="0">
              <a:buNone/>
            </a:pPr>
            <a:r>
              <a:rPr lang="nb-NO" sz="2000" dirty="0">
                <a:latin typeface="Calibri" panose="020F0502020204030204" pitchFamily="34" charset="0"/>
                <a:ea typeface="Calibri" panose="020F0502020204030204" pitchFamily="34" charset="0"/>
                <a:cs typeface="Calibri" panose="020F0502020204030204" pitchFamily="34" charset="0"/>
              </a:rPr>
              <a:t>Statsforvalterens ledergruppe avgjør dette.</a:t>
            </a:r>
          </a:p>
        </p:txBody>
      </p:sp>
      <p:sp>
        <p:nvSpPr>
          <p:cNvPr id="3" name="Tittel 2">
            <a:extLst>
              <a:ext uri="{FF2B5EF4-FFF2-40B4-BE49-F238E27FC236}">
                <a16:creationId xmlns:a16="http://schemas.microsoft.com/office/drawing/2014/main" id="{024C98C4-FDA8-5625-95F5-38FEC82F9FA6}"/>
              </a:ext>
            </a:extLst>
          </p:cNvPr>
          <p:cNvSpPr>
            <a:spLocks noGrp="1"/>
          </p:cNvSpPr>
          <p:nvPr>
            <p:ph type="title"/>
          </p:nvPr>
        </p:nvSpPr>
        <p:spPr/>
        <p:txBody>
          <a:bodyPr/>
          <a:lstStyle/>
          <a:p>
            <a:r>
              <a:rPr lang="nb-NO" sz="3200" b="1" dirty="0"/>
              <a:t>Forslag til intern organisering hos Statsforvalteren  </a:t>
            </a:r>
          </a:p>
        </p:txBody>
      </p:sp>
    </p:spTree>
    <p:extLst>
      <p:ext uri="{BB962C8B-B14F-4D97-AF65-F5344CB8AC3E}">
        <p14:creationId xmlns:p14="http://schemas.microsoft.com/office/powerpoint/2010/main" val="187986386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tekst 1">
            <a:extLst>
              <a:ext uri="{FF2B5EF4-FFF2-40B4-BE49-F238E27FC236}">
                <a16:creationId xmlns:a16="http://schemas.microsoft.com/office/drawing/2014/main" id="{A79038CB-282F-DAB3-1FF4-3BED8FB74877}"/>
              </a:ext>
            </a:extLst>
          </p:cNvPr>
          <p:cNvSpPr>
            <a:spLocks noGrp="1"/>
          </p:cNvSpPr>
          <p:nvPr>
            <p:ph type="body" sz="quarter" idx="11"/>
          </p:nvPr>
        </p:nvSpPr>
        <p:spPr/>
        <p:txBody>
          <a:bodyPr/>
          <a:lstStyle/>
          <a:p>
            <a:r>
              <a:rPr lang="nb-NO" sz="2000" dirty="0">
                <a:latin typeface="Calibri" panose="020F0502020204030204" pitchFamily="34" charset="0"/>
                <a:ea typeface="Calibri" panose="020F0502020204030204" pitchFamily="34" charset="0"/>
                <a:cs typeface="Calibri" panose="020F0502020204030204" pitchFamily="34" charset="0"/>
              </a:rPr>
              <a:t>Pågår i dialog med Hdir. </a:t>
            </a:r>
          </a:p>
          <a:p>
            <a:r>
              <a:rPr lang="nb-NO" sz="2000" dirty="0">
                <a:latin typeface="Calibri" panose="020F0502020204030204" pitchFamily="34" charset="0"/>
                <a:ea typeface="Calibri" panose="020F0502020204030204" pitchFamily="34" charset="0"/>
                <a:cs typeface="Calibri" panose="020F0502020204030204" pitchFamily="34" charset="0"/>
              </a:rPr>
              <a:t>Tar i utgangspunkt erfaringer fra regional organisering i Leve hele livet reformen.</a:t>
            </a:r>
          </a:p>
          <a:p>
            <a:pPr lvl="1">
              <a:buFont typeface="Wingdings" panose="05000000000000000000" pitchFamily="2" charset="2"/>
              <a:buChar char="ü"/>
            </a:pPr>
            <a:r>
              <a:rPr lang="nb-NO" sz="1800" dirty="0">
                <a:latin typeface="Calibri" panose="020F0502020204030204" pitchFamily="34" charset="0"/>
                <a:ea typeface="Calibri" panose="020F0502020204030204" pitchFamily="34" charset="0"/>
                <a:cs typeface="Calibri" panose="020F0502020204030204" pitchFamily="34" charset="0"/>
              </a:rPr>
              <a:t>Noen små justeringer</a:t>
            </a:r>
          </a:p>
          <a:p>
            <a:pPr lvl="1">
              <a:buFont typeface="Wingdings" panose="05000000000000000000" pitchFamily="2" charset="2"/>
              <a:buChar char="ü"/>
            </a:pPr>
            <a:r>
              <a:rPr lang="nb-NO" sz="1800" dirty="0">
                <a:latin typeface="Calibri" panose="020F0502020204030204" pitchFamily="34" charset="0"/>
                <a:ea typeface="Calibri" panose="020F0502020204030204" pitchFamily="34" charset="0"/>
                <a:cs typeface="Calibri" panose="020F0502020204030204" pitchFamily="34" charset="0"/>
              </a:rPr>
              <a:t>Husbanken kommer inn i gruppen </a:t>
            </a:r>
          </a:p>
          <a:p>
            <a:pPr lvl="1">
              <a:buFont typeface="Wingdings" panose="05000000000000000000" pitchFamily="2" charset="2"/>
              <a:buChar char="ü"/>
            </a:pPr>
            <a:r>
              <a:rPr lang="nb-NO" sz="1800" dirty="0">
                <a:latin typeface="Calibri" panose="020F0502020204030204" pitchFamily="34" charset="0"/>
                <a:ea typeface="Calibri" panose="020F0502020204030204" pitchFamily="34" charset="0"/>
                <a:cs typeface="Calibri" panose="020F0502020204030204" pitchFamily="34" charset="0"/>
              </a:rPr>
              <a:t>Fylkeskommunene med plankompetanse kommer inn i gruppen (forbehold)</a:t>
            </a:r>
          </a:p>
          <a:p>
            <a:pPr lvl="1">
              <a:buFont typeface="Wingdings" panose="05000000000000000000" pitchFamily="2" charset="2"/>
              <a:buChar char="ü"/>
            </a:pPr>
            <a:r>
              <a:rPr lang="nb-NO" sz="1800" dirty="0">
                <a:latin typeface="Calibri" panose="020F0502020204030204" pitchFamily="34" charset="0"/>
                <a:ea typeface="Calibri" panose="020F0502020204030204" pitchFamily="34" charset="0"/>
                <a:cs typeface="Calibri" panose="020F0502020204030204" pitchFamily="34" charset="0"/>
              </a:rPr>
              <a:t>SFTF med plankompetanse og </a:t>
            </a:r>
            <a:r>
              <a:rPr lang="nb-NO" sz="1800" dirty="0" err="1">
                <a:latin typeface="Calibri" panose="020F0502020204030204" pitchFamily="34" charset="0"/>
                <a:ea typeface="Calibri" panose="020F0502020204030204" pitchFamily="34" charset="0"/>
                <a:cs typeface="Calibri" panose="020F0502020204030204" pitchFamily="34" charset="0"/>
              </a:rPr>
              <a:t>økonomikompetanse</a:t>
            </a:r>
            <a:r>
              <a:rPr lang="nb-NO" sz="1800" dirty="0">
                <a:latin typeface="Calibri" panose="020F0502020204030204" pitchFamily="34" charset="0"/>
                <a:ea typeface="Calibri" panose="020F0502020204030204" pitchFamily="34" charset="0"/>
                <a:cs typeface="Calibri" panose="020F0502020204030204" pitchFamily="34" charset="0"/>
              </a:rPr>
              <a:t> inn i gruppen (forbehold)</a:t>
            </a:r>
          </a:p>
          <a:p>
            <a:r>
              <a:rPr lang="nb-NO" sz="2000" dirty="0">
                <a:latin typeface="Calibri" panose="020F0502020204030204" pitchFamily="34" charset="0"/>
                <a:ea typeface="Calibri" panose="020F0502020204030204" pitchFamily="34" charset="0"/>
                <a:cs typeface="Calibri" panose="020F0502020204030204" pitchFamily="34" charset="0"/>
              </a:rPr>
              <a:t>Vi har to fylker fra 2024 – det påvirker gruppens størrelse</a:t>
            </a:r>
          </a:p>
          <a:p>
            <a:pPr lvl="1"/>
            <a:endParaRPr lang="nb-NO" dirty="0"/>
          </a:p>
        </p:txBody>
      </p:sp>
      <p:sp>
        <p:nvSpPr>
          <p:cNvPr id="3" name="Tittel 2">
            <a:extLst>
              <a:ext uri="{FF2B5EF4-FFF2-40B4-BE49-F238E27FC236}">
                <a16:creationId xmlns:a16="http://schemas.microsoft.com/office/drawing/2014/main" id="{707A3816-5795-0C30-236B-23D27A000492}"/>
              </a:ext>
            </a:extLst>
          </p:cNvPr>
          <p:cNvSpPr>
            <a:spLocks noGrp="1"/>
          </p:cNvSpPr>
          <p:nvPr>
            <p:ph type="title"/>
          </p:nvPr>
        </p:nvSpPr>
        <p:spPr/>
        <p:txBody>
          <a:bodyPr/>
          <a:lstStyle/>
          <a:p>
            <a:r>
              <a:rPr lang="nb-NO" sz="3200" b="1" dirty="0"/>
              <a:t>Ekstern organisering av reformarbeidet</a:t>
            </a:r>
          </a:p>
        </p:txBody>
      </p:sp>
    </p:spTree>
    <p:extLst>
      <p:ext uri="{BB962C8B-B14F-4D97-AF65-F5344CB8AC3E}">
        <p14:creationId xmlns:p14="http://schemas.microsoft.com/office/powerpoint/2010/main" val="282975969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Plassholder for tekst 4">
            <a:extLst>
              <a:ext uri="{FF2B5EF4-FFF2-40B4-BE49-F238E27FC236}">
                <a16:creationId xmlns:a16="http://schemas.microsoft.com/office/drawing/2014/main" id="{1853D93D-79AD-A0FB-485E-7B936B8BD796}"/>
              </a:ext>
            </a:extLst>
          </p:cNvPr>
          <p:cNvSpPr>
            <a:spLocks noGrp="1"/>
          </p:cNvSpPr>
          <p:nvPr>
            <p:ph type="body" sz="quarter" idx="11"/>
          </p:nvPr>
        </p:nvSpPr>
        <p:spPr/>
        <p:txBody>
          <a:bodyPr/>
          <a:lstStyle/>
          <a:p>
            <a:pPr marL="342900" indent="-342900">
              <a:buFont typeface="Arial" panose="020B0604020202020204" pitchFamily="34" charset="0"/>
              <a:buChar char="•"/>
            </a:pPr>
            <a:r>
              <a:rPr lang="nb-NO" sz="2400" dirty="0">
                <a:latin typeface="Calibri" panose="020F0502020204030204" pitchFamily="34" charset="0"/>
                <a:ea typeface="Calibri" panose="020F0502020204030204" pitchFamily="34" charset="0"/>
                <a:cs typeface="Calibri" panose="020F0502020204030204" pitchFamily="34" charset="0"/>
              </a:rPr>
              <a:t>Statsforvalteren (helse, plan, økonomi)</a:t>
            </a:r>
          </a:p>
          <a:p>
            <a:pPr marL="342900" indent="-342900">
              <a:buFont typeface="Arial" panose="020B0604020202020204" pitchFamily="34" charset="0"/>
              <a:buChar char="•"/>
            </a:pPr>
            <a:r>
              <a:rPr lang="nb-NO" sz="2400" dirty="0">
                <a:latin typeface="Calibri" panose="020F0502020204030204" pitchFamily="34" charset="0"/>
                <a:ea typeface="Calibri" panose="020F0502020204030204" pitchFamily="34" charset="0"/>
                <a:cs typeface="Calibri" panose="020F0502020204030204" pitchFamily="34" charset="0"/>
              </a:rPr>
              <a:t>Husbanken</a:t>
            </a:r>
          </a:p>
          <a:p>
            <a:pPr marL="342900" indent="-342900">
              <a:buFont typeface="Arial" panose="020B0604020202020204" pitchFamily="34" charset="0"/>
              <a:buChar char="•"/>
            </a:pPr>
            <a:r>
              <a:rPr lang="nb-NO" sz="2400" dirty="0">
                <a:latin typeface="Calibri" panose="020F0502020204030204" pitchFamily="34" charset="0"/>
                <a:ea typeface="Calibri" panose="020F0502020204030204" pitchFamily="34" charset="0"/>
                <a:cs typeface="Calibri" panose="020F0502020204030204" pitchFamily="34" charset="0"/>
              </a:rPr>
              <a:t>KS</a:t>
            </a:r>
          </a:p>
          <a:p>
            <a:pPr marL="342900" indent="-342900">
              <a:buFont typeface="Arial" panose="020B0604020202020204" pitchFamily="34" charset="0"/>
              <a:buChar char="•"/>
            </a:pPr>
            <a:r>
              <a:rPr lang="nb-NO" sz="2400" dirty="0">
                <a:latin typeface="Calibri" panose="020F0502020204030204" pitchFamily="34" charset="0"/>
                <a:ea typeface="Calibri" panose="020F0502020204030204" pitchFamily="34" charset="0"/>
                <a:cs typeface="Calibri" panose="020F0502020204030204" pitchFamily="34" charset="0"/>
              </a:rPr>
              <a:t>UIT (Senter for </a:t>
            </a:r>
            <a:r>
              <a:rPr lang="nb-NO" sz="2400" dirty="0" err="1">
                <a:latin typeface="Calibri" panose="020F0502020204030204" pitchFamily="34" charset="0"/>
                <a:ea typeface="Calibri" panose="020F0502020204030204" pitchFamily="34" charset="0"/>
                <a:cs typeface="Calibri" panose="020F0502020204030204" pitchFamily="34" charset="0"/>
              </a:rPr>
              <a:t>omrorgsforskning</a:t>
            </a:r>
            <a:r>
              <a:rPr lang="nb-NO" sz="2400" dirty="0">
                <a:latin typeface="Calibri" panose="020F0502020204030204" pitchFamily="34" charset="0"/>
                <a:ea typeface="Calibri" panose="020F0502020204030204" pitchFamily="34" charset="0"/>
                <a:cs typeface="Calibri" panose="020F0502020204030204" pitchFamily="34" charset="0"/>
              </a:rPr>
              <a:t>)</a:t>
            </a:r>
          </a:p>
          <a:p>
            <a:pPr marL="342900" indent="-342900">
              <a:buFont typeface="Arial" panose="020B0604020202020204" pitchFamily="34" charset="0"/>
              <a:buChar char="•"/>
            </a:pPr>
            <a:r>
              <a:rPr lang="nb-NO" sz="2400" dirty="0">
                <a:latin typeface="Calibri" panose="020F0502020204030204" pitchFamily="34" charset="0"/>
                <a:ea typeface="Calibri" panose="020F0502020204030204" pitchFamily="34" charset="0"/>
                <a:cs typeface="Calibri" panose="020F0502020204030204" pitchFamily="34" charset="0"/>
              </a:rPr>
              <a:t>Fylkeseldrerådene</a:t>
            </a:r>
          </a:p>
          <a:p>
            <a:pPr marL="342900" indent="-342900">
              <a:buFont typeface="Arial" panose="020B0604020202020204" pitchFamily="34" charset="0"/>
              <a:buChar char="•"/>
            </a:pPr>
            <a:r>
              <a:rPr lang="nb-NO" sz="2400" dirty="0">
                <a:latin typeface="Calibri" panose="020F0502020204030204" pitchFamily="34" charset="0"/>
                <a:ea typeface="Calibri" panose="020F0502020204030204" pitchFamily="34" charset="0"/>
                <a:cs typeface="Calibri" panose="020F0502020204030204" pitchFamily="34" charset="0"/>
              </a:rPr>
              <a:t>Fylkeskommunene (folkehelse, plan)</a:t>
            </a:r>
          </a:p>
          <a:p>
            <a:pPr marL="342900" indent="-342900">
              <a:buFont typeface="Arial" panose="020B0604020202020204" pitchFamily="34" charset="0"/>
              <a:buChar char="•"/>
            </a:pPr>
            <a:r>
              <a:rPr lang="nb-NO" sz="2400" dirty="0">
                <a:latin typeface="Calibri" panose="020F0502020204030204" pitchFamily="34" charset="0"/>
                <a:ea typeface="Calibri" panose="020F0502020204030204" pitchFamily="34" charset="0"/>
                <a:cs typeface="Calibri" panose="020F0502020204030204" pitchFamily="34" charset="0"/>
              </a:rPr>
              <a:t>Utviklingssentre for sykehjem og hjemmetjenester (USHT Samisk, Finnmark og Troms)</a:t>
            </a:r>
          </a:p>
          <a:p>
            <a:endParaRPr lang="nb-NO" dirty="0"/>
          </a:p>
        </p:txBody>
      </p:sp>
      <p:sp>
        <p:nvSpPr>
          <p:cNvPr id="4" name="Tittel 3">
            <a:extLst>
              <a:ext uri="{FF2B5EF4-FFF2-40B4-BE49-F238E27FC236}">
                <a16:creationId xmlns:a16="http://schemas.microsoft.com/office/drawing/2014/main" id="{99E65AB0-5FD2-92FE-5B7C-E88D99D918B6}"/>
              </a:ext>
            </a:extLst>
          </p:cNvPr>
          <p:cNvSpPr>
            <a:spLocks noGrp="1"/>
          </p:cNvSpPr>
          <p:nvPr>
            <p:ph type="title"/>
          </p:nvPr>
        </p:nvSpPr>
        <p:spPr/>
        <p:txBody>
          <a:bodyPr/>
          <a:lstStyle/>
          <a:p>
            <a:r>
              <a:rPr lang="nb-NO" sz="3200" b="1" dirty="0"/>
              <a:t>Regionalt samarbeidsorgan i Bo trygt hjemme-reformen i Troms og Finnmark</a:t>
            </a:r>
          </a:p>
        </p:txBody>
      </p:sp>
      <p:sp>
        <p:nvSpPr>
          <p:cNvPr id="6" name="Ellipse 5">
            <a:extLst>
              <a:ext uri="{FF2B5EF4-FFF2-40B4-BE49-F238E27FC236}">
                <a16:creationId xmlns:a16="http://schemas.microsoft.com/office/drawing/2014/main" id="{EC38807A-B4CE-71AF-05F1-16DE113A83F5}"/>
              </a:ext>
            </a:extLst>
          </p:cNvPr>
          <p:cNvSpPr/>
          <p:nvPr/>
        </p:nvSpPr>
        <p:spPr>
          <a:xfrm>
            <a:off x="7395411" y="3641558"/>
            <a:ext cx="1925052" cy="561473"/>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nb-NO" dirty="0"/>
              <a:t>Forbehold!</a:t>
            </a:r>
          </a:p>
        </p:txBody>
      </p:sp>
    </p:spTree>
    <p:extLst>
      <p:ext uri="{BB962C8B-B14F-4D97-AF65-F5344CB8AC3E}">
        <p14:creationId xmlns:p14="http://schemas.microsoft.com/office/powerpoint/2010/main" val="221697711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tekst 1">
            <a:extLst>
              <a:ext uri="{FF2B5EF4-FFF2-40B4-BE49-F238E27FC236}">
                <a16:creationId xmlns:a16="http://schemas.microsoft.com/office/drawing/2014/main" id="{BF4EABE8-9154-3C8F-A676-57F12911364F}"/>
              </a:ext>
            </a:extLst>
          </p:cNvPr>
          <p:cNvSpPr>
            <a:spLocks noGrp="1"/>
          </p:cNvSpPr>
          <p:nvPr>
            <p:ph type="body" sz="quarter" idx="11"/>
          </p:nvPr>
        </p:nvSpPr>
        <p:spPr/>
        <p:txBody>
          <a:bodyPr/>
          <a:lstStyle/>
          <a:p>
            <a:pPr marL="0" indent="0">
              <a:buNone/>
            </a:pPr>
            <a:r>
              <a:rPr lang="nb-NO" sz="2000" b="1" dirty="0">
                <a:latin typeface="Calibri" panose="020F0502020204030204" pitchFamily="34" charset="0"/>
                <a:ea typeface="Calibri" panose="020F0502020204030204" pitchFamily="34" charset="0"/>
                <a:cs typeface="Calibri" panose="020F0502020204030204" pitchFamily="34" charset="0"/>
              </a:rPr>
              <a:t>Etter valget i 2023 jobber kommunene nå med overordnet planlegging:</a:t>
            </a:r>
          </a:p>
          <a:p>
            <a:r>
              <a:rPr lang="nb-NO" sz="2000" dirty="0">
                <a:latin typeface="Calibri" panose="020F0502020204030204" pitchFamily="34" charset="0"/>
                <a:ea typeface="Calibri" panose="020F0502020204030204" pitchFamily="34" charset="0"/>
                <a:cs typeface="Calibri" panose="020F0502020204030204" pitchFamily="34" charset="0"/>
              </a:rPr>
              <a:t>Kunnskapsgrunnlag</a:t>
            </a:r>
          </a:p>
          <a:p>
            <a:r>
              <a:rPr lang="nb-NO" sz="2000" dirty="0">
                <a:latin typeface="Calibri" panose="020F0502020204030204" pitchFamily="34" charset="0"/>
                <a:ea typeface="Calibri" panose="020F0502020204030204" pitchFamily="34" charset="0"/>
                <a:cs typeface="Calibri" panose="020F0502020204030204" pitchFamily="34" charset="0"/>
              </a:rPr>
              <a:t>Kommunal planstrategi 2024-2027</a:t>
            </a:r>
          </a:p>
          <a:p>
            <a:r>
              <a:rPr lang="nb-NO" sz="2000" dirty="0">
                <a:latin typeface="Calibri" panose="020F0502020204030204" pitchFamily="34" charset="0"/>
                <a:ea typeface="Calibri" panose="020F0502020204030204" pitchFamily="34" charset="0"/>
                <a:cs typeface="Calibri" panose="020F0502020204030204" pitchFamily="34" charset="0"/>
              </a:rPr>
              <a:t>Planprogram til kommuneplanens samfunnsdel</a:t>
            </a:r>
          </a:p>
          <a:p>
            <a:pPr marL="0" indent="0">
              <a:buNone/>
            </a:pPr>
            <a:endParaRPr lang="nb-NO" sz="800" dirty="0">
              <a:latin typeface="Calibri" panose="020F0502020204030204" pitchFamily="34" charset="0"/>
              <a:ea typeface="Calibri" panose="020F0502020204030204" pitchFamily="34" charset="0"/>
              <a:cs typeface="Calibri" panose="020F0502020204030204" pitchFamily="34" charset="0"/>
            </a:endParaRPr>
          </a:p>
          <a:p>
            <a:pPr marL="0" indent="0">
              <a:buNone/>
            </a:pPr>
            <a:r>
              <a:rPr lang="nb-NO" sz="2000" b="1" dirty="0">
                <a:latin typeface="Calibri" panose="020F0502020204030204" pitchFamily="34" charset="0"/>
                <a:ea typeface="Calibri" panose="020F0502020204030204" pitchFamily="34" charset="0"/>
                <a:cs typeface="Calibri" panose="020F0502020204030204" pitchFamily="34" charset="0"/>
              </a:rPr>
              <a:t>Kommunene beskriver disse utfordringene mye tydeligere enn før:</a:t>
            </a:r>
          </a:p>
          <a:p>
            <a:r>
              <a:rPr lang="nb-NO" sz="2000" dirty="0">
                <a:latin typeface="Calibri" panose="020F0502020204030204" pitchFamily="34" charset="0"/>
                <a:ea typeface="Calibri" panose="020F0502020204030204" pitchFamily="34" charset="0"/>
                <a:cs typeface="Calibri" panose="020F0502020204030204" pitchFamily="34" charset="0"/>
              </a:rPr>
              <a:t>Økende antall eldre</a:t>
            </a:r>
          </a:p>
          <a:p>
            <a:r>
              <a:rPr lang="nb-NO" sz="2000" dirty="0">
                <a:latin typeface="Calibri" panose="020F0502020204030204" pitchFamily="34" charset="0"/>
                <a:ea typeface="Calibri" panose="020F0502020204030204" pitchFamily="34" charset="0"/>
                <a:cs typeface="Calibri" panose="020F0502020204030204" pitchFamily="34" charset="0"/>
              </a:rPr>
              <a:t>Økende press på tjenestene </a:t>
            </a:r>
          </a:p>
          <a:p>
            <a:r>
              <a:rPr lang="nb-NO" sz="2000" dirty="0">
                <a:latin typeface="Calibri" panose="020F0502020204030204" pitchFamily="34" charset="0"/>
                <a:ea typeface="Calibri" panose="020F0502020204030204" pitchFamily="34" charset="0"/>
                <a:cs typeface="Calibri" panose="020F0502020204030204" pitchFamily="34" charset="0"/>
              </a:rPr>
              <a:t>Økende problemer med å rekruttere og beholde fagpersonell</a:t>
            </a:r>
          </a:p>
        </p:txBody>
      </p:sp>
      <p:sp>
        <p:nvSpPr>
          <p:cNvPr id="3" name="Tittel 2">
            <a:extLst>
              <a:ext uri="{FF2B5EF4-FFF2-40B4-BE49-F238E27FC236}">
                <a16:creationId xmlns:a16="http://schemas.microsoft.com/office/drawing/2014/main" id="{FB84117F-E96E-ED22-E91D-487206F028E7}"/>
              </a:ext>
            </a:extLst>
          </p:cNvPr>
          <p:cNvSpPr>
            <a:spLocks noGrp="1"/>
          </p:cNvSpPr>
          <p:nvPr>
            <p:ph type="title"/>
          </p:nvPr>
        </p:nvSpPr>
        <p:spPr/>
        <p:txBody>
          <a:bodyPr/>
          <a:lstStyle/>
          <a:p>
            <a:r>
              <a:rPr lang="nb-NO" sz="3200" b="1" dirty="0"/>
              <a:t>Planutvikling i kommunene</a:t>
            </a:r>
          </a:p>
        </p:txBody>
      </p:sp>
      <p:sp>
        <p:nvSpPr>
          <p:cNvPr id="4" name="Høyre klammeparentes 3">
            <a:extLst>
              <a:ext uri="{FF2B5EF4-FFF2-40B4-BE49-F238E27FC236}">
                <a16:creationId xmlns:a16="http://schemas.microsoft.com/office/drawing/2014/main" id="{311A619E-586D-569F-2F1E-BFAB2852E6D9}"/>
              </a:ext>
            </a:extLst>
          </p:cNvPr>
          <p:cNvSpPr/>
          <p:nvPr/>
        </p:nvSpPr>
        <p:spPr>
          <a:xfrm>
            <a:off x="6547104" y="3291840"/>
            <a:ext cx="402336" cy="777240"/>
          </a:xfrm>
          <a:prstGeom prst="rightBrace">
            <a:avLst/>
          </a:prstGeom>
        </p:spPr>
        <p:style>
          <a:lnRef idx="1">
            <a:schemeClr val="accent5"/>
          </a:lnRef>
          <a:fillRef idx="0">
            <a:schemeClr val="accent5"/>
          </a:fillRef>
          <a:effectRef idx="0">
            <a:schemeClr val="accent5"/>
          </a:effectRef>
          <a:fontRef idx="minor">
            <a:schemeClr val="tx1"/>
          </a:fontRef>
        </p:style>
        <p:txBody>
          <a:bodyPr rtlCol="0" anchor="ctr"/>
          <a:lstStyle/>
          <a:p>
            <a:pPr algn="ctr"/>
            <a:endParaRPr lang="nb-NO"/>
          </a:p>
        </p:txBody>
      </p:sp>
    </p:spTree>
    <p:extLst>
      <p:ext uri="{BB962C8B-B14F-4D97-AF65-F5344CB8AC3E}">
        <p14:creationId xmlns:p14="http://schemas.microsoft.com/office/powerpoint/2010/main" val="349274288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tekst 1">
            <a:extLst>
              <a:ext uri="{FF2B5EF4-FFF2-40B4-BE49-F238E27FC236}">
                <a16:creationId xmlns:a16="http://schemas.microsoft.com/office/drawing/2014/main" id="{C6484115-D0F2-0901-C802-0320E27C4F8B}"/>
              </a:ext>
            </a:extLst>
          </p:cNvPr>
          <p:cNvSpPr>
            <a:spLocks noGrp="1"/>
          </p:cNvSpPr>
          <p:nvPr>
            <p:ph type="body" sz="quarter" idx="11"/>
          </p:nvPr>
        </p:nvSpPr>
        <p:spPr>
          <a:xfrm>
            <a:off x="764580" y="2041990"/>
            <a:ext cx="6062351" cy="3784014"/>
          </a:xfrm>
        </p:spPr>
        <p:txBody>
          <a:bodyPr/>
          <a:lstStyle/>
          <a:p>
            <a:pPr marL="0" indent="0">
              <a:buNone/>
            </a:pPr>
            <a:endParaRPr lang="nb-NO" sz="1800" dirty="0">
              <a:latin typeface="Calibri" panose="020F0502020204030204" pitchFamily="34" charset="0"/>
              <a:ea typeface="Calibri" panose="020F0502020204030204" pitchFamily="34" charset="0"/>
              <a:cs typeface="Calibri" panose="020F0502020204030204" pitchFamily="34" charset="0"/>
            </a:endParaRPr>
          </a:p>
          <a:p>
            <a:r>
              <a:rPr lang="nb-NO" sz="1800" dirty="0">
                <a:latin typeface="Calibri" panose="020F0502020204030204" pitchFamily="34" charset="0"/>
                <a:ea typeface="Calibri" panose="020F0502020204030204" pitchFamily="34" charset="0"/>
                <a:cs typeface="Calibri" panose="020F0502020204030204" pitchFamily="34" charset="0"/>
              </a:rPr>
              <a:t>Den demografiske utviklingen og</a:t>
            </a:r>
            <a:r>
              <a:rPr lang="nb-NO" sz="1800" i="1" dirty="0">
                <a:latin typeface="Calibri" panose="020F0502020204030204" pitchFamily="34" charset="0"/>
                <a:ea typeface="Calibri" panose="020F0502020204030204" pitchFamily="34" charset="0"/>
                <a:cs typeface="Calibri" panose="020F0502020204030204" pitchFamily="34" charset="0"/>
              </a:rPr>
              <a:t> eldrebølgen </a:t>
            </a:r>
            <a:r>
              <a:rPr lang="nb-NO" sz="1800" dirty="0">
                <a:latin typeface="Calibri" panose="020F0502020204030204" pitchFamily="34" charset="0"/>
                <a:ea typeface="Calibri" panose="020F0502020204030204" pitchFamily="34" charset="0"/>
                <a:cs typeface="Calibri" panose="020F0502020204030204" pitchFamily="34" charset="0"/>
              </a:rPr>
              <a:t>legger premisser for samfunnsutviklingen</a:t>
            </a:r>
          </a:p>
          <a:p>
            <a:r>
              <a:rPr lang="nb-NO" sz="1800" dirty="0">
                <a:latin typeface="Calibri" panose="020F0502020204030204" pitchFamily="34" charset="0"/>
                <a:ea typeface="Calibri" panose="020F0502020204030204" pitchFamily="34" charset="0"/>
                <a:cs typeface="Calibri" panose="020F0502020204030204" pitchFamily="34" charset="0"/>
              </a:rPr>
              <a:t>Kommunale planer – redskap for å styre samfunnsutviklingen (hvordan møte utfordringene)</a:t>
            </a:r>
          </a:p>
          <a:p>
            <a:pPr lvl="1">
              <a:buFont typeface="Wingdings" panose="05000000000000000000" pitchFamily="2" charset="2"/>
              <a:buChar char="Ø"/>
            </a:pPr>
            <a:r>
              <a:rPr lang="nb-NO" sz="1800" dirty="0">
                <a:latin typeface="Calibri" panose="020F0502020204030204" pitchFamily="34" charset="0"/>
                <a:ea typeface="Calibri" panose="020F0502020204030204" pitchFamily="34" charset="0"/>
                <a:cs typeface="Calibri" panose="020F0502020204030204" pitchFamily="34" charset="0"/>
              </a:rPr>
              <a:t>Overordnede planprosesser - et egnet verktøy for å skaffe seg oversikt og drøfte store samfunnsutfordringer </a:t>
            </a:r>
            <a:r>
              <a:rPr lang="nb-NO" sz="1800" b="1" i="1" dirty="0">
                <a:latin typeface="Calibri" panose="020F0502020204030204" pitchFamily="34" charset="0"/>
                <a:ea typeface="Calibri" panose="020F0502020204030204" pitchFamily="34" charset="0"/>
                <a:cs typeface="Calibri" panose="020F0502020204030204" pitchFamily="34" charset="0"/>
              </a:rPr>
              <a:t>(Hvor står vi)</a:t>
            </a:r>
          </a:p>
          <a:p>
            <a:pPr lvl="1">
              <a:buFont typeface="Wingdings" panose="05000000000000000000" pitchFamily="2" charset="2"/>
              <a:buChar char="Ø"/>
            </a:pPr>
            <a:r>
              <a:rPr lang="nb-NO" sz="1800" dirty="0">
                <a:latin typeface="Calibri" panose="020F0502020204030204" pitchFamily="34" charset="0"/>
                <a:ea typeface="Calibri" panose="020F0502020204030204" pitchFamily="34" charset="0"/>
                <a:cs typeface="Calibri" panose="020F0502020204030204" pitchFamily="34" charset="0"/>
              </a:rPr>
              <a:t>Gjennom planarbeidet – sette kursen og peke på løsninger </a:t>
            </a:r>
            <a:r>
              <a:rPr lang="nb-NO" sz="1800" b="1" i="1" dirty="0">
                <a:latin typeface="Calibri" panose="020F0502020204030204" pitchFamily="34" charset="0"/>
                <a:ea typeface="Calibri" panose="020F0502020204030204" pitchFamily="34" charset="0"/>
                <a:cs typeface="Calibri" panose="020F0502020204030204" pitchFamily="34" charset="0"/>
              </a:rPr>
              <a:t>(Hvor vil vi)</a:t>
            </a:r>
          </a:p>
          <a:p>
            <a:pPr lvl="1">
              <a:buFont typeface="Wingdings" panose="05000000000000000000" pitchFamily="2" charset="2"/>
              <a:buChar char="Ø"/>
            </a:pPr>
            <a:r>
              <a:rPr lang="nb-NO" sz="1800" dirty="0">
                <a:latin typeface="Calibri" panose="020F0502020204030204" pitchFamily="34" charset="0"/>
                <a:ea typeface="Calibri" panose="020F0502020204030204" pitchFamily="34" charset="0"/>
                <a:cs typeface="Calibri" panose="020F0502020204030204" pitchFamily="34" charset="0"/>
              </a:rPr>
              <a:t>Økonomiplanen med budsjett - vise mulighetene gjennom det økonomiske handlingsrommet </a:t>
            </a:r>
            <a:r>
              <a:rPr lang="nb-NO" sz="1800" b="1" i="1" dirty="0">
                <a:latin typeface="Calibri" panose="020F0502020204030204" pitchFamily="34" charset="0"/>
                <a:ea typeface="Calibri" panose="020F0502020204030204" pitchFamily="34" charset="0"/>
                <a:cs typeface="Calibri" panose="020F0502020204030204" pitchFamily="34" charset="0"/>
              </a:rPr>
              <a:t>(Hva gjør vi)</a:t>
            </a:r>
          </a:p>
          <a:p>
            <a:pPr marL="457200" lvl="1" indent="0">
              <a:buNone/>
            </a:pPr>
            <a:endParaRPr lang="nb-NO" sz="1800" dirty="0">
              <a:latin typeface="Calibri" panose="020F0502020204030204" pitchFamily="34" charset="0"/>
              <a:ea typeface="Calibri" panose="020F0502020204030204" pitchFamily="34" charset="0"/>
              <a:cs typeface="Calibri" panose="020F0502020204030204" pitchFamily="34" charset="0"/>
            </a:endParaRPr>
          </a:p>
          <a:p>
            <a:pPr marL="0" indent="0">
              <a:buNone/>
            </a:pPr>
            <a:endParaRPr lang="nb-NO" sz="1800" dirty="0">
              <a:latin typeface="Calibri" panose="020F0502020204030204" pitchFamily="34" charset="0"/>
              <a:ea typeface="Calibri" panose="020F0502020204030204" pitchFamily="34" charset="0"/>
              <a:cs typeface="Calibri" panose="020F0502020204030204" pitchFamily="34" charset="0"/>
            </a:endParaRPr>
          </a:p>
        </p:txBody>
      </p:sp>
      <p:sp>
        <p:nvSpPr>
          <p:cNvPr id="3" name="Tittel 2">
            <a:extLst>
              <a:ext uri="{FF2B5EF4-FFF2-40B4-BE49-F238E27FC236}">
                <a16:creationId xmlns:a16="http://schemas.microsoft.com/office/drawing/2014/main" id="{DED79A34-D14F-D9FE-C718-3418B656799C}"/>
              </a:ext>
            </a:extLst>
          </p:cNvPr>
          <p:cNvSpPr>
            <a:spLocks noGrp="1"/>
          </p:cNvSpPr>
          <p:nvPr>
            <p:ph type="title"/>
          </p:nvPr>
        </p:nvSpPr>
        <p:spPr>
          <a:xfrm>
            <a:off x="665070" y="585801"/>
            <a:ext cx="10080625" cy="1287514"/>
          </a:xfrm>
        </p:spPr>
        <p:txBody>
          <a:bodyPr/>
          <a:lstStyle/>
          <a:p>
            <a:r>
              <a:rPr lang="nb-NO" sz="3200" b="1" dirty="0"/>
              <a:t>Kobling mellom Bo trygt hjemme-reformen og overordnet planarbeid i kommunene</a:t>
            </a:r>
          </a:p>
        </p:txBody>
      </p:sp>
      <p:pic>
        <p:nvPicPr>
          <p:cNvPr id="4" name="Bilde 3">
            <a:extLst>
              <a:ext uri="{FF2B5EF4-FFF2-40B4-BE49-F238E27FC236}">
                <a16:creationId xmlns:a16="http://schemas.microsoft.com/office/drawing/2014/main" id="{DDCA2AD3-C016-964E-B4A4-A2CA47EBA575}"/>
              </a:ext>
            </a:extLst>
          </p:cNvPr>
          <p:cNvPicPr>
            <a:picLocks noChangeAspect="1"/>
          </p:cNvPicPr>
          <p:nvPr/>
        </p:nvPicPr>
        <p:blipFill rotWithShape="1">
          <a:blip r:embed="rId3"/>
          <a:srcRect l="5705" t="21511" r="13668" b="6287"/>
          <a:stretch/>
        </p:blipFill>
        <p:spPr>
          <a:xfrm>
            <a:off x="6915708" y="2627789"/>
            <a:ext cx="5057458" cy="2885243"/>
          </a:xfrm>
          <a:prstGeom prst="rect">
            <a:avLst/>
          </a:prstGeom>
          <a:ln>
            <a:noFill/>
          </a:ln>
          <a:effectLst>
            <a:outerShdw blurRad="190500" algn="tl" rotWithShape="0">
              <a:srgbClr val="000000">
                <a:alpha val="70000"/>
              </a:srgbClr>
            </a:outerShdw>
          </a:effectLst>
        </p:spPr>
      </p:pic>
      <p:cxnSp>
        <p:nvCxnSpPr>
          <p:cNvPr id="6" name="Rett pilkobling 5">
            <a:extLst>
              <a:ext uri="{FF2B5EF4-FFF2-40B4-BE49-F238E27FC236}">
                <a16:creationId xmlns:a16="http://schemas.microsoft.com/office/drawing/2014/main" id="{9D478212-95E8-D532-D12E-E6CF3D59139C}"/>
              </a:ext>
            </a:extLst>
          </p:cNvPr>
          <p:cNvCxnSpPr>
            <a:cxnSpLocks/>
          </p:cNvCxnSpPr>
          <p:nvPr/>
        </p:nvCxnSpPr>
        <p:spPr>
          <a:xfrm>
            <a:off x="9321555" y="3222594"/>
            <a:ext cx="0" cy="1362192"/>
          </a:xfrm>
          <a:prstGeom prst="straightConnector1">
            <a:avLst/>
          </a:prstGeom>
          <a:ln w="38100">
            <a:solidFill>
              <a:srgbClr val="C0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841511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tekst 1">
            <a:extLst>
              <a:ext uri="{FF2B5EF4-FFF2-40B4-BE49-F238E27FC236}">
                <a16:creationId xmlns:a16="http://schemas.microsoft.com/office/drawing/2014/main" id="{E420DA7A-61D7-B6D3-3D99-D94214552A74}"/>
              </a:ext>
            </a:extLst>
          </p:cNvPr>
          <p:cNvSpPr>
            <a:spLocks noGrp="1"/>
          </p:cNvSpPr>
          <p:nvPr>
            <p:ph type="body" sz="quarter" idx="11"/>
          </p:nvPr>
        </p:nvSpPr>
        <p:spPr>
          <a:xfrm>
            <a:off x="737946" y="854905"/>
            <a:ext cx="10078772" cy="3927382"/>
          </a:xfrm>
        </p:spPr>
        <p:txBody>
          <a:bodyPr/>
          <a:lstStyle/>
          <a:p>
            <a:pPr marL="0" indent="0">
              <a:buNone/>
            </a:pPr>
            <a:r>
              <a:rPr lang="nb-NO" sz="2000" b="1" dirty="0">
                <a:latin typeface="Calibri" panose="020F0502020204030204" pitchFamily="34" charset="0"/>
                <a:ea typeface="Calibri" panose="020F0502020204030204" pitchFamily="34" charset="0"/>
                <a:cs typeface="Calibri" panose="020F0502020204030204" pitchFamily="34" charset="0"/>
              </a:rPr>
              <a:t>Noen nødvendige grep:</a:t>
            </a:r>
          </a:p>
          <a:p>
            <a:pPr marL="0" indent="0">
              <a:buNone/>
            </a:pPr>
            <a:endParaRPr lang="nb-NO" sz="2000" b="1" dirty="0">
              <a:latin typeface="Calibri" panose="020F0502020204030204" pitchFamily="34" charset="0"/>
              <a:ea typeface="Calibri" panose="020F0502020204030204" pitchFamily="34" charset="0"/>
              <a:cs typeface="Calibri" panose="020F0502020204030204" pitchFamily="34" charset="0"/>
            </a:endParaRPr>
          </a:p>
          <a:p>
            <a:r>
              <a:rPr lang="nb-NO" sz="1800" i="1" dirty="0">
                <a:latin typeface="Calibri" panose="020F0502020204030204" pitchFamily="34" charset="0"/>
                <a:ea typeface="Calibri" panose="020F0502020204030204" pitchFamily="34" charset="0"/>
                <a:cs typeface="Calibri" panose="020F0502020204030204" pitchFamily="34" charset="0"/>
              </a:rPr>
              <a:t>Samfunnsplanleggingen må bli mer realistisk</a:t>
            </a:r>
          </a:p>
          <a:p>
            <a:pPr lvl="1">
              <a:buFont typeface="Wingdings" panose="05000000000000000000" pitchFamily="2" charset="2"/>
              <a:buChar char="Ø"/>
            </a:pPr>
            <a:r>
              <a:rPr lang="nb-NO" sz="1800" dirty="0">
                <a:latin typeface="Calibri" panose="020F0502020204030204" pitchFamily="34" charset="0"/>
                <a:ea typeface="Calibri" panose="020F0502020204030204" pitchFamily="34" charset="0"/>
                <a:cs typeface="Calibri" panose="020F0502020204030204" pitchFamily="34" charset="0"/>
              </a:rPr>
              <a:t>Planlegge for befolkningsnedgang/befolkningsendring eller status </a:t>
            </a:r>
            <a:r>
              <a:rPr lang="nb-NO" sz="1800" dirty="0" err="1">
                <a:latin typeface="Calibri" panose="020F0502020204030204" pitchFamily="34" charset="0"/>
                <a:ea typeface="Calibri" panose="020F0502020204030204" pitchFamily="34" charset="0"/>
                <a:cs typeface="Calibri" panose="020F0502020204030204" pitchFamily="34" charset="0"/>
              </a:rPr>
              <a:t>quo</a:t>
            </a:r>
            <a:r>
              <a:rPr lang="nb-NO" sz="1800" dirty="0">
                <a:latin typeface="Calibri" panose="020F0502020204030204" pitchFamily="34" charset="0"/>
                <a:ea typeface="Calibri" panose="020F0502020204030204" pitchFamily="34" charset="0"/>
                <a:cs typeface="Calibri" panose="020F0502020204030204" pitchFamily="34" charset="0"/>
              </a:rPr>
              <a:t> i de små kommunene</a:t>
            </a:r>
          </a:p>
          <a:p>
            <a:pPr lvl="1">
              <a:buFont typeface="Wingdings" panose="05000000000000000000" pitchFamily="2" charset="2"/>
              <a:buChar char="Ø"/>
            </a:pPr>
            <a:r>
              <a:rPr lang="nb-NO" sz="1800" dirty="0">
                <a:latin typeface="Calibri" panose="020F0502020204030204" pitchFamily="34" charset="0"/>
                <a:ea typeface="Calibri" panose="020F0502020204030204" pitchFamily="34" charset="0"/>
                <a:cs typeface="Calibri" panose="020F0502020204030204" pitchFamily="34" charset="0"/>
              </a:rPr>
              <a:t>Øke velferd, attraktivitet, næringsetableringer og bolyst</a:t>
            </a:r>
          </a:p>
          <a:p>
            <a:pPr marL="457200" lvl="1" indent="0">
              <a:buNone/>
            </a:pPr>
            <a:endParaRPr lang="nb-NO" sz="1800" dirty="0">
              <a:latin typeface="Calibri" panose="020F0502020204030204" pitchFamily="34" charset="0"/>
              <a:ea typeface="Calibri" panose="020F0502020204030204" pitchFamily="34" charset="0"/>
              <a:cs typeface="Calibri" panose="020F0502020204030204" pitchFamily="34" charset="0"/>
            </a:endParaRPr>
          </a:p>
          <a:p>
            <a:r>
              <a:rPr lang="nb-NO" sz="1800" i="1" dirty="0">
                <a:latin typeface="Calibri" panose="020F0502020204030204" pitchFamily="34" charset="0"/>
                <a:ea typeface="Calibri" panose="020F0502020204030204" pitchFamily="34" charset="0"/>
                <a:cs typeface="Calibri" panose="020F0502020204030204" pitchFamily="34" charset="0"/>
              </a:rPr>
              <a:t>Bo trygt hjemme-reformen handler også om arealplanlegging og arealbruk</a:t>
            </a:r>
          </a:p>
          <a:p>
            <a:pPr lvl="1">
              <a:buFont typeface="Wingdings" panose="05000000000000000000" pitchFamily="2" charset="2"/>
              <a:buChar char="Ø"/>
            </a:pPr>
            <a:r>
              <a:rPr lang="nb-NO" sz="1800" dirty="0">
                <a:latin typeface="Calibri" panose="020F0502020204030204" pitchFamily="34" charset="0"/>
                <a:ea typeface="Calibri" panose="020F0502020204030204" pitchFamily="34" charset="0"/>
                <a:cs typeface="Calibri" panose="020F0502020204030204" pitchFamily="34" charset="0"/>
              </a:rPr>
              <a:t>Aldersvennlig sentrumsutvikling</a:t>
            </a:r>
          </a:p>
          <a:p>
            <a:pPr lvl="1">
              <a:buFont typeface="Wingdings" panose="05000000000000000000" pitchFamily="2" charset="2"/>
              <a:buChar char="Ø"/>
            </a:pPr>
            <a:r>
              <a:rPr lang="nb-NO" sz="1800" dirty="0">
                <a:latin typeface="Calibri" panose="020F0502020204030204" pitchFamily="34" charset="0"/>
                <a:ea typeface="Calibri" panose="020F0502020204030204" pitchFamily="34" charset="0"/>
                <a:cs typeface="Calibri" panose="020F0502020204030204" pitchFamily="34" charset="0"/>
              </a:rPr>
              <a:t>Legge til rette for aldring med sosiale møteplasser, det å bo i tilrettelagt bolig lengst mulig</a:t>
            </a:r>
          </a:p>
          <a:p>
            <a:pPr lvl="1">
              <a:buFont typeface="Wingdings" panose="05000000000000000000" pitchFamily="2" charset="2"/>
              <a:buChar char="Ø"/>
            </a:pPr>
            <a:r>
              <a:rPr lang="nb-NO" sz="1800" dirty="0">
                <a:latin typeface="Calibri" panose="020F0502020204030204" pitchFamily="34" charset="0"/>
                <a:ea typeface="Calibri" panose="020F0502020204030204" pitchFamily="34" charset="0"/>
                <a:cs typeface="Calibri" panose="020F0502020204030204" pitchFamily="34" charset="0"/>
              </a:rPr>
              <a:t>Samling av ressurser og tjenester rundt knutepunkter</a:t>
            </a:r>
          </a:p>
          <a:p>
            <a:pPr lvl="1">
              <a:buFont typeface="Wingdings" panose="05000000000000000000" pitchFamily="2" charset="2"/>
              <a:buChar char="Ø"/>
            </a:pPr>
            <a:endParaRPr lang="nb-NO" sz="1800" i="1" dirty="0">
              <a:latin typeface="Calibri" panose="020F0502020204030204" pitchFamily="34" charset="0"/>
              <a:ea typeface="Calibri" panose="020F0502020204030204" pitchFamily="34" charset="0"/>
              <a:cs typeface="Calibri" panose="020F0502020204030204" pitchFamily="34" charset="0"/>
            </a:endParaRPr>
          </a:p>
          <a:p>
            <a:r>
              <a:rPr lang="nb-NO" sz="1800" i="1" dirty="0">
                <a:latin typeface="Calibri" panose="020F0502020204030204" pitchFamily="34" charset="0"/>
                <a:ea typeface="Calibri" panose="020F0502020204030204" pitchFamily="34" charset="0"/>
                <a:cs typeface="Calibri" panose="020F0502020204030204" pitchFamily="34" charset="0"/>
              </a:rPr>
              <a:t>Det økonomiske handlingsrommet er begrenset</a:t>
            </a:r>
          </a:p>
          <a:p>
            <a:pPr lvl="1">
              <a:buFont typeface="Wingdings" panose="05000000000000000000" pitchFamily="2" charset="2"/>
              <a:buChar char="Ø"/>
            </a:pPr>
            <a:r>
              <a:rPr lang="nb-NO" sz="1800" dirty="0">
                <a:latin typeface="Calibri" panose="020F0502020204030204" pitchFamily="34" charset="0"/>
                <a:ea typeface="Calibri" panose="020F0502020204030204" pitchFamily="34" charset="0"/>
                <a:cs typeface="Calibri" panose="020F0502020204030204" pitchFamily="34" charset="0"/>
              </a:rPr>
              <a:t>Innsatsen må vris mer mot folkehelse og eldreomsorg</a:t>
            </a:r>
          </a:p>
          <a:p>
            <a:pPr lvl="1">
              <a:buFont typeface="Wingdings" panose="05000000000000000000" pitchFamily="2" charset="2"/>
              <a:buChar char="Ø"/>
            </a:pPr>
            <a:r>
              <a:rPr lang="nb-NO" sz="1800" dirty="0">
                <a:latin typeface="Calibri" panose="020F0502020204030204" pitchFamily="34" charset="0"/>
                <a:ea typeface="Calibri" panose="020F0502020204030204" pitchFamily="34" charset="0"/>
                <a:cs typeface="Calibri" panose="020F0502020204030204" pitchFamily="34" charset="0"/>
              </a:rPr>
              <a:t>Tjenester må styres ned til kun det lovpålagte (stram kommuneøkonomi)</a:t>
            </a:r>
          </a:p>
          <a:p>
            <a:pPr marL="457200" lvl="1" indent="0">
              <a:buNone/>
            </a:pPr>
            <a:endParaRPr lang="nb-NO" sz="1800" dirty="0">
              <a:latin typeface="Calibri" panose="020F0502020204030204" pitchFamily="34" charset="0"/>
              <a:ea typeface="Calibri" panose="020F0502020204030204" pitchFamily="34" charset="0"/>
              <a:cs typeface="Calibri" panose="020F0502020204030204" pitchFamily="34" charset="0"/>
            </a:endParaRPr>
          </a:p>
          <a:p>
            <a:pPr marL="0" indent="0">
              <a:buNone/>
            </a:pPr>
            <a:endParaRPr lang="nb-NO" sz="1800" dirty="0">
              <a:latin typeface="Calibri" panose="020F0502020204030204" pitchFamily="34" charset="0"/>
              <a:ea typeface="Calibri" panose="020F0502020204030204" pitchFamily="34" charset="0"/>
              <a:cs typeface="Calibri" panose="020F0502020204030204" pitchFamily="34" charset="0"/>
            </a:endParaRPr>
          </a:p>
          <a:p>
            <a:endParaRPr lang="nb-NO" sz="1800" dirty="0">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867642951"/>
      </p:ext>
    </p:extLst>
  </p:cSld>
  <p:clrMapOvr>
    <a:masterClrMapping/>
  </p:clrMapOvr>
</p:sld>
</file>

<file path=ppt/theme/theme1.xml><?xml version="1.0" encoding="utf-8"?>
<a:theme xmlns:a="http://schemas.openxmlformats.org/drawingml/2006/main" name="Office-tema">
  <a:themeElements>
    <a:clrScheme name="FM_designprofil_2018">
      <a:dk1>
        <a:srgbClr val="00244E"/>
      </a:dk1>
      <a:lt1>
        <a:sysClr val="window" lastClr="FFFFFF"/>
      </a:lt1>
      <a:dk2>
        <a:srgbClr val="00244E"/>
      </a:dk2>
      <a:lt2>
        <a:srgbClr val="E7E6E6"/>
      </a:lt2>
      <a:accent1>
        <a:srgbClr val="00ADBA"/>
      </a:accent1>
      <a:accent2>
        <a:srgbClr val="4C76BA"/>
      </a:accent2>
      <a:accent3>
        <a:srgbClr val="BFC2C0"/>
      </a:accent3>
      <a:accent4>
        <a:srgbClr val="F39200"/>
      </a:accent4>
      <a:accent5>
        <a:srgbClr val="C90B1C"/>
      </a:accent5>
      <a:accent6>
        <a:srgbClr val="87C0C4"/>
      </a:accent6>
      <a:hlink>
        <a:srgbClr val="00ADBA"/>
      </a:hlink>
      <a:folHlink>
        <a:srgbClr val="C90B1C"/>
      </a:folHlink>
    </a:clrScheme>
    <a:fontScheme name="FM_OpenSans">
      <a:majorFont>
        <a:latin typeface="Open Sans Light"/>
        <a:ea typeface=""/>
        <a:cs typeface=""/>
      </a:majorFont>
      <a:minorFont>
        <a:latin typeface="Open Sans"/>
        <a:ea typeface=""/>
        <a:cs typeface=""/>
      </a:minorFont>
    </a:fontScheme>
    <a:fmtScheme name="Røykfarget glass">
      <a:fillStyleLst>
        <a:solidFill>
          <a:schemeClr val="phClr"/>
        </a:solidFill>
        <a:gradFill rotWithShape="1">
          <a:gsLst>
            <a:gs pos="0">
              <a:schemeClr val="phClr">
                <a:tint val="83000"/>
                <a:shade val="100000"/>
                <a:satMod val="100000"/>
              </a:schemeClr>
            </a:gs>
            <a:gs pos="100000">
              <a:schemeClr val="phClr">
                <a:tint val="61000"/>
                <a:alpha val="100000"/>
                <a:satMod val="180000"/>
              </a:schemeClr>
            </a:gs>
          </a:gsLst>
          <a:path path="circle">
            <a:fillToRect l="100000" t="100000" r="100000" b="100000"/>
          </a:path>
        </a:gradFill>
        <a:gradFill rotWithShape="1">
          <a:gsLst>
            <a:gs pos="0">
              <a:schemeClr val="phClr">
                <a:shade val="85000"/>
              </a:schemeClr>
            </a:gs>
            <a:gs pos="100000">
              <a:schemeClr val="phClr">
                <a:tint val="90000"/>
                <a:alpha val="100000"/>
                <a:satMod val="180000"/>
              </a:schemeClr>
            </a:gs>
          </a:gsLst>
          <a:path path="circle">
            <a:fillToRect l="100000" t="100000" r="100000" b="100000"/>
          </a:path>
        </a:gradFill>
      </a:fillStyleLst>
      <a:lnStyleLst>
        <a:ln w="9525" cap="flat" cmpd="sng" algn="ctr">
          <a:solidFill>
            <a:schemeClr val="phClr"/>
          </a:solidFill>
          <a:prstDash val="solid"/>
        </a:ln>
        <a:ln w="10795" cap="flat" cmpd="sng" algn="ctr">
          <a:solidFill>
            <a:schemeClr val="phClr"/>
          </a:solidFill>
          <a:prstDash val="solid"/>
        </a:ln>
        <a:ln w="15240" cap="flat" cmpd="sng" algn="ctr">
          <a:solidFill>
            <a:schemeClr val="phClr">
              <a:tint val="25000"/>
              <a:alpha val="25000"/>
            </a:schemeClr>
          </a:solidFill>
          <a:prstDash val="solid"/>
        </a:ln>
      </a:lnStyleLst>
      <a:effectStyleLst>
        <a:effectStyle>
          <a:effectLst/>
        </a:effectStyle>
        <a:effectStyle>
          <a:effectLst/>
        </a:effectStyle>
        <a:effectStyle>
          <a:effectLst>
            <a:outerShdw blurRad="44450" dist="21590" dir="5400000" rotWithShape="0">
              <a:srgbClr val="000000">
                <a:alpha val="40000"/>
              </a:srgbClr>
            </a:outerShdw>
          </a:effectLst>
          <a:scene3d>
            <a:camera prst="orthographicFront">
              <a:rot lat="0" lon="0" rev="0"/>
            </a:camera>
            <a:lightRig rig="flat" dir="t">
              <a:rot lat="0" lon="0" rev="3600000"/>
            </a:lightRig>
          </a:scene3d>
          <a:sp3d prstMaterial="flat">
            <a:bevelT w="28575" h="41275" prst="coolSlant"/>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PT_mal Statsforvalter_no.potx" id="{4E922EBC-B49B-4FC5-BDB6-8F5FDAC8399E}" vid="{D3D1CD5C-81DF-4B74-981F-4DB46DE0B59C}"/>
    </a:ext>
  </a:ext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kument" ma:contentTypeID="0x010100CBA6DFF9D2E0D248A99F585027E8EE1A" ma:contentTypeVersion="10" ma:contentTypeDescription="Opprett et nytt dokument." ma:contentTypeScope="" ma:versionID="84de2b73d45d4d2d026d77fdcebe8963">
  <xsd:schema xmlns:xsd="http://www.w3.org/2001/XMLSchema" xmlns:xs="http://www.w3.org/2001/XMLSchema" xmlns:p="http://schemas.microsoft.com/office/2006/metadata/properties" xmlns:ns3="f5e460a5-28c9-4c2a-8eae-42712c6d4c04" xmlns:ns4="a0799e09-e326-4f4a-90aa-3c862e2addb5" targetNamespace="http://schemas.microsoft.com/office/2006/metadata/properties" ma:root="true" ma:fieldsID="1d2c1c08760e3b1327be109a5e407eef" ns3:_="" ns4:_="">
    <xsd:import namespace="f5e460a5-28c9-4c2a-8eae-42712c6d4c04"/>
    <xsd:import namespace="a0799e09-e326-4f4a-90aa-3c862e2addb5"/>
    <xsd:element name="properties">
      <xsd:complexType>
        <xsd:sequence>
          <xsd:element name="documentManagement">
            <xsd:complexType>
              <xsd:all>
                <xsd:element ref="ns3:MediaServiceMetadata" minOccurs="0"/>
                <xsd:element ref="ns3:MediaServiceFastMetadata" minOccurs="0"/>
                <xsd:element ref="ns3:MediaServiceAutoTags" minOccurs="0"/>
                <xsd:element ref="ns3:MediaServiceGenerationTime" minOccurs="0"/>
                <xsd:element ref="ns3:MediaServiceEventHashCode" minOccurs="0"/>
                <xsd:element ref="ns3:MediaServiceOCR" minOccurs="0"/>
                <xsd:element ref="ns4:SharedWithUsers" minOccurs="0"/>
                <xsd:element ref="ns4:SharedWithDetails" minOccurs="0"/>
                <xsd:element ref="ns4:SharingHintHash" minOccurs="0"/>
                <xsd:element ref="ns3: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5e460a5-28c9-4c2a-8eae-42712c6d4c0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GenerationTime" ma:index="11" nillable="true" ma:displayName="MediaServiceGenerationTime" ma:hidden="true" ma:internalName="MediaServiceGenerationTime"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DateTaken" ma:index="17" nillable="true" ma:displayName="MediaServiceDateTaken" ma:hidden="true" ma:internalName="MediaServiceDateTake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a0799e09-e326-4f4a-90aa-3c862e2addb5" elementFormDefault="qualified">
    <xsd:import namespace="http://schemas.microsoft.com/office/2006/documentManagement/types"/>
    <xsd:import namespace="http://schemas.microsoft.com/office/infopath/2007/PartnerControls"/>
    <xsd:element name="SharedWithUsers" ma:index="14" nillable="true" ma:displayName="Delt med"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Delingsdetaljer" ma:internalName="SharedWithDetails" ma:readOnly="true">
      <xsd:simpleType>
        <xsd:restriction base="dms:Note">
          <xsd:maxLength value="255"/>
        </xsd:restriction>
      </xsd:simpleType>
    </xsd:element>
    <xsd:element name="SharingHintHash" ma:index="16" nillable="true" ma:displayName="Hash for deling av tips"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nholdstype"/>
        <xsd:element ref="dc:title" minOccurs="0" maxOccurs="1" ma:index="4" ma:displayName="Tit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B3AEF4F0-969E-4622-A720-734168D323D6}">
  <ds:schemaRefs>
    <ds:schemaRef ds:uri="http://schemas.microsoft.com/sharepoint/v3/contenttype/forms"/>
  </ds:schemaRefs>
</ds:datastoreItem>
</file>

<file path=customXml/itemProps2.xml><?xml version="1.0" encoding="utf-8"?>
<ds:datastoreItem xmlns:ds="http://schemas.openxmlformats.org/officeDocument/2006/customXml" ds:itemID="{FA45CB74-4132-45F7-8527-01F7F7052F2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f5e460a5-28c9-4c2a-8eae-42712c6d4c04"/>
    <ds:schemaRef ds:uri="a0799e09-e326-4f4a-90aa-3c862e2addb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EA27051D-3D03-4811-9E08-C78513313A69}">
  <ds:schemaRefs>
    <ds:schemaRef ds:uri="http://schemas.microsoft.com/office/2006/metadata/properties"/>
    <ds:schemaRef ds:uri="http://schemas.microsoft.com/office/infopath/2007/PartnerControls"/>
  </ds:schemaRefs>
</ds:datastoreItem>
</file>

<file path=docMetadata/LabelInfo.xml><?xml version="1.0" encoding="utf-8"?>
<clbl:labelList xmlns:clbl="http://schemas.microsoft.com/office/2020/mipLabelMetadata">
  <clbl:label id="{8a6fa58e-5153-4bfa-9a8b-573d985a4186}" enabled="0" method="" siteId="{8a6fa58e-5153-4bfa-9a8b-573d985a4186}" removed="1"/>
</clbl:labelList>
</file>

<file path=docProps/app.xml><?xml version="1.0" encoding="utf-8"?>
<Properties xmlns="http://schemas.openxmlformats.org/officeDocument/2006/extended-properties" xmlns:vt="http://schemas.openxmlformats.org/officeDocument/2006/docPropsVTypes">
  <Template>PPT_mal Statsforvalter_no</Template>
  <TotalTime>1795</TotalTime>
  <Words>992</Words>
  <Application>Microsoft Office PowerPoint</Application>
  <PresentationFormat>Widescreen</PresentationFormat>
  <Paragraphs>117</Paragraphs>
  <Slides>13</Slides>
  <Notes>6</Notes>
  <HiddenSlides>0</HiddenSlides>
  <MMClips>0</MMClips>
  <ScaleCrop>false</ScaleCrop>
  <HeadingPairs>
    <vt:vector size="6" baseType="variant">
      <vt:variant>
        <vt:lpstr>Brukte skrifter</vt:lpstr>
      </vt:variant>
      <vt:variant>
        <vt:i4>8</vt:i4>
      </vt:variant>
      <vt:variant>
        <vt:lpstr>Tema</vt:lpstr>
      </vt:variant>
      <vt:variant>
        <vt:i4>1</vt:i4>
      </vt:variant>
      <vt:variant>
        <vt:lpstr>Lysbildetitler</vt:lpstr>
      </vt:variant>
      <vt:variant>
        <vt:i4>13</vt:i4>
      </vt:variant>
    </vt:vector>
  </HeadingPairs>
  <TitlesOfParts>
    <vt:vector size="22" baseType="lpstr">
      <vt:lpstr>Aptos</vt:lpstr>
      <vt:lpstr>Arial</vt:lpstr>
      <vt:lpstr>Calibri</vt:lpstr>
      <vt:lpstr>Open Sans</vt:lpstr>
      <vt:lpstr>Open Sans Light</vt:lpstr>
      <vt:lpstr>Open Sans SemiBold</vt:lpstr>
      <vt:lpstr>Wingdings</vt:lpstr>
      <vt:lpstr>Work Sans</vt:lpstr>
      <vt:lpstr>Office-tema</vt:lpstr>
      <vt:lpstr>PowerPoint-presentasjon</vt:lpstr>
      <vt:lpstr>Kort om bo trygt hjemme reformen </vt:lpstr>
      <vt:lpstr>Statsforvalterens  oppdrag med oppfølging av  Bo trygt hjemme reformen (KDD) </vt:lpstr>
      <vt:lpstr>Forslag til intern organisering hos Statsforvalteren  </vt:lpstr>
      <vt:lpstr>Ekstern organisering av reformarbeidet</vt:lpstr>
      <vt:lpstr>Regionalt samarbeidsorgan i Bo trygt hjemme-reformen i Troms og Finnmark</vt:lpstr>
      <vt:lpstr>Planutvikling i kommunene</vt:lpstr>
      <vt:lpstr>Kobling mellom Bo trygt hjemme-reformen og overordnet planarbeid i kommunene</vt:lpstr>
      <vt:lpstr>PowerPoint-presentasjon</vt:lpstr>
      <vt:lpstr>Planlagte aktiviteter  2024 – 2025, SFTF</vt:lpstr>
      <vt:lpstr>PowerPoint-presentasjon</vt:lpstr>
      <vt:lpstr>Nasjonalt nettverk for aldersvennlige lokalsamfunn</vt:lpstr>
      <vt:lpstr>PowerPoint-presentasjon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Nilsen, Anu Anna-Maija</dc:creator>
  <cp:lastModifiedBy>Nergård, Lill-Hege</cp:lastModifiedBy>
  <cp:revision>9</cp:revision>
  <dcterms:created xsi:type="dcterms:W3CDTF">2024-09-04T06:01:19Z</dcterms:created>
  <dcterms:modified xsi:type="dcterms:W3CDTF">2024-09-26T06:54:04Z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0x010100CBA6DFF9D2E0D248A99F585027E8EE1A</vt:lpwstr>
  </property>
</Properties>
</file>