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763" r:id="rId2"/>
  </p:sldMasterIdLst>
  <p:notesMasterIdLst>
    <p:notesMasterId r:id="rId16"/>
  </p:notesMasterIdLst>
  <p:handoutMasterIdLst>
    <p:handoutMasterId r:id="rId17"/>
  </p:handoutMasterIdLst>
  <p:sldIdLst>
    <p:sldId id="258" r:id="rId3"/>
    <p:sldId id="260" r:id="rId4"/>
    <p:sldId id="328" r:id="rId5"/>
    <p:sldId id="334" r:id="rId6"/>
    <p:sldId id="335" r:id="rId7"/>
    <p:sldId id="310" r:id="rId8"/>
    <p:sldId id="331" r:id="rId9"/>
    <p:sldId id="337" r:id="rId10"/>
    <p:sldId id="338" r:id="rId11"/>
    <p:sldId id="339" r:id="rId12"/>
    <p:sldId id="340" r:id="rId13"/>
    <p:sldId id="315" r:id="rId14"/>
    <p:sldId id="342" r:id="rId15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244E"/>
    <a:srgbClr val="7A942F"/>
    <a:srgbClr val="00ADBA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60" d="100"/>
          <a:sy n="60" d="100"/>
        </p:scale>
        <p:origin x="160" y="68"/>
      </p:cViewPr>
      <p:guideLst/>
    </p:cSldViewPr>
  </p:slideViewPr>
  <p:outlineViewPr>
    <p:cViewPr>
      <p:scale>
        <a:sx n="33" d="100"/>
        <a:sy n="33" d="100"/>
      </p:scale>
      <p:origin x="0" y="-167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66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7A2B3-0D17-48DC-B775-1EBDA3048A7F}" type="datetimeFigureOut">
              <a:rPr lang="nb-NO" smtClean="0"/>
              <a:t>09.03.2020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6FDA6-92C4-45E4-924C-1C31ABC5FB8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5012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09.03.2020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Fra 2019 skal alle aktører i barnehagesektoren samarbeide om å utvikle gode kompetansetiltak.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616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3652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2759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774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4492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 disse i Trondheim:	238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bhg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Antall barn:		ca. 24 000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 disse i Trondheim:	ca. 11 000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1002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0608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1: Arbeidskrevende med analyse og </a:t>
            </a:r>
            <a:r>
              <a:rPr lang="nb-NO" dirty="0" err="1"/>
              <a:t>planarbeud</a:t>
            </a:r>
            <a:r>
              <a:rPr lang="nb-NO" dirty="0"/>
              <a:t>?</a:t>
            </a:r>
          </a:p>
          <a:p>
            <a:r>
              <a:rPr lang="nb-NO" dirty="0"/>
              <a:t> 2: UH blitt tildelt lite av midlene i sin helhet, ser lite av midlene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4571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% andel eiere</a:t>
            </a:r>
          </a:p>
          <a:p>
            <a:r>
              <a:rPr lang="nb-NO" dirty="0"/>
              <a:t>Tema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3664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6112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3181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6581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971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xmlns="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xmlns="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09.03.2020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xmlns="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xmlns="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xmlns="" id="{79FEB085-0190-4AD4-B146-7E11A3CED7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53" y="4988753"/>
            <a:ext cx="5397131" cy="16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xmlns="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xmlns="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xmlns="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xmlns="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xmlns="" id="{FEB39EEC-E5ED-419B-9461-F591CAB018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55689" y="2231403"/>
            <a:ext cx="10080624" cy="4279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Skriv ditt innhold her</a:t>
            </a:r>
          </a:p>
        </p:txBody>
      </p:sp>
    </p:spTree>
    <p:extLst>
      <p:ext uri="{BB962C8B-B14F-4D97-AF65-F5344CB8AC3E}">
        <p14:creationId xmlns:p14="http://schemas.microsoft.com/office/powerpoint/2010/main" val="911178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xmlns="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xmlns="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xmlns="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xmlns="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xmlns="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xmlns="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xmlns="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r>
              <a:rPr lang="nb-NO"/>
              <a:t/>
            </a:r>
            <a:br>
              <a:rPr lang="nb-NO"/>
            </a:br>
            <a:r>
              <a:rPr lang="nb-NO"/>
              <a:t/>
            </a: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xmlns="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xmlns="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xmlns="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xmlns="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xmlns="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xmlns="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xmlns="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r>
              <a:rPr lang="nb-NO"/>
              <a:t/>
            </a: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xmlns="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xmlns="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xmlns="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xmlns="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xmlns="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xmlns="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xmlns="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xmlns="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xmlns="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xmlns="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xmlns="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xmlns="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xmlns="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xmlns="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xmlns="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r>
              <a:rPr lang="nb-NO"/>
              <a:t/>
            </a: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xmlns="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xmlns="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xmlns="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xmlns="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xmlns="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xmlns="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xmlns="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xmlns="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xmlns="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xmlns="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xmlns="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xmlns="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xmlns="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xmlns="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xmlns="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xmlns="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xmlns="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xmlns="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xmlns="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xmlns="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xmlns="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xmlns="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xmlns="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xmlns="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xmlns="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xmlns="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xmlns="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xmlns="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xmlns="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xmlns="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xmlns="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xmlns="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xmlns="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xmlns="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xmlns="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xmlns="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xmlns="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xmlns="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xmlns="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xmlns="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xmlns="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xmlns="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xmlns="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xmlns="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xmlns="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7"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xmlns="" id="{E61A0069-77CB-4CBE-BA7B-A3D685364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09.03.2020</a:t>
            </a:fld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xmlns="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xmlns="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xmlns="" id="{20DCFF89-A1B9-492B-88E1-30000BFDAD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53" y="4988753"/>
            <a:ext cx="5397131" cy="16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xmlns="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xmlns="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xmlns="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xmlns="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xmlns="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xmlns="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xmlns="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xmlns="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xmlns="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bg1"/>
              </a:solidFill>
              <a:latin typeface="+mn-lt"/>
            </a:endParaRPr>
          </a:p>
          <a:p>
            <a:pPr algn="r"/>
            <a:endParaRPr lang="nb-NO" sz="9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xmlns="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xmlns="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xmlns="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xmlns="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xmlns="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xmlns="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xmlns="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xmlns="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xmlns="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xmlns="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xmlns="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xmlns="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xmlns="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xmlns="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xmlns="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xmlns="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xmlns="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xmlns="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xmlns="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xmlns="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xmlns="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xmlns="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xmlns="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xmlns="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xmlns="" id="{386F416E-DCDD-D943-A517-E77ED9881F89}"/>
              </a:ext>
            </a:extLst>
          </p:cNvPr>
          <p:cNvSpPr txBox="1"/>
          <p:nvPr userDrawn="1"/>
        </p:nvSpPr>
        <p:spPr>
          <a:xfrm>
            <a:off x="959829" y="5857083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500C3C50-FBE4-46EE-B152-E432740BFA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75" y="4884084"/>
            <a:ext cx="4114801" cy="12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xmlns="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xmlns="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xmlns="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xmlns="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xmlns="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xmlns="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xmlns="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xmlns="" id="{3FA735B6-05A2-44CC-BDD4-5866E7A4EED0}"/>
              </a:ext>
            </a:extLst>
          </p:cNvPr>
          <p:cNvSpPr txBox="1"/>
          <p:nvPr userDrawn="1"/>
        </p:nvSpPr>
        <p:spPr>
          <a:xfrm>
            <a:off x="959829" y="5857083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xmlns="" id="{20C5837D-520B-4868-BA06-253D8CD075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75" y="4884084"/>
            <a:ext cx="4114801" cy="12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xmlns="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xmlns="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xmlns="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xmlns="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xmlns="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xmlns="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xmlns="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/>
            </a: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xmlns="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xmlns="" id="{649FE12C-F871-4C7B-B61B-51B3EAA8293D}"/>
              </a:ext>
            </a:extLst>
          </p:cNvPr>
          <p:cNvSpPr txBox="1"/>
          <p:nvPr userDrawn="1"/>
        </p:nvSpPr>
        <p:spPr>
          <a:xfrm>
            <a:off x="959829" y="5857083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xmlns="" id="{6F06218A-301C-4474-9121-5449FAE2D8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75" y="4884084"/>
            <a:ext cx="4114801" cy="12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xmlns="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xmlns="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xmlns="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xmlns="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xmlns="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xmlns="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xmlns="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xmlns="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xmlns="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xmlns="" id="{DE8715DE-5416-9048-B462-7D91320F89F7}"/>
              </a:ext>
            </a:extLst>
          </p:cNvPr>
          <p:cNvSpPr txBox="1"/>
          <p:nvPr userDrawn="1"/>
        </p:nvSpPr>
        <p:spPr>
          <a:xfrm>
            <a:off x="8896396" y="5725022"/>
            <a:ext cx="257109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xmlns="" id="{AC2BD745-6029-4CEA-8846-93752FBA680D}"/>
              </a:ext>
            </a:extLst>
          </p:cNvPr>
          <p:cNvSpPr txBox="1"/>
          <p:nvPr userDrawn="1"/>
        </p:nvSpPr>
        <p:spPr>
          <a:xfrm>
            <a:off x="8896396" y="5802926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xmlns="" id="{8D75634F-8BFE-4890-B40D-AA62743007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97" y="5288605"/>
            <a:ext cx="4114801" cy="12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xmlns="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xmlns="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xmlns="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09.03.2020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xmlns="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xmlns="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xmlns="" id="{722CA871-1EAC-4243-8898-C04FF7F787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53" y="4988753"/>
            <a:ext cx="5397131" cy="16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xmlns="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xmlns="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xmlns="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xmlns="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xmlns="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xmlns="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7" name="Plassholder for tekst 37">
            <a:extLst>
              <a:ext uri="{FF2B5EF4-FFF2-40B4-BE49-F238E27FC236}">
                <a16:creationId xmlns:a16="http://schemas.microsoft.com/office/drawing/2014/main" xmlns="" id="{AB8D1900-4B71-4D8A-81B5-9A6D2B0ABC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155891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</p:spTree>
    <p:extLst>
      <p:ext uri="{BB962C8B-B14F-4D97-AF65-F5344CB8AC3E}">
        <p14:creationId xmlns:p14="http://schemas.microsoft.com/office/powerpoint/2010/main" val="4284639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xmlns="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xmlns="" id="{DD6FCC2D-F7C0-4100-AD53-3AF8C3B2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998D-B5B4-452A-8EFE-DC5D9094898C}" type="datetimeFigureOut">
              <a:rPr lang="nb-NO" smtClean="0"/>
              <a:t>09.03.2020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5F96-8B94-4068-A6F0-9A09D4123D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74448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998D-B5B4-452A-8EFE-DC5D9094898C}" type="datetimeFigureOut">
              <a:rPr lang="nb-NO" smtClean="0"/>
              <a:t>09.03.2020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5F96-8B94-4068-A6F0-9A09D4123D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37376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998D-B5B4-452A-8EFE-DC5D9094898C}" type="datetimeFigureOut">
              <a:rPr lang="nb-NO" smtClean="0"/>
              <a:t>09.03.2020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5F96-8B94-4068-A6F0-9A09D4123D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06601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998D-B5B4-452A-8EFE-DC5D9094898C}" type="datetimeFigureOut">
              <a:rPr lang="nb-NO" smtClean="0"/>
              <a:t>09.03.2020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5F96-8B94-4068-A6F0-9A09D4123D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31431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998D-B5B4-452A-8EFE-DC5D9094898C}" type="datetimeFigureOut">
              <a:rPr lang="nb-NO" smtClean="0"/>
              <a:t>09.03.2020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5F96-8B94-4068-A6F0-9A09D4123D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7497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998D-B5B4-452A-8EFE-DC5D9094898C}" type="datetimeFigureOut">
              <a:rPr lang="nb-NO" smtClean="0"/>
              <a:t>09.03.2020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5F96-8B94-4068-A6F0-9A09D4123D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15153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998D-B5B4-452A-8EFE-DC5D9094898C}" type="datetimeFigureOut">
              <a:rPr lang="nb-NO" smtClean="0"/>
              <a:t>09.03.2020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5F96-8B94-4068-A6F0-9A09D4123D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470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xmlns="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xmlns="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xmlns="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09.03.2020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xmlns="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xmlns="" id="{3A65D8C2-666F-4DAA-B072-B96964B5C2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53" y="4988753"/>
            <a:ext cx="5397131" cy="16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998D-B5B4-452A-8EFE-DC5D9094898C}" type="datetimeFigureOut">
              <a:rPr lang="nb-NO" smtClean="0"/>
              <a:t>09.03.2020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5F96-8B94-4068-A6F0-9A09D4123D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38446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998D-B5B4-452A-8EFE-DC5D9094898C}" type="datetimeFigureOut">
              <a:rPr lang="nb-NO" smtClean="0"/>
              <a:t>09.03.2020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5F96-8B94-4068-A6F0-9A09D4123D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72632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998D-B5B4-452A-8EFE-DC5D9094898C}" type="datetimeFigureOut">
              <a:rPr lang="nb-NO" smtClean="0"/>
              <a:t>09.03.2020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5F96-8B94-4068-A6F0-9A09D4123D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70658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998D-B5B4-452A-8EFE-DC5D9094898C}" type="datetimeFigureOut">
              <a:rPr lang="nb-NO" smtClean="0"/>
              <a:t>09.03.2020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5F96-8B94-4068-A6F0-9A09D4123D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365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xmlns="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xmlns="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xmlns="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xmlns="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09.03.2020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xmlns="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xmlns="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xmlns="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xmlns="" id="{EC0169C8-CD00-488C-AADD-B00619D9A4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53" y="4988753"/>
            <a:ext cx="5397131" cy="16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xmlns="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xmlns="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09.03.2020</a:t>
            </a:fld>
            <a:endParaRPr lang="nb-NO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xmlns="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xmlns="" id="{E5B9E482-612A-4627-ABAB-54CA86C30C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53" y="4988753"/>
            <a:ext cx="5397131" cy="16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xmlns="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xmlns="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xmlns="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xmlns="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xmlns="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xmlns="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xmlns="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xmlns="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xmlns="" id="{4978CD5F-7CFC-4A12-805D-17FEF01B76B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55689" y="2015732"/>
            <a:ext cx="10080624" cy="375347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1"/>
            </a:lvl1pPr>
            <a:lvl2pPr>
              <a:defRPr sz="2400"/>
            </a:lvl2pPr>
            <a:lvl3pPr>
              <a:defRPr sz="2000"/>
            </a:lvl3pPr>
          </a:lstStyle>
          <a:p>
            <a:r>
              <a:rPr lang="nb-NO" dirty="0"/>
              <a:t>Skriv ditt innhold her</a:t>
            </a:r>
          </a:p>
          <a:p>
            <a:pPr lvl="1"/>
            <a:r>
              <a:rPr lang="nb-NO" sz="2400" dirty="0"/>
              <a:t>  </a:t>
            </a:r>
          </a:p>
          <a:p>
            <a:pPr lvl="2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53922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xmlns="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xmlns="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xmlns="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xmlns="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xmlns="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xmlns="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xmlns="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1" r:id="rId2"/>
    <p:sldLayoutId id="2147483666" r:id="rId3"/>
    <p:sldLayoutId id="2147483667" r:id="rId4"/>
    <p:sldLayoutId id="2147483669" r:id="rId5"/>
    <p:sldLayoutId id="2147483756" r:id="rId6"/>
    <p:sldLayoutId id="2147483664" r:id="rId7"/>
    <p:sldLayoutId id="2147483761" r:id="rId8"/>
    <p:sldLayoutId id="2147483713" r:id="rId9"/>
    <p:sldLayoutId id="2147483762" r:id="rId10"/>
    <p:sldLayoutId id="2147483685" r:id="rId11"/>
    <p:sldLayoutId id="2147483714" r:id="rId12"/>
    <p:sldLayoutId id="2147483702" r:id="rId13"/>
    <p:sldLayoutId id="2147483736" r:id="rId14"/>
    <p:sldLayoutId id="2147483733" r:id="rId15"/>
    <p:sldLayoutId id="2147483716" r:id="rId16"/>
    <p:sldLayoutId id="2147483707" r:id="rId17"/>
    <p:sldLayoutId id="2147483675" r:id="rId18"/>
    <p:sldLayoutId id="2147483706" r:id="rId19"/>
    <p:sldLayoutId id="2147483709" r:id="rId20"/>
    <p:sldLayoutId id="2147483711" r:id="rId21"/>
    <p:sldLayoutId id="2147483710" r:id="rId22"/>
    <p:sldLayoutId id="2147483712" r:id="rId23"/>
    <p:sldLayoutId id="2147483655" r:id="rId24"/>
    <p:sldLayoutId id="2147483705" r:id="rId25"/>
    <p:sldLayoutId id="2147483759" r:id="rId26"/>
    <p:sldLayoutId id="2147483758" r:id="rId27"/>
    <p:sldLayoutId id="2147483757" r:id="rId28"/>
    <p:sldLayoutId id="2147483746" r:id="rId29"/>
    <p:sldLayoutId id="2147483718" r:id="rId30"/>
    <p:sldLayoutId id="2147483760" r:id="rId31"/>
    <p:sldLayoutId id="2147483719" r:id="rId3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2998D-B5B4-452A-8EFE-DC5D9094898C}" type="datetimeFigureOut">
              <a:rPr lang="nb-NO" smtClean="0"/>
              <a:t>09.03.2020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65F96-8B94-4068-A6F0-9A09D4123D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612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1.svg"/><Relationship Id="rId5" Type="http://schemas.openxmlformats.org/officeDocument/2006/relationships/image" Target="../media/image19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09.03.2020</a:t>
            </a:fld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967088" y="1963803"/>
            <a:ext cx="8258026" cy="2381685"/>
          </a:xfrm>
        </p:spPr>
        <p:txBody>
          <a:bodyPr/>
          <a:lstStyle/>
          <a:p>
            <a:r>
              <a:rPr lang="nb-NO" sz="3600" dirty="0">
                <a:solidFill>
                  <a:schemeClr val="tx1"/>
                </a:solidFill>
              </a:rPr>
              <a:t>Regional ordning for kompetanseutvikling for barnehager (</a:t>
            </a:r>
            <a:r>
              <a:rPr lang="nb-NO" sz="3600" dirty="0" err="1">
                <a:solidFill>
                  <a:schemeClr val="tx1"/>
                </a:solidFill>
              </a:rPr>
              <a:t>Rekom</a:t>
            </a:r>
            <a:r>
              <a:rPr lang="nb-NO" sz="3600" dirty="0">
                <a:solidFill>
                  <a:schemeClr val="tx1"/>
                </a:solidFill>
              </a:rPr>
              <a:t>)</a:t>
            </a:r>
          </a:p>
          <a:p>
            <a:endParaRPr lang="nb-NO" sz="11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nb-NO" sz="2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MØTE I SAMARBEIDSFORUM</a:t>
            </a:r>
          </a:p>
          <a:p>
            <a:endParaRPr lang="nb-NO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1"/>
          </p:nvPr>
        </p:nvSpPr>
        <p:spPr>
          <a:xfrm>
            <a:off x="967088" y="4462446"/>
            <a:ext cx="8228531" cy="1036667"/>
          </a:xfrm>
        </p:spPr>
        <p:txBody>
          <a:bodyPr/>
          <a:lstStyle/>
          <a:p>
            <a:r>
              <a:rPr lang="nb-NO" dirty="0"/>
              <a:t>3.-4.mars 2020</a:t>
            </a:r>
          </a:p>
          <a:p>
            <a:r>
              <a:rPr lang="nb-NO" sz="1800" dirty="0"/>
              <a:t>Anne Kirsti Welde og Berit Sunnset </a:t>
            </a:r>
          </a:p>
        </p:txBody>
      </p:sp>
    </p:spTree>
    <p:extLst>
      <p:ext uri="{BB962C8B-B14F-4D97-AF65-F5344CB8AC3E}">
        <p14:creationId xmlns:p14="http://schemas.microsoft.com/office/powerpoint/2010/main" val="95738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2DDD6B1E-EF37-4353-BE36-B9F9682C0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96983"/>
            <a:ext cx="10080625" cy="1690254"/>
          </a:xfrm>
        </p:spPr>
        <p:txBody>
          <a:bodyPr/>
          <a:lstStyle/>
          <a:p>
            <a:r>
              <a:rPr lang="nb-NO" sz="2800" dirty="0"/>
              <a:t>Barnehageeiere og skoleeiere har ansatte med kompetanse som fremmer utvikling, læring og trivsel tilpasset barn og unges behov – </a:t>
            </a:r>
            <a:r>
              <a:rPr lang="nb-NO" sz="1800" dirty="0"/>
              <a:t>Tildelingsbrev til FM fra </a:t>
            </a:r>
            <a:r>
              <a:rPr lang="nb-NO" sz="1800" dirty="0" err="1"/>
              <a:t>Udir</a:t>
            </a:r>
            <a:r>
              <a:rPr lang="nb-NO" sz="1800" dirty="0"/>
              <a:t> for 2020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E4DFB199-D409-492A-99E4-7F750E45C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9" y="2231402"/>
            <a:ext cx="10080624" cy="49729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Ordninger for regional og desentralisert kompetanseutvikling for barnehage og skole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Alle barnehage- og skoleeiere har systemer for å kartlegge, analysere og vurdere kompetansebehov i sine virksomheter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Alle samarbeidsforum sikrer at prioritering av tiltak møter lokale kompetansebehov og er forankret i langsiktige kompetanseutviklingsplaner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Alle samarbeidsforum sikrer at barnehage- og skolebaserte kompetansetiltak gjennomføres i partnerskap mellom barnehage-, skoleeiere og UH</a:t>
            </a:r>
            <a:endParaRPr lang="nb-NO" dirty="0"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latin typeface="Times New Roman" panose="02020603050405020304" pitchFamily="18" charset="0"/>
              </a:rPr>
              <a:t>Rapporteringskrav</a:t>
            </a: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nb-N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Fylkesmannen skal redegjøre kort for status på arbeidet med kompetanseutvikling for barnehager og skoler i fylket, herunder vurdere hvordan samarbeidsforum sikrer systemer for at tiltakene møter lokale behov og gjennomføres i partnerskap med UH. Fylkesmannen skal også rapportere i egne tabeller på deltakelse i kompetansetiltak i regional ordning for barnehage og desentralisert ordning for skole.  </a:t>
            </a:r>
          </a:p>
          <a:p>
            <a:r>
              <a:rPr lang="nb-N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Fylkesmannen skal gi sin vurdering av hvordan kompetansemodellen på sikt kan bidra til å utjevne kvalitetsforskjeller mellom barnehager og skoler. 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106634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13B2C9B5-4F82-433C-9423-E2ED4C284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Tildeling av midler – regional ordning for kompetanseutvikling i Trøndelag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xmlns="" id="{79E26118-31B6-488D-8B8B-0B2AF310F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6230" y="2651759"/>
            <a:ext cx="9716588" cy="388307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xmlns="" id="{9E6422A6-9A4C-4C33-8832-1B629BBE340D}"/>
              </a:ext>
            </a:extLst>
          </p:cNvPr>
          <p:cNvSpPr txBox="1"/>
          <p:nvPr/>
        </p:nvSpPr>
        <p:spPr>
          <a:xfrm>
            <a:off x="1055688" y="2169607"/>
            <a:ext cx="931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 </a:t>
            </a:r>
            <a:r>
              <a:rPr lang="nb-NO" b="1" dirty="0"/>
              <a:t>2020: 17 124 000       2019: 15 852 000 (</a:t>
            </a:r>
            <a:r>
              <a:rPr lang="nb-NO" dirty="0"/>
              <a:t>14 330 000 + 1 519 000)  </a:t>
            </a:r>
            <a:r>
              <a:rPr lang="nb-NO" b="1" dirty="0"/>
              <a:t>2018:</a:t>
            </a:r>
            <a:r>
              <a:rPr lang="nb-NO" dirty="0"/>
              <a:t> 6 3oo </a:t>
            </a:r>
            <a:r>
              <a:rPr lang="nb-NO" dirty="0" err="1"/>
              <a:t>ooo</a:t>
            </a:r>
            <a:r>
              <a:rPr lang="nb-NO" dirty="0"/>
              <a:t>*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9637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xmlns="" id="{34CF8B64-4DC5-460F-8673-A3904CAF2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0627"/>
            <a:ext cx="12192000" cy="51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37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2680A60C-C35D-4888-B4EB-7DBFB41E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Vilkår og rapportering for tildelte midler - samarbeidsforum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5CE67165-B20C-4FFC-AFEC-13CF99984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9" y="2231403"/>
            <a:ext cx="5934391" cy="42790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Langsiktig plan i kompetansenettverket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Dimensjonering UH – barnehageeiere?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Samme rapportering som i 2019?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F9A409BE-9A8B-4610-95EC-EC63C4B53D4E}"/>
              </a:ext>
            </a:extLst>
          </p:cNvPr>
          <p:cNvSpPr/>
          <p:nvPr/>
        </p:nvSpPr>
        <p:spPr>
          <a:xfrm>
            <a:off x="7152640" y="2103120"/>
            <a:ext cx="4927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Det forventes at det enkelte kompetansenettverk, som består av barnehagemyndigheter, private- og kommunale barnehageeiere utvikler en langsiktig kompetanseplan i samarbeid med DMMH/Nord Universitetet. Planen tar utgangspunkt i barnehagenes kompetansebehov og forventes å beskrive innrettingen av de barnehagebaserte kompetanseutviklingstiltakene, hvilke prioriteringer som ligger til grunn for hvilke barnehager som deltar i de ulike årene, og hvordan midlene dimensjoneres mellom DMMH/Nord Universitet og barnehageeierne. </a:t>
            </a:r>
          </a:p>
        </p:txBody>
      </p:sp>
    </p:spTree>
    <p:extLst>
      <p:ext uri="{BB962C8B-B14F-4D97-AF65-F5344CB8AC3E}">
        <p14:creationId xmlns:p14="http://schemas.microsoft.com/office/powerpoint/2010/main" val="347972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xmlns="" id="{B52FACF0-C9C1-4A51-8121-5FFE2549A5F5}"/>
              </a:ext>
            </a:extLst>
          </p:cNvPr>
          <p:cNvGrpSpPr/>
          <p:nvPr/>
        </p:nvGrpSpPr>
        <p:grpSpPr>
          <a:xfrm>
            <a:off x="2287175" y="-138683"/>
            <a:ext cx="6362700" cy="6483927"/>
            <a:chOff x="2914650" y="0"/>
            <a:chExt cx="6362700" cy="6858000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xmlns="" id="{98768F10-C982-4B9C-AF06-42BB7B44F97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914650" y="0"/>
              <a:ext cx="6362700" cy="6858000"/>
              <a:chOff x="1836" y="0"/>
              <a:chExt cx="4008" cy="4320"/>
            </a:xfrm>
          </p:grpSpPr>
          <p:sp>
            <p:nvSpPr>
              <p:cNvPr id="5" name="AutoShape 3">
                <a:extLst>
                  <a:ext uri="{FF2B5EF4-FFF2-40B4-BE49-F238E27FC236}">
                    <a16:creationId xmlns:a16="http://schemas.microsoft.com/office/drawing/2014/main" xmlns="" id="{B6B65D3A-0150-4BFE-83BB-B2816A5705A4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836" y="0"/>
                <a:ext cx="4008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9BA63E9A-922C-49AD-9C91-EA4B3801E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8" y="2837"/>
                <a:ext cx="41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altLang="nb-NO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Trondheim</a:t>
                </a:r>
                <a:endParaRPr kumimoji="0" lang="nb-NO" altLang="nb-NO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xmlns="" id="{751415F6-D602-4207-A96B-4A781429B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2089"/>
                <a:ext cx="406" cy="304"/>
              </a:xfrm>
              <a:custGeom>
                <a:avLst/>
                <a:gdLst>
                  <a:gd name="T0" fmla="*/ 327 w 406"/>
                  <a:gd name="T1" fmla="*/ 179 h 304"/>
                  <a:gd name="T2" fmla="*/ 344 w 406"/>
                  <a:gd name="T3" fmla="*/ 168 h 304"/>
                  <a:gd name="T4" fmla="*/ 278 w 406"/>
                  <a:gd name="T5" fmla="*/ 184 h 304"/>
                  <a:gd name="T6" fmla="*/ 221 w 406"/>
                  <a:gd name="T7" fmla="*/ 208 h 304"/>
                  <a:gd name="T8" fmla="*/ 167 w 406"/>
                  <a:gd name="T9" fmla="*/ 232 h 304"/>
                  <a:gd name="T10" fmla="*/ 149 w 406"/>
                  <a:gd name="T11" fmla="*/ 240 h 304"/>
                  <a:gd name="T12" fmla="*/ 113 w 406"/>
                  <a:gd name="T13" fmla="*/ 256 h 304"/>
                  <a:gd name="T14" fmla="*/ 77 w 406"/>
                  <a:gd name="T15" fmla="*/ 255 h 304"/>
                  <a:gd name="T16" fmla="*/ 52 w 406"/>
                  <a:gd name="T17" fmla="*/ 288 h 304"/>
                  <a:gd name="T18" fmla="*/ 0 w 406"/>
                  <a:gd name="T19" fmla="*/ 304 h 304"/>
                  <a:gd name="T20" fmla="*/ 9 w 406"/>
                  <a:gd name="T21" fmla="*/ 211 h 304"/>
                  <a:gd name="T22" fmla="*/ 82 w 406"/>
                  <a:gd name="T23" fmla="*/ 188 h 304"/>
                  <a:gd name="T24" fmla="*/ 133 w 406"/>
                  <a:gd name="T25" fmla="*/ 172 h 304"/>
                  <a:gd name="T26" fmla="*/ 112 w 406"/>
                  <a:gd name="T27" fmla="*/ 162 h 304"/>
                  <a:gd name="T28" fmla="*/ 18 w 406"/>
                  <a:gd name="T29" fmla="*/ 159 h 304"/>
                  <a:gd name="T30" fmla="*/ 59 w 406"/>
                  <a:gd name="T31" fmla="*/ 105 h 304"/>
                  <a:gd name="T32" fmla="*/ 115 w 406"/>
                  <a:gd name="T33" fmla="*/ 97 h 304"/>
                  <a:gd name="T34" fmla="*/ 149 w 406"/>
                  <a:gd name="T35" fmla="*/ 90 h 304"/>
                  <a:gd name="T36" fmla="*/ 164 w 406"/>
                  <a:gd name="T37" fmla="*/ 88 h 304"/>
                  <a:gd name="T38" fmla="*/ 202 w 406"/>
                  <a:gd name="T39" fmla="*/ 68 h 304"/>
                  <a:gd name="T40" fmla="*/ 210 w 406"/>
                  <a:gd name="T41" fmla="*/ 48 h 304"/>
                  <a:gd name="T42" fmla="*/ 209 w 406"/>
                  <a:gd name="T43" fmla="*/ 45 h 304"/>
                  <a:gd name="T44" fmla="*/ 200 w 406"/>
                  <a:gd name="T45" fmla="*/ 30 h 304"/>
                  <a:gd name="T46" fmla="*/ 198 w 406"/>
                  <a:gd name="T47" fmla="*/ 5 h 304"/>
                  <a:gd name="T48" fmla="*/ 237 w 406"/>
                  <a:gd name="T49" fmla="*/ 0 h 304"/>
                  <a:gd name="T50" fmla="*/ 265 w 406"/>
                  <a:gd name="T51" fmla="*/ 20 h 304"/>
                  <a:gd name="T52" fmla="*/ 271 w 406"/>
                  <a:gd name="T53" fmla="*/ 18 h 304"/>
                  <a:gd name="T54" fmla="*/ 281 w 406"/>
                  <a:gd name="T55" fmla="*/ 31 h 304"/>
                  <a:gd name="T56" fmla="*/ 323 w 406"/>
                  <a:gd name="T57" fmla="*/ 35 h 304"/>
                  <a:gd name="T58" fmla="*/ 341 w 406"/>
                  <a:gd name="T59" fmla="*/ 36 h 304"/>
                  <a:gd name="T60" fmla="*/ 376 w 406"/>
                  <a:gd name="T61" fmla="*/ 62 h 304"/>
                  <a:gd name="T62" fmla="*/ 403 w 406"/>
                  <a:gd name="T63" fmla="*/ 52 h 304"/>
                  <a:gd name="T64" fmla="*/ 406 w 406"/>
                  <a:gd name="T65" fmla="*/ 78 h 304"/>
                  <a:gd name="T66" fmla="*/ 403 w 406"/>
                  <a:gd name="T67" fmla="*/ 108 h 304"/>
                  <a:gd name="T68" fmla="*/ 398 w 406"/>
                  <a:gd name="T69" fmla="*/ 148 h 304"/>
                  <a:gd name="T70" fmla="*/ 367 w 406"/>
                  <a:gd name="T71" fmla="*/ 160 h 304"/>
                  <a:gd name="T72" fmla="*/ 327 w 406"/>
                  <a:gd name="T73" fmla="*/ 179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06" h="304">
                    <a:moveTo>
                      <a:pt x="327" y="179"/>
                    </a:moveTo>
                    <a:lnTo>
                      <a:pt x="344" y="168"/>
                    </a:lnTo>
                    <a:lnTo>
                      <a:pt x="278" y="184"/>
                    </a:lnTo>
                    <a:lnTo>
                      <a:pt x="221" y="208"/>
                    </a:lnTo>
                    <a:lnTo>
                      <a:pt x="167" y="232"/>
                    </a:lnTo>
                    <a:lnTo>
                      <a:pt x="149" y="240"/>
                    </a:lnTo>
                    <a:lnTo>
                      <a:pt x="113" y="256"/>
                    </a:lnTo>
                    <a:lnTo>
                      <a:pt x="77" y="255"/>
                    </a:lnTo>
                    <a:lnTo>
                      <a:pt x="52" y="288"/>
                    </a:lnTo>
                    <a:lnTo>
                      <a:pt x="0" y="304"/>
                    </a:lnTo>
                    <a:lnTo>
                      <a:pt x="9" y="211"/>
                    </a:lnTo>
                    <a:lnTo>
                      <a:pt x="82" y="188"/>
                    </a:lnTo>
                    <a:lnTo>
                      <a:pt x="133" y="172"/>
                    </a:lnTo>
                    <a:lnTo>
                      <a:pt x="112" y="162"/>
                    </a:lnTo>
                    <a:lnTo>
                      <a:pt x="18" y="159"/>
                    </a:lnTo>
                    <a:lnTo>
                      <a:pt x="59" y="105"/>
                    </a:lnTo>
                    <a:lnTo>
                      <a:pt x="115" y="97"/>
                    </a:lnTo>
                    <a:lnTo>
                      <a:pt x="149" y="90"/>
                    </a:lnTo>
                    <a:lnTo>
                      <a:pt x="164" y="88"/>
                    </a:lnTo>
                    <a:lnTo>
                      <a:pt x="202" y="68"/>
                    </a:lnTo>
                    <a:lnTo>
                      <a:pt x="210" y="48"/>
                    </a:lnTo>
                    <a:lnTo>
                      <a:pt x="209" y="45"/>
                    </a:lnTo>
                    <a:lnTo>
                      <a:pt x="200" y="30"/>
                    </a:lnTo>
                    <a:lnTo>
                      <a:pt x="198" y="5"/>
                    </a:lnTo>
                    <a:lnTo>
                      <a:pt x="237" y="0"/>
                    </a:lnTo>
                    <a:lnTo>
                      <a:pt x="265" y="20"/>
                    </a:lnTo>
                    <a:lnTo>
                      <a:pt x="271" y="18"/>
                    </a:lnTo>
                    <a:lnTo>
                      <a:pt x="281" y="31"/>
                    </a:lnTo>
                    <a:lnTo>
                      <a:pt x="323" y="35"/>
                    </a:lnTo>
                    <a:lnTo>
                      <a:pt x="341" y="36"/>
                    </a:lnTo>
                    <a:lnTo>
                      <a:pt x="376" y="62"/>
                    </a:lnTo>
                    <a:lnTo>
                      <a:pt x="403" y="52"/>
                    </a:lnTo>
                    <a:lnTo>
                      <a:pt x="406" y="78"/>
                    </a:lnTo>
                    <a:lnTo>
                      <a:pt x="403" y="108"/>
                    </a:lnTo>
                    <a:lnTo>
                      <a:pt x="398" y="148"/>
                    </a:lnTo>
                    <a:lnTo>
                      <a:pt x="367" y="160"/>
                    </a:lnTo>
                    <a:lnTo>
                      <a:pt x="327" y="179"/>
                    </a:lnTo>
                    <a:close/>
                  </a:path>
                </a:pathLst>
              </a:custGeom>
              <a:solidFill>
                <a:srgbClr val="00B0F0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xmlns="" id="{43EB444C-4C88-4515-B57D-7F9F22ED3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" y="2153"/>
                <a:ext cx="629" cy="474"/>
              </a:xfrm>
              <a:custGeom>
                <a:avLst/>
                <a:gdLst>
                  <a:gd name="T0" fmla="*/ 629 w 629"/>
                  <a:gd name="T1" fmla="*/ 202 h 474"/>
                  <a:gd name="T2" fmla="*/ 613 w 629"/>
                  <a:gd name="T3" fmla="*/ 210 h 474"/>
                  <a:gd name="T4" fmla="*/ 562 w 629"/>
                  <a:gd name="T5" fmla="*/ 225 h 474"/>
                  <a:gd name="T6" fmla="*/ 534 w 629"/>
                  <a:gd name="T7" fmla="*/ 242 h 474"/>
                  <a:gd name="T8" fmla="*/ 530 w 629"/>
                  <a:gd name="T9" fmla="*/ 246 h 474"/>
                  <a:gd name="T10" fmla="*/ 492 w 629"/>
                  <a:gd name="T11" fmla="*/ 270 h 474"/>
                  <a:gd name="T12" fmla="*/ 453 w 629"/>
                  <a:gd name="T13" fmla="*/ 305 h 474"/>
                  <a:gd name="T14" fmla="*/ 444 w 629"/>
                  <a:gd name="T15" fmla="*/ 313 h 474"/>
                  <a:gd name="T16" fmla="*/ 431 w 629"/>
                  <a:gd name="T17" fmla="*/ 324 h 474"/>
                  <a:gd name="T18" fmla="*/ 397 w 629"/>
                  <a:gd name="T19" fmla="*/ 352 h 474"/>
                  <a:gd name="T20" fmla="*/ 366 w 629"/>
                  <a:gd name="T21" fmla="*/ 372 h 474"/>
                  <a:gd name="T22" fmla="*/ 307 w 629"/>
                  <a:gd name="T23" fmla="*/ 392 h 474"/>
                  <a:gd name="T24" fmla="*/ 236 w 629"/>
                  <a:gd name="T25" fmla="*/ 414 h 474"/>
                  <a:gd name="T26" fmla="*/ 233 w 629"/>
                  <a:gd name="T27" fmla="*/ 414 h 474"/>
                  <a:gd name="T28" fmla="*/ 198 w 629"/>
                  <a:gd name="T29" fmla="*/ 444 h 474"/>
                  <a:gd name="T30" fmla="*/ 188 w 629"/>
                  <a:gd name="T31" fmla="*/ 453 h 474"/>
                  <a:gd name="T32" fmla="*/ 143 w 629"/>
                  <a:gd name="T33" fmla="*/ 474 h 474"/>
                  <a:gd name="T34" fmla="*/ 133 w 629"/>
                  <a:gd name="T35" fmla="*/ 473 h 474"/>
                  <a:gd name="T36" fmla="*/ 86 w 629"/>
                  <a:gd name="T37" fmla="*/ 469 h 474"/>
                  <a:gd name="T38" fmla="*/ 71 w 629"/>
                  <a:gd name="T39" fmla="*/ 456 h 474"/>
                  <a:gd name="T40" fmla="*/ 59 w 629"/>
                  <a:gd name="T41" fmla="*/ 445 h 474"/>
                  <a:gd name="T42" fmla="*/ 53 w 629"/>
                  <a:gd name="T43" fmla="*/ 402 h 474"/>
                  <a:gd name="T44" fmla="*/ 52 w 629"/>
                  <a:gd name="T45" fmla="*/ 397 h 474"/>
                  <a:gd name="T46" fmla="*/ 50 w 629"/>
                  <a:gd name="T47" fmla="*/ 368 h 474"/>
                  <a:gd name="T48" fmla="*/ 61 w 629"/>
                  <a:gd name="T49" fmla="*/ 348 h 474"/>
                  <a:gd name="T50" fmla="*/ 65 w 629"/>
                  <a:gd name="T51" fmla="*/ 340 h 474"/>
                  <a:gd name="T52" fmla="*/ 29 w 629"/>
                  <a:gd name="T53" fmla="*/ 339 h 474"/>
                  <a:gd name="T54" fmla="*/ 10 w 629"/>
                  <a:gd name="T55" fmla="*/ 304 h 474"/>
                  <a:gd name="T56" fmla="*/ 0 w 629"/>
                  <a:gd name="T57" fmla="*/ 285 h 474"/>
                  <a:gd name="T58" fmla="*/ 11 w 629"/>
                  <a:gd name="T59" fmla="*/ 277 h 474"/>
                  <a:gd name="T60" fmla="*/ 21 w 629"/>
                  <a:gd name="T61" fmla="*/ 270 h 474"/>
                  <a:gd name="T62" fmla="*/ 14 w 629"/>
                  <a:gd name="T63" fmla="*/ 251 h 474"/>
                  <a:gd name="T64" fmla="*/ 7 w 629"/>
                  <a:gd name="T65" fmla="*/ 236 h 474"/>
                  <a:gd name="T66" fmla="*/ 35 w 629"/>
                  <a:gd name="T67" fmla="*/ 204 h 474"/>
                  <a:gd name="T68" fmla="*/ 99 w 629"/>
                  <a:gd name="T69" fmla="*/ 189 h 474"/>
                  <a:gd name="T70" fmla="*/ 110 w 629"/>
                  <a:gd name="T71" fmla="*/ 187 h 474"/>
                  <a:gd name="T72" fmla="*/ 157 w 629"/>
                  <a:gd name="T73" fmla="*/ 173 h 474"/>
                  <a:gd name="T74" fmla="*/ 148 w 629"/>
                  <a:gd name="T75" fmla="*/ 148 h 474"/>
                  <a:gd name="T76" fmla="*/ 160 w 629"/>
                  <a:gd name="T77" fmla="*/ 126 h 474"/>
                  <a:gd name="T78" fmla="*/ 179 w 629"/>
                  <a:gd name="T79" fmla="*/ 115 h 474"/>
                  <a:gd name="T80" fmla="*/ 219 w 629"/>
                  <a:gd name="T81" fmla="*/ 96 h 474"/>
                  <a:gd name="T82" fmla="*/ 250 w 629"/>
                  <a:gd name="T83" fmla="*/ 84 h 474"/>
                  <a:gd name="T84" fmla="*/ 255 w 629"/>
                  <a:gd name="T85" fmla="*/ 44 h 474"/>
                  <a:gd name="T86" fmla="*/ 258 w 629"/>
                  <a:gd name="T87" fmla="*/ 14 h 474"/>
                  <a:gd name="T88" fmla="*/ 260 w 629"/>
                  <a:gd name="T89" fmla="*/ 13 h 474"/>
                  <a:gd name="T90" fmla="*/ 286 w 629"/>
                  <a:gd name="T91" fmla="*/ 8 h 474"/>
                  <a:gd name="T92" fmla="*/ 336 w 629"/>
                  <a:gd name="T93" fmla="*/ 0 h 474"/>
                  <a:gd name="T94" fmla="*/ 375 w 629"/>
                  <a:gd name="T95" fmla="*/ 45 h 474"/>
                  <a:gd name="T96" fmla="*/ 385 w 629"/>
                  <a:gd name="T97" fmla="*/ 107 h 474"/>
                  <a:gd name="T98" fmla="*/ 373 w 629"/>
                  <a:gd name="T99" fmla="*/ 115 h 474"/>
                  <a:gd name="T100" fmla="*/ 381 w 629"/>
                  <a:gd name="T101" fmla="*/ 150 h 474"/>
                  <a:gd name="T102" fmla="*/ 385 w 629"/>
                  <a:gd name="T103" fmla="*/ 174 h 474"/>
                  <a:gd name="T104" fmla="*/ 520 w 629"/>
                  <a:gd name="T105" fmla="*/ 112 h 474"/>
                  <a:gd name="T106" fmla="*/ 621 w 629"/>
                  <a:gd name="T107" fmla="*/ 169 h 474"/>
                  <a:gd name="T108" fmla="*/ 629 w 629"/>
                  <a:gd name="T109" fmla="*/ 202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29" h="474">
                    <a:moveTo>
                      <a:pt x="629" y="202"/>
                    </a:moveTo>
                    <a:lnTo>
                      <a:pt x="613" y="210"/>
                    </a:lnTo>
                    <a:lnTo>
                      <a:pt x="562" y="225"/>
                    </a:lnTo>
                    <a:lnTo>
                      <a:pt x="534" y="242"/>
                    </a:lnTo>
                    <a:lnTo>
                      <a:pt x="530" y="246"/>
                    </a:lnTo>
                    <a:lnTo>
                      <a:pt x="492" y="270"/>
                    </a:lnTo>
                    <a:lnTo>
                      <a:pt x="453" y="305"/>
                    </a:lnTo>
                    <a:lnTo>
                      <a:pt x="444" y="313"/>
                    </a:lnTo>
                    <a:lnTo>
                      <a:pt x="431" y="324"/>
                    </a:lnTo>
                    <a:lnTo>
                      <a:pt x="397" y="352"/>
                    </a:lnTo>
                    <a:lnTo>
                      <a:pt x="366" y="372"/>
                    </a:lnTo>
                    <a:lnTo>
                      <a:pt x="307" y="392"/>
                    </a:lnTo>
                    <a:lnTo>
                      <a:pt x="236" y="414"/>
                    </a:lnTo>
                    <a:lnTo>
                      <a:pt x="233" y="414"/>
                    </a:lnTo>
                    <a:lnTo>
                      <a:pt x="198" y="444"/>
                    </a:lnTo>
                    <a:lnTo>
                      <a:pt x="188" y="453"/>
                    </a:lnTo>
                    <a:lnTo>
                      <a:pt x="143" y="474"/>
                    </a:lnTo>
                    <a:lnTo>
                      <a:pt x="133" y="473"/>
                    </a:lnTo>
                    <a:lnTo>
                      <a:pt x="86" y="469"/>
                    </a:lnTo>
                    <a:lnTo>
                      <a:pt x="71" y="456"/>
                    </a:lnTo>
                    <a:lnTo>
                      <a:pt x="59" y="445"/>
                    </a:lnTo>
                    <a:lnTo>
                      <a:pt x="53" y="402"/>
                    </a:lnTo>
                    <a:lnTo>
                      <a:pt x="52" y="397"/>
                    </a:lnTo>
                    <a:lnTo>
                      <a:pt x="50" y="368"/>
                    </a:lnTo>
                    <a:lnTo>
                      <a:pt x="61" y="348"/>
                    </a:lnTo>
                    <a:lnTo>
                      <a:pt x="65" y="340"/>
                    </a:lnTo>
                    <a:lnTo>
                      <a:pt x="29" y="339"/>
                    </a:lnTo>
                    <a:lnTo>
                      <a:pt x="10" y="304"/>
                    </a:lnTo>
                    <a:lnTo>
                      <a:pt x="0" y="285"/>
                    </a:lnTo>
                    <a:lnTo>
                      <a:pt x="11" y="277"/>
                    </a:lnTo>
                    <a:lnTo>
                      <a:pt x="21" y="270"/>
                    </a:lnTo>
                    <a:lnTo>
                      <a:pt x="14" y="251"/>
                    </a:lnTo>
                    <a:lnTo>
                      <a:pt x="7" y="236"/>
                    </a:lnTo>
                    <a:lnTo>
                      <a:pt x="35" y="204"/>
                    </a:lnTo>
                    <a:lnTo>
                      <a:pt x="99" y="189"/>
                    </a:lnTo>
                    <a:lnTo>
                      <a:pt x="110" y="187"/>
                    </a:lnTo>
                    <a:lnTo>
                      <a:pt x="157" y="173"/>
                    </a:lnTo>
                    <a:lnTo>
                      <a:pt x="148" y="148"/>
                    </a:lnTo>
                    <a:lnTo>
                      <a:pt x="160" y="126"/>
                    </a:lnTo>
                    <a:lnTo>
                      <a:pt x="179" y="115"/>
                    </a:lnTo>
                    <a:lnTo>
                      <a:pt x="219" y="96"/>
                    </a:lnTo>
                    <a:lnTo>
                      <a:pt x="250" y="84"/>
                    </a:lnTo>
                    <a:lnTo>
                      <a:pt x="255" y="44"/>
                    </a:lnTo>
                    <a:lnTo>
                      <a:pt x="258" y="14"/>
                    </a:lnTo>
                    <a:lnTo>
                      <a:pt x="260" y="13"/>
                    </a:lnTo>
                    <a:lnTo>
                      <a:pt x="286" y="8"/>
                    </a:lnTo>
                    <a:lnTo>
                      <a:pt x="336" y="0"/>
                    </a:lnTo>
                    <a:lnTo>
                      <a:pt x="375" y="45"/>
                    </a:lnTo>
                    <a:lnTo>
                      <a:pt x="385" y="107"/>
                    </a:lnTo>
                    <a:lnTo>
                      <a:pt x="373" y="115"/>
                    </a:lnTo>
                    <a:lnTo>
                      <a:pt x="381" y="150"/>
                    </a:lnTo>
                    <a:lnTo>
                      <a:pt x="385" y="174"/>
                    </a:lnTo>
                    <a:lnTo>
                      <a:pt x="520" y="112"/>
                    </a:lnTo>
                    <a:lnTo>
                      <a:pt x="621" y="169"/>
                    </a:lnTo>
                    <a:lnTo>
                      <a:pt x="629" y="202"/>
                    </a:lnTo>
                    <a:close/>
                  </a:path>
                </a:pathLst>
              </a:custGeom>
              <a:solidFill>
                <a:srgbClr val="00B0F0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xmlns="" id="{769F928E-D124-4E54-ACA5-F17C0118C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" y="2437"/>
                <a:ext cx="198" cy="146"/>
              </a:xfrm>
              <a:custGeom>
                <a:avLst/>
                <a:gdLst>
                  <a:gd name="T0" fmla="*/ 170 w 198"/>
                  <a:gd name="T1" fmla="*/ 79 h 146"/>
                  <a:gd name="T2" fmla="*/ 160 w 198"/>
                  <a:gd name="T3" fmla="*/ 76 h 146"/>
                  <a:gd name="T4" fmla="*/ 152 w 198"/>
                  <a:gd name="T5" fmla="*/ 74 h 146"/>
                  <a:gd name="T6" fmla="*/ 123 w 198"/>
                  <a:gd name="T7" fmla="*/ 93 h 146"/>
                  <a:gd name="T8" fmla="*/ 88 w 198"/>
                  <a:gd name="T9" fmla="*/ 113 h 146"/>
                  <a:gd name="T10" fmla="*/ 88 w 198"/>
                  <a:gd name="T11" fmla="*/ 113 h 146"/>
                  <a:gd name="T12" fmla="*/ 61 w 198"/>
                  <a:gd name="T13" fmla="*/ 128 h 146"/>
                  <a:gd name="T14" fmla="*/ 29 w 198"/>
                  <a:gd name="T15" fmla="*/ 146 h 146"/>
                  <a:gd name="T16" fmla="*/ 7 w 198"/>
                  <a:gd name="T17" fmla="*/ 142 h 146"/>
                  <a:gd name="T18" fmla="*/ 0 w 198"/>
                  <a:gd name="T19" fmla="*/ 119 h 146"/>
                  <a:gd name="T20" fmla="*/ 29 w 198"/>
                  <a:gd name="T21" fmla="*/ 93 h 146"/>
                  <a:gd name="T22" fmla="*/ 33 w 198"/>
                  <a:gd name="T23" fmla="*/ 90 h 146"/>
                  <a:gd name="T24" fmla="*/ 52 w 198"/>
                  <a:gd name="T25" fmla="*/ 74 h 146"/>
                  <a:gd name="T26" fmla="*/ 83 w 198"/>
                  <a:gd name="T27" fmla="*/ 58 h 146"/>
                  <a:gd name="T28" fmla="*/ 101 w 198"/>
                  <a:gd name="T29" fmla="*/ 49 h 146"/>
                  <a:gd name="T30" fmla="*/ 141 w 198"/>
                  <a:gd name="T31" fmla="*/ 39 h 146"/>
                  <a:gd name="T32" fmla="*/ 144 w 198"/>
                  <a:gd name="T33" fmla="*/ 35 h 146"/>
                  <a:gd name="T34" fmla="*/ 160 w 198"/>
                  <a:gd name="T35" fmla="*/ 8 h 146"/>
                  <a:gd name="T36" fmla="*/ 168 w 198"/>
                  <a:gd name="T37" fmla="*/ 0 h 146"/>
                  <a:gd name="T38" fmla="*/ 198 w 198"/>
                  <a:gd name="T39" fmla="*/ 49 h 146"/>
                  <a:gd name="T40" fmla="*/ 170 w 198"/>
                  <a:gd name="T41" fmla="*/ 79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8" h="146">
                    <a:moveTo>
                      <a:pt x="170" y="79"/>
                    </a:moveTo>
                    <a:lnTo>
                      <a:pt x="160" y="76"/>
                    </a:lnTo>
                    <a:lnTo>
                      <a:pt x="152" y="74"/>
                    </a:lnTo>
                    <a:lnTo>
                      <a:pt x="123" y="93"/>
                    </a:lnTo>
                    <a:lnTo>
                      <a:pt x="88" y="113"/>
                    </a:lnTo>
                    <a:lnTo>
                      <a:pt x="88" y="113"/>
                    </a:lnTo>
                    <a:lnTo>
                      <a:pt x="61" y="128"/>
                    </a:lnTo>
                    <a:lnTo>
                      <a:pt x="29" y="146"/>
                    </a:lnTo>
                    <a:lnTo>
                      <a:pt x="7" y="142"/>
                    </a:lnTo>
                    <a:lnTo>
                      <a:pt x="0" y="119"/>
                    </a:lnTo>
                    <a:lnTo>
                      <a:pt x="29" y="93"/>
                    </a:lnTo>
                    <a:lnTo>
                      <a:pt x="33" y="90"/>
                    </a:lnTo>
                    <a:lnTo>
                      <a:pt x="52" y="74"/>
                    </a:lnTo>
                    <a:lnTo>
                      <a:pt x="83" y="58"/>
                    </a:lnTo>
                    <a:lnTo>
                      <a:pt x="101" y="49"/>
                    </a:lnTo>
                    <a:lnTo>
                      <a:pt x="141" y="39"/>
                    </a:lnTo>
                    <a:lnTo>
                      <a:pt x="144" y="35"/>
                    </a:lnTo>
                    <a:lnTo>
                      <a:pt x="160" y="8"/>
                    </a:lnTo>
                    <a:lnTo>
                      <a:pt x="168" y="0"/>
                    </a:lnTo>
                    <a:lnTo>
                      <a:pt x="198" y="49"/>
                    </a:lnTo>
                    <a:lnTo>
                      <a:pt x="170" y="79"/>
                    </a:lnTo>
                    <a:close/>
                  </a:path>
                </a:pathLst>
              </a:custGeom>
              <a:solidFill>
                <a:srgbClr val="E76BCC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xmlns="" id="{B9D4249E-B1C4-4900-8D17-C5D23C11C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8" y="2739"/>
                <a:ext cx="230" cy="202"/>
              </a:xfrm>
              <a:custGeom>
                <a:avLst/>
                <a:gdLst>
                  <a:gd name="T0" fmla="*/ 0 w 230"/>
                  <a:gd name="T1" fmla="*/ 5 h 202"/>
                  <a:gd name="T2" fmla="*/ 28 w 230"/>
                  <a:gd name="T3" fmla="*/ 0 h 202"/>
                  <a:gd name="T4" fmla="*/ 94 w 230"/>
                  <a:gd name="T5" fmla="*/ 9 h 202"/>
                  <a:gd name="T6" fmla="*/ 110 w 230"/>
                  <a:gd name="T7" fmla="*/ 15 h 202"/>
                  <a:gd name="T8" fmla="*/ 126 w 230"/>
                  <a:gd name="T9" fmla="*/ 22 h 202"/>
                  <a:gd name="T10" fmla="*/ 162 w 230"/>
                  <a:gd name="T11" fmla="*/ 19 h 202"/>
                  <a:gd name="T12" fmla="*/ 163 w 230"/>
                  <a:gd name="T13" fmla="*/ 18 h 202"/>
                  <a:gd name="T14" fmla="*/ 163 w 230"/>
                  <a:gd name="T15" fmla="*/ 26 h 202"/>
                  <a:gd name="T16" fmla="*/ 163 w 230"/>
                  <a:gd name="T17" fmla="*/ 57 h 202"/>
                  <a:gd name="T18" fmla="*/ 164 w 230"/>
                  <a:gd name="T19" fmla="*/ 138 h 202"/>
                  <a:gd name="T20" fmla="*/ 230 w 230"/>
                  <a:gd name="T21" fmla="*/ 162 h 202"/>
                  <a:gd name="T22" fmla="*/ 112 w 230"/>
                  <a:gd name="T23" fmla="*/ 202 h 202"/>
                  <a:gd name="T24" fmla="*/ 82 w 230"/>
                  <a:gd name="T25" fmla="*/ 184 h 202"/>
                  <a:gd name="T26" fmla="*/ 62 w 230"/>
                  <a:gd name="T27" fmla="*/ 156 h 202"/>
                  <a:gd name="T28" fmla="*/ 70 w 230"/>
                  <a:gd name="T29" fmla="*/ 127 h 202"/>
                  <a:gd name="T30" fmla="*/ 55 w 230"/>
                  <a:gd name="T31" fmla="*/ 106 h 202"/>
                  <a:gd name="T32" fmla="*/ 34 w 230"/>
                  <a:gd name="T33" fmla="*/ 118 h 202"/>
                  <a:gd name="T34" fmla="*/ 46 w 230"/>
                  <a:gd name="T35" fmla="*/ 105 h 202"/>
                  <a:gd name="T36" fmla="*/ 25 w 230"/>
                  <a:gd name="T37" fmla="*/ 79 h 202"/>
                  <a:gd name="T38" fmla="*/ 13 w 230"/>
                  <a:gd name="T39" fmla="*/ 45 h 202"/>
                  <a:gd name="T40" fmla="*/ 9 w 230"/>
                  <a:gd name="T41" fmla="*/ 30 h 202"/>
                  <a:gd name="T42" fmla="*/ 2 w 230"/>
                  <a:gd name="T43" fmla="*/ 10 h 202"/>
                  <a:gd name="T44" fmla="*/ 0 w 230"/>
                  <a:gd name="T45" fmla="*/ 5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0" y="5"/>
                    </a:moveTo>
                    <a:lnTo>
                      <a:pt x="28" y="0"/>
                    </a:lnTo>
                    <a:lnTo>
                      <a:pt x="94" y="9"/>
                    </a:lnTo>
                    <a:lnTo>
                      <a:pt x="110" y="15"/>
                    </a:lnTo>
                    <a:lnTo>
                      <a:pt x="126" y="22"/>
                    </a:lnTo>
                    <a:lnTo>
                      <a:pt x="162" y="19"/>
                    </a:lnTo>
                    <a:lnTo>
                      <a:pt x="163" y="18"/>
                    </a:lnTo>
                    <a:lnTo>
                      <a:pt x="163" y="26"/>
                    </a:lnTo>
                    <a:lnTo>
                      <a:pt x="163" y="57"/>
                    </a:lnTo>
                    <a:lnTo>
                      <a:pt x="164" y="138"/>
                    </a:lnTo>
                    <a:lnTo>
                      <a:pt x="230" y="162"/>
                    </a:lnTo>
                    <a:lnTo>
                      <a:pt x="112" y="202"/>
                    </a:lnTo>
                    <a:lnTo>
                      <a:pt x="82" y="184"/>
                    </a:lnTo>
                    <a:lnTo>
                      <a:pt x="62" y="156"/>
                    </a:lnTo>
                    <a:lnTo>
                      <a:pt x="70" y="127"/>
                    </a:lnTo>
                    <a:lnTo>
                      <a:pt x="55" y="106"/>
                    </a:lnTo>
                    <a:lnTo>
                      <a:pt x="34" y="118"/>
                    </a:lnTo>
                    <a:lnTo>
                      <a:pt x="46" y="105"/>
                    </a:lnTo>
                    <a:lnTo>
                      <a:pt x="25" y="79"/>
                    </a:lnTo>
                    <a:lnTo>
                      <a:pt x="13" y="45"/>
                    </a:lnTo>
                    <a:lnTo>
                      <a:pt x="9" y="30"/>
                    </a:lnTo>
                    <a:lnTo>
                      <a:pt x="2" y="1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EBA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xmlns="" id="{7CA10885-B293-4B2C-8A2B-29470A2DA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" y="3115"/>
                <a:ext cx="581" cy="608"/>
              </a:xfrm>
              <a:custGeom>
                <a:avLst/>
                <a:gdLst>
                  <a:gd name="T0" fmla="*/ 517 w 581"/>
                  <a:gd name="T1" fmla="*/ 92 h 608"/>
                  <a:gd name="T2" fmla="*/ 527 w 581"/>
                  <a:gd name="T3" fmla="*/ 118 h 608"/>
                  <a:gd name="T4" fmla="*/ 532 w 581"/>
                  <a:gd name="T5" fmla="*/ 133 h 608"/>
                  <a:gd name="T6" fmla="*/ 538 w 581"/>
                  <a:gd name="T7" fmla="*/ 153 h 608"/>
                  <a:gd name="T8" fmla="*/ 554 w 581"/>
                  <a:gd name="T9" fmla="*/ 197 h 608"/>
                  <a:gd name="T10" fmla="*/ 571 w 581"/>
                  <a:gd name="T11" fmla="*/ 242 h 608"/>
                  <a:gd name="T12" fmla="*/ 581 w 581"/>
                  <a:gd name="T13" fmla="*/ 270 h 608"/>
                  <a:gd name="T14" fmla="*/ 550 w 581"/>
                  <a:gd name="T15" fmla="*/ 314 h 608"/>
                  <a:gd name="T16" fmla="*/ 536 w 581"/>
                  <a:gd name="T17" fmla="*/ 332 h 608"/>
                  <a:gd name="T18" fmla="*/ 526 w 581"/>
                  <a:gd name="T19" fmla="*/ 345 h 608"/>
                  <a:gd name="T20" fmla="*/ 501 w 581"/>
                  <a:gd name="T21" fmla="*/ 378 h 608"/>
                  <a:gd name="T22" fmla="*/ 486 w 581"/>
                  <a:gd name="T23" fmla="*/ 398 h 608"/>
                  <a:gd name="T24" fmla="*/ 494 w 581"/>
                  <a:gd name="T25" fmla="*/ 457 h 608"/>
                  <a:gd name="T26" fmla="*/ 498 w 581"/>
                  <a:gd name="T27" fmla="*/ 479 h 608"/>
                  <a:gd name="T28" fmla="*/ 500 w 581"/>
                  <a:gd name="T29" fmla="*/ 497 h 608"/>
                  <a:gd name="T30" fmla="*/ 507 w 581"/>
                  <a:gd name="T31" fmla="*/ 544 h 608"/>
                  <a:gd name="T32" fmla="*/ 516 w 581"/>
                  <a:gd name="T33" fmla="*/ 608 h 608"/>
                  <a:gd name="T34" fmla="*/ 374 w 581"/>
                  <a:gd name="T35" fmla="*/ 523 h 608"/>
                  <a:gd name="T36" fmla="*/ 347 w 581"/>
                  <a:gd name="T37" fmla="*/ 507 h 608"/>
                  <a:gd name="T38" fmla="*/ 325 w 581"/>
                  <a:gd name="T39" fmla="*/ 494 h 608"/>
                  <a:gd name="T40" fmla="*/ 319 w 581"/>
                  <a:gd name="T41" fmla="*/ 490 h 608"/>
                  <a:gd name="T42" fmla="*/ 316 w 581"/>
                  <a:gd name="T43" fmla="*/ 475 h 608"/>
                  <a:gd name="T44" fmla="*/ 305 w 581"/>
                  <a:gd name="T45" fmla="*/ 400 h 608"/>
                  <a:gd name="T46" fmla="*/ 181 w 581"/>
                  <a:gd name="T47" fmla="*/ 414 h 608"/>
                  <a:gd name="T48" fmla="*/ 137 w 581"/>
                  <a:gd name="T49" fmla="*/ 353 h 608"/>
                  <a:gd name="T50" fmla="*/ 116 w 581"/>
                  <a:gd name="T51" fmla="*/ 282 h 608"/>
                  <a:gd name="T52" fmla="*/ 0 w 581"/>
                  <a:gd name="T53" fmla="*/ 236 h 608"/>
                  <a:gd name="T54" fmla="*/ 29 w 581"/>
                  <a:gd name="T55" fmla="*/ 184 h 608"/>
                  <a:gd name="T56" fmla="*/ 58 w 581"/>
                  <a:gd name="T57" fmla="*/ 133 h 608"/>
                  <a:gd name="T58" fmla="*/ 75 w 581"/>
                  <a:gd name="T59" fmla="*/ 101 h 608"/>
                  <a:gd name="T60" fmla="*/ 77 w 581"/>
                  <a:gd name="T61" fmla="*/ 98 h 608"/>
                  <a:gd name="T62" fmla="*/ 94 w 581"/>
                  <a:gd name="T63" fmla="*/ 99 h 608"/>
                  <a:gd name="T64" fmla="*/ 139 w 581"/>
                  <a:gd name="T65" fmla="*/ 99 h 608"/>
                  <a:gd name="T66" fmla="*/ 141 w 581"/>
                  <a:gd name="T67" fmla="*/ 99 h 608"/>
                  <a:gd name="T68" fmla="*/ 231 w 581"/>
                  <a:gd name="T69" fmla="*/ 58 h 608"/>
                  <a:gd name="T70" fmla="*/ 233 w 581"/>
                  <a:gd name="T71" fmla="*/ 10 h 608"/>
                  <a:gd name="T72" fmla="*/ 281 w 581"/>
                  <a:gd name="T73" fmla="*/ 8 h 608"/>
                  <a:gd name="T74" fmla="*/ 417 w 581"/>
                  <a:gd name="T75" fmla="*/ 0 h 608"/>
                  <a:gd name="T76" fmla="*/ 452 w 581"/>
                  <a:gd name="T77" fmla="*/ 9 h 608"/>
                  <a:gd name="T78" fmla="*/ 491 w 581"/>
                  <a:gd name="T79" fmla="*/ 19 h 608"/>
                  <a:gd name="T80" fmla="*/ 501 w 581"/>
                  <a:gd name="T81" fmla="*/ 49 h 608"/>
                  <a:gd name="T82" fmla="*/ 514 w 581"/>
                  <a:gd name="T83" fmla="*/ 82 h 608"/>
                  <a:gd name="T84" fmla="*/ 517 w 581"/>
                  <a:gd name="T85" fmla="*/ 92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81" h="608">
                    <a:moveTo>
                      <a:pt x="517" y="92"/>
                    </a:moveTo>
                    <a:lnTo>
                      <a:pt x="527" y="118"/>
                    </a:lnTo>
                    <a:lnTo>
                      <a:pt x="532" y="133"/>
                    </a:lnTo>
                    <a:lnTo>
                      <a:pt x="538" y="153"/>
                    </a:lnTo>
                    <a:lnTo>
                      <a:pt x="554" y="197"/>
                    </a:lnTo>
                    <a:lnTo>
                      <a:pt x="571" y="242"/>
                    </a:lnTo>
                    <a:lnTo>
                      <a:pt x="581" y="270"/>
                    </a:lnTo>
                    <a:lnTo>
                      <a:pt x="550" y="314"/>
                    </a:lnTo>
                    <a:lnTo>
                      <a:pt x="536" y="332"/>
                    </a:lnTo>
                    <a:lnTo>
                      <a:pt x="526" y="345"/>
                    </a:lnTo>
                    <a:lnTo>
                      <a:pt x="501" y="378"/>
                    </a:lnTo>
                    <a:lnTo>
                      <a:pt x="486" y="398"/>
                    </a:lnTo>
                    <a:lnTo>
                      <a:pt x="494" y="457"/>
                    </a:lnTo>
                    <a:lnTo>
                      <a:pt x="498" y="479"/>
                    </a:lnTo>
                    <a:lnTo>
                      <a:pt x="500" y="497"/>
                    </a:lnTo>
                    <a:lnTo>
                      <a:pt x="507" y="544"/>
                    </a:lnTo>
                    <a:lnTo>
                      <a:pt x="516" y="608"/>
                    </a:lnTo>
                    <a:lnTo>
                      <a:pt x="374" y="523"/>
                    </a:lnTo>
                    <a:lnTo>
                      <a:pt x="347" y="507"/>
                    </a:lnTo>
                    <a:lnTo>
                      <a:pt x="325" y="494"/>
                    </a:lnTo>
                    <a:lnTo>
                      <a:pt x="319" y="490"/>
                    </a:lnTo>
                    <a:lnTo>
                      <a:pt x="316" y="475"/>
                    </a:lnTo>
                    <a:lnTo>
                      <a:pt x="305" y="400"/>
                    </a:lnTo>
                    <a:lnTo>
                      <a:pt x="181" y="414"/>
                    </a:lnTo>
                    <a:lnTo>
                      <a:pt x="137" y="353"/>
                    </a:lnTo>
                    <a:lnTo>
                      <a:pt x="116" y="282"/>
                    </a:lnTo>
                    <a:lnTo>
                      <a:pt x="0" y="236"/>
                    </a:lnTo>
                    <a:lnTo>
                      <a:pt x="29" y="184"/>
                    </a:lnTo>
                    <a:lnTo>
                      <a:pt x="58" y="133"/>
                    </a:lnTo>
                    <a:lnTo>
                      <a:pt x="75" y="101"/>
                    </a:lnTo>
                    <a:lnTo>
                      <a:pt x="77" y="98"/>
                    </a:lnTo>
                    <a:lnTo>
                      <a:pt x="94" y="99"/>
                    </a:lnTo>
                    <a:lnTo>
                      <a:pt x="139" y="99"/>
                    </a:lnTo>
                    <a:lnTo>
                      <a:pt x="141" y="99"/>
                    </a:lnTo>
                    <a:lnTo>
                      <a:pt x="231" y="58"/>
                    </a:lnTo>
                    <a:lnTo>
                      <a:pt x="233" y="10"/>
                    </a:lnTo>
                    <a:lnTo>
                      <a:pt x="281" y="8"/>
                    </a:lnTo>
                    <a:lnTo>
                      <a:pt x="417" y="0"/>
                    </a:lnTo>
                    <a:lnTo>
                      <a:pt x="452" y="9"/>
                    </a:lnTo>
                    <a:lnTo>
                      <a:pt x="491" y="19"/>
                    </a:lnTo>
                    <a:lnTo>
                      <a:pt x="501" y="49"/>
                    </a:lnTo>
                    <a:lnTo>
                      <a:pt x="514" y="82"/>
                    </a:lnTo>
                    <a:lnTo>
                      <a:pt x="517" y="92"/>
                    </a:lnTo>
                    <a:close/>
                  </a:path>
                </a:pathLst>
              </a:custGeom>
              <a:solidFill>
                <a:srgbClr val="FF6699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xmlns="" id="{1C5A20F2-1A23-45F8-AB16-AF62FD362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5" y="3262"/>
                <a:ext cx="642" cy="545"/>
              </a:xfrm>
              <a:custGeom>
                <a:avLst/>
                <a:gdLst>
                  <a:gd name="T0" fmla="*/ 460 w 642"/>
                  <a:gd name="T1" fmla="*/ 206 h 545"/>
                  <a:gd name="T2" fmla="*/ 504 w 642"/>
                  <a:gd name="T3" fmla="*/ 267 h 545"/>
                  <a:gd name="T4" fmla="*/ 628 w 642"/>
                  <a:gd name="T5" fmla="*/ 253 h 545"/>
                  <a:gd name="T6" fmla="*/ 639 w 642"/>
                  <a:gd name="T7" fmla="*/ 328 h 545"/>
                  <a:gd name="T8" fmla="*/ 642 w 642"/>
                  <a:gd name="T9" fmla="*/ 343 h 545"/>
                  <a:gd name="T10" fmla="*/ 622 w 642"/>
                  <a:gd name="T11" fmla="*/ 359 h 545"/>
                  <a:gd name="T12" fmla="*/ 553 w 642"/>
                  <a:gd name="T13" fmla="*/ 417 h 545"/>
                  <a:gd name="T14" fmla="*/ 482 w 642"/>
                  <a:gd name="T15" fmla="*/ 412 h 545"/>
                  <a:gd name="T16" fmla="*/ 425 w 642"/>
                  <a:gd name="T17" fmla="*/ 438 h 545"/>
                  <a:gd name="T18" fmla="*/ 391 w 642"/>
                  <a:gd name="T19" fmla="*/ 426 h 545"/>
                  <a:gd name="T20" fmla="*/ 379 w 642"/>
                  <a:gd name="T21" fmla="*/ 447 h 545"/>
                  <a:gd name="T22" fmla="*/ 367 w 642"/>
                  <a:gd name="T23" fmla="*/ 444 h 545"/>
                  <a:gd name="T24" fmla="*/ 362 w 642"/>
                  <a:gd name="T25" fmla="*/ 443 h 545"/>
                  <a:gd name="T26" fmla="*/ 346 w 642"/>
                  <a:gd name="T27" fmla="*/ 439 h 545"/>
                  <a:gd name="T28" fmla="*/ 343 w 642"/>
                  <a:gd name="T29" fmla="*/ 439 h 545"/>
                  <a:gd name="T30" fmla="*/ 324 w 642"/>
                  <a:gd name="T31" fmla="*/ 447 h 545"/>
                  <a:gd name="T32" fmla="*/ 322 w 642"/>
                  <a:gd name="T33" fmla="*/ 448 h 545"/>
                  <a:gd name="T34" fmla="*/ 314 w 642"/>
                  <a:gd name="T35" fmla="*/ 479 h 545"/>
                  <a:gd name="T36" fmla="*/ 271 w 642"/>
                  <a:gd name="T37" fmla="*/ 488 h 545"/>
                  <a:gd name="T38" fmla="*/ 247 w 642"/>
                  <a:gd name="T39" fmla="*/ 513 h 545"/>
                  <a:gd name="T40" fmla="*/ 234 w 642"/>
                  <a:gd name="T41" fmla="*/ 528 h 545"/>
                  <a:gd name="T42" fmla="*/ 211 w 642"/>
                  <a:gd name="T43" fmla="*/ 521 h 545"/>
                  <a:gd name="T44" fmla="*/ 211 w 642"/>
                  <a:gd name="T45" fmla="*/ 522 h 545"/>
                  <a:gd name="T46" fmla="*/ 207 w 642"/>
                  <a:gd name="T47" fmla="*/ 539 h 545"/>
                  <a:gd name="T48" fmla="*/ 204 w 642"/>
                  <a:gd name="T49" fmla="*/ 545 h 545"/>
                  <a:gd name="T50" fmla="*/ 203 w 642"/>
                  <a:gd name="T51" fmla="*/ 545 h 545"/>
                  <a:gd name="T52" fmla="*/ 198 w 642"/>
                  <a:gd name="T53" fmla="*/ 541 h 545"/>
                  <a:gd name="T54" fmla="*/ 86 w 642"/>
                  <a:gd name="T55" fmla="*/ 491 h 545"/>
                  <a:gd name="T56" fmla="*/ 0 w 642"/>
                  <a:gd name="T57" fmla="*/ 509 h 545"/>
                  <a:gd name="T58" fmla="*/ 66 w 642"/>
                  <a:gd name="T59" fmla="*/ 384 h 545"/>
                  <a:gd name="T60" fmla="*/ 70 w 642"/>
                  <a:gd name="T61" fmla="*/ 376 h 545"/>
                  <a:gd name="T62" fmla="*/ 93 w 642"/>
                  <a:gd name="T63" fmla="*/ 370 h 545"/>
                  <a:gd name="T64" fmla="*/ 104 w 642"/>
                  <a:gd name="T65" fmla="*/ 367 h 545"/>
                  <a:gd name="T66" fmla="*/ 86 w 642"/>
                  <a:gd name="T67" fmla="*/ 280 h 545"/>
                  <a:gd name="T68" fmla="*/ 120 w 642"/>
                  <a:gd name="T69" fmla="*/ 233 h 545"/>
                  <a:gd name="T70" fmla="*/ 120 w 642"/>
                  <a:gd name="T71" fmla="*/ 222 h 545"/>
                  <a:gd name="T72" fmla="*/ 120 w 642"/>
                  <a:gd name="T73" fmla="*/ 158 h 545"/>
                  <a:gd name="T74" fmla="*/ 119 w 642"/>
                  <a:gd name="T75" fmla="*/ 123 h 545"/>
                  <a:gd name="T76" fmla="*/ 120 w 642"/>
                  <a:gd name="T77" fmla="*/ 119 h 545"/>
                  <a:gd name="T78" fmla="*/ 123 w 642"/>
                  <a:gd name="T79" fmla="*/ 112 h 545"/>
                  <a:gd name="T80" fmla="*/ 125 w 642"/>
                  <a:gd name="T81" fmla="*/ 103 h 545"/>
                  <a:gd name="T82" fmla="*/ 129 w 642"/>
                  <a:gd name="T83" fmla="*/ 95 h 545"/>
                  <a:gd name="T84" fmla="*/ 155 w 642"/>
                  <a:gd name="T85" fmla="*/ 16 h 545"/>
                  <a:gd name="T86" fmla="*/ 160 w 642"/>
                  <a:gd name="T87" fmla="*/ 0 h 545"/>
                  <a:gd name="T88" fmla="*/ 175 w 642"/>
                  <a:gd name="T89" fmla="*/ 1 h 545"/>
                  <a:gd name="T90" fmla="*/ 222 w 642"/>
                  <a:gd name="T91" fmla="*/ 3 h 545"/>
                  <a:gd name="T92" fmla="*/ 251 w 642"/>
                  <a:gd name="T93" fmla="*/ 4 h 545"/>
                  <a:gd name="T94" fmla="*/ 272 w 642"/>
                  <a:gd name="T95" fmla="*/ 74 h 545"/>
                  <a:gd name="T96" fmla="*/ 323 w 642"/>
                  <a:gd name="T97" fmla="*/ 89 h 545"/>
                  <a:gd name="T98" fmla="*/ 439 w 642"/>
                  <a:gd name="T99" fmla="*/ 135 h 545"/>
                  <a:gd name="T100" fmla="*/ 460 w 642"/>
                  <a:gd name="T101" fmla="*/ 206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2" h="545">
                    <a:moveTo>
                      <a:pt x="460" y="206"/>
                    </a:moveTo>
                    <a:lnTo>
                      <a:pt x="504" y="267"/>
                    </a:lnTo>
                    <a:lnTo>
                      <a:pt x="628" y="253"/>
                    </a:lnTo>
                    <a:lnTo>
                      <a:pt x="639" y="328"/>
                    </a:lnTo>
                    <a:lnTo>
                      <a:pt x="642" y="343"/>
                    </a:lnTo>
                    <a:lnTo>
                      <a:pt x="622" y="359"/>
                    </a:lnTo>
                    <a:lnTo>
                      <a:pt x="553" y="417"/>
                    </a:lnTo>
                    <a:lnTo>
                      <a:pt x="482" y="412"/>
                    </a:lnTo>
                    <a:lnTo>
                      <a:pt x="425" y="438"/>
                    </a:lnTo>
                    <a:lnTo>
                      <a:pt x="391" y="426"/>
                    </a:lnTo>
                    <a:lnTo>
                      <a:pt x="379" y="447"/>
                    </a:lnTo>
                    <a:lnTo>
                      <a:pt x="367" y="444"/>
                    </a:lnTo>
                    <a:lnTo>
                      <a:pt x="362" y="443"/>
                    </a:lnTo>
                    <a:lnTo>
                      <a:pt x="346" y="439"/>
                    </a:lnTo>
                    <a:lnTo>
                      <a:pt x="343" y="439"/>
                    </a:lnTo>
                    <a:lnTo>
                      <a:pt x="324" y="447"/>
                    </a:lnTo>
                    <a:lnTo>
                      <a:pt x="322" y="448"/>
                    </a:lnTo>
                    <a:lnTo>
                      <a:pt x="314" y="479"/>
                    </a:lnTo>
                    <a:lnTo>
                      <a:pt x="271" y="488"/>
                    </a:lnTo>
                    <a:lnTo>
                      <a:pt x="247" y="513"/>
                    </a:lnTo>
                    <a:lnTo>
                      <a:pt x="234" y="528"/>
                    </a:lnTo>
                    <a:lnTo>
                      <a:pt x="211" y="521"/>
                    </a:lnTo>
                    <a:lnTo>
                      <a:pt x="211" y="522"/>
                    </a:lnTo>
                    <a:lnTo>
                      <a:pt x="207" y="539"/>
                    </a:lnTo>
                    <a:lnTo>
                      <a:pt x="204" y="545"/>
                    </a:lnTo>
                    <a:lnTo>
                      <a:pt x="203" y="545"/>
                    </a:lnTo>
                    <a:lnTo>
                      <a:pt x="198" y="541"/>
                    </a:lnTo>
                    <a:lnTo>
                      <a:pt x="86" y="491"/>
                    </a:lnTo>
                    <a:lnTo>
                      <a:pt x="0" y="509"/>
                    </a:lnTo>
                    <a:lnTo>
                      <a:pt x="66" y="384"/>
                    </a:lnTo>
                    <a:lnTo>
                      <a:pt x="70" y="376"/>
                    </a:lnTo>
                    <a:lnTo>
                      <a:pt x="93" y="370"/>
                    </a:lnTo>
                    <a:lnTo>
                      <a:pt x="104" y="367"/>
                    </a:lnTo>
                    <a:lnTo>
                      <a:pt x="86" y="280"/>
                    </a:lnTo>
                    <a:lnTo>
                      <a:pt x="120" y="233"/>
                    </a:lnTo>
                    <a:lnTo>
                      <a:pt x="120" y="222"/>
                    </a:lnTo>
                    <a:lnTo>
                      <a:pt x="120" y="158"/>
                    </a:lnTo>
                    <a:lnTo>
                      <a:pt x="119" y="123"/>
                    </a:lnTo>
                    <a:lnTo>
                      <a:pt x="120" y="119"/>
                    </a:lnTo>
                    <a:lnTo>
                      <a:pt x="123" y="112"/>
                    </a:lnTo>
                    <a:lnTo>
                      <a:pt x="125" y="103"/>
                    </a:lnTo>
                    <a:lnTo>
                      <a:pt x="129" y="95"/>
                    </a:lnTo>
                    <a:lnTo>
                      <a:pt x="155" y="16"/>
                    </a:lnTo>
                    <a:lnTo>
                      <a:pt x="160" y="0"/>
                    </a:lnTo>
                    <a:lnTo>
                      <a:pt x="175" y="1"/>
                    </a:lnTo>
                    <a:lnTo>
                      <a:pt x="222" y="3"/>
                    </a:lnTo>
                    <a:lnTo>
                      <a:pt x="251" y="4"/>
                    </a:lnTo>
                    <a:lnTo>
                      <a:pt x="272" y="74"/>
                    </a:lnTo>
                    <a:lnTo>
                      <a:pt x="323" y="89"/>
                    </a:lnTo>
                    <a:lnTo>
                      <a:pt x="439" y="135"/>
                    </a:lnTo>
                    <a:lnTo>
                      <a:pt x="460" y="206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xmlns="" id="{FE7A640F-AD52-4948-AEE4-4CB541394D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18" y="909"/>
                <a:ext cx="905" cy="953"/>
              </a:xfrm>
              <a:custGeom>
                <a:avLst/>
                <a:gdLst>
                  <a:gd name="T0" fmla="*/ 592 w 905"/>
                  <a:gd name="T1" fmla="*/ 141 h 953"/>
                  <a:gd name="T2" fmla="*/ 644 w 905"/>
                  <a:gd name="T3" fmla="*/ 95 h 953"/>
                  <a:gd name="T4" fmla="*/ 755 w 905"/>
                  <a:gd name="T5" fmla="*/ 69 h 953"/>
                  <a:gd name="T6" fmla="*/ 786 w 905"/>
                  <a:gd name="T7" fmla="*/ 22 h 953"/>
                  <a:gd name="T8" fmla="*/ 865 w 905"/>
                  <a:gd name="T9" fmla="*/ 14 h 953"/>
                  <a:gd name="T10" fmla="*/ 879 w 905"/>
                  <a:gd name="T11" fmla="*/ 50 h 953"/>
                  <a:gd name="T12" fmla="*/ 788 w 905"/>
                  <a:gd name="T13" fmla="*/ 210 h 953"/>
                  <a:gd name="T14" fmla="*/ 702 w 905"/>
                  <a:gd name="T15" fmla="*/ 354 h 953"/>
                  <a:gd name="T16" fmla="*/ 567 w 905"/>
                  <a:gd name="T17" fmla="*/ 399 h 953"/>
                  <a:gd name="T18" fmla="*/ 546 w 905"/>
                  <a:gd name="T19" fmla="*/ 451 h 953"/>
                  <a:gd name="T20" fmla="*/ 545 w 905"/>
                  <a:gd name="T21" fmla="*/ 552 h 953"/>
                  <a:gd name="T22" fmla="*/ 549 w 905"/>
                  <a:gd name="T23" fmla="*/ 678 h 953"/>
                  <a:gd name="T24" fmla="*/ 604 w 905"/>
                  <a:gd name="T25" fmla="*/ 732 h 953"/>
                  <a:gd name="T26" fmla="*/ 548 w 905"/>
                  <a:gd name="T27" fmla="*/ 774 h 953"/>
                  <a:gd name="T28" fmla="*/ 362 w 905"/>
                  <a:gd name="T29" fmla="*/ 879 h 953"/>
                  <a:gd name="T30" fmla="*/ 299 w 905"/>
                  <a:gd name="T31" fmla="*/ 893 h 953"/>
                  <a:gd name="T32" fmla="*/ 295 w 905"/>
                  <a:gd name="T33" fmla="*/ 880 h 953"/>
                  <a:gd name="T34" fmla="*/ 252 w 905"/>
                  <a:gd name="T35" fmla="*/ 913 h 953"/>
                  <a:gd name="T36" fmla="*/ 159 w 905"/>
                  <a:gd name="T37" fmla="*/ 911 h 953"/>
                  <a:gd name="T38" fmla="*/ 69 w 905"/>
                  <a:gd name="T39" fmla="*/ 933 h 953"/>
                  <a:gd name="T40" fmla="*/ 87 w 905"/>
                  <a:gd name="T41" fmla="*/ 806 h 953"/>
                  <a:gd name="T42" fmla="*/ 118 w 905"/>
                  <a:gd name="T43" fmla="*/ 710 h 953"/>
                  <a:gd name="T44" fmla="*/ 185 w 905"/>
                  <a:gd name="T45" fmla="*/ 604 h 953"/>
                  <a:gd name="T46" fmla="*/ 228 w 905"/>
                  <a:gd name="T47" fmla="*/ 592 h 953"/>
                  <a:gd name="T48" fmla="*/ 202 w 905"/>
                  <a:gd name="T49" fmla="*/ 535 h 953"/>
                  <a:gd name="T50" fmla="*/ 214 w 905"/>
                  <a:gd name="T51" fmla="*/ 483 h 953"/>
                  <a:gd name="T52" fmla="*/ 194 w 905"/>
                  <a:gd name="T53" fmla="*/ 398 h 953"/>
                  <a:gd name="T54" fmla="*/ 222 w 905"/>
                  <a:gd name="T55" fmla="*/ 397 h 953"/>
                  <a:gd name="T56" fmla="*/ 350 w 905"/>
                  <a:gd name="T57" fmla="*/ 487 h 953"/>
                  <a:gd name="T58" fmla="*/ 354 w 905"/>
                  <a:gd name="T59" fmla="*/ 533 h 953"/>
                  <a:gd name="T60" fmla="*/ 303 w 905"/>
                  <a:gd name="T61" fmla="*/ 656 h 953"/>
                  <a:gd name="T62" fmla="*/ 362 w 905"/>
                  <a:gd name="T63" fmla="*/ 606 h 953"/>
                  <a:gd name="T64" fmla="*/ 420 w 905"/>
                  <a:gd name="T65" fmla="*/ 516 h 953"/>
                  <a:gd name="T66" fmla="*/ 506 w 905"/>
                  <a:gd name="T67" fmla="*/ 492 h 953"/>
                  <a:gd name="T68" fmla="*/ 519 w 905"/>
                  <a:gd name="T69" fmla="*/ 452 h 953"/>
                  <a:gd name="T70" fmla="*/ 454 w 905"/>
                  <a:gd name="T71" fmla="*/ 417 h 953"/>
                  <a:gd name="T72" fmla="*/ 587 w 905"/>
                  <a:gd name="T73" fmla="*/ 339 h 953"/>
                  <a:gd name="T74" fmla="*/ 603 w 905"/>
                  <a:gd name="T75" fmla="*/ 297 h 953"/>
                  <a:gd name="T76" fmla="*/ 542 w 905"/>
                  <a:gd name="T77" fmla="*/ 285 h 953"/>
                  <a:gd name="T78" fmla="*/ 448 w 905"/>
                  <a:gd name="T79" fmla="*/ 356 h 953"/>
                  <a:gd name="T80" fmla="*/ 399 w 905"/>
                  <a:gd name="T81" fmla="*/ 303 h 953"/>
                  <a:gd name="T82" fmla="*/ 439 w 905"/>
                  <a:gd name="T83" fmla="*/ 165 h 953"/>
                  <a:gd name="T84" fmla="*/ 490 w 905"/>
                  <a:gd name="T85" fmla="*/ 112 h 953"/>
                  <a:gd name="T86" fmla="*/ 371 w 905"/>
                  <a:gd name="T87" fmla="*/ 198 h 953"/>
                  <a:gd name="T88" fmla="*/ 285 w 905"/>
                  <a:gd name="T89" fmla="*/ 200 h 953"/>
                  <a:gd name="T90" fmla="*/ 292 w 905"/>
                  <a:gd name="T91" fmla="*/ 250 h 953"/>
                  <a:gd name="T92" fmla="*/ 363 w 905"/>
                  <a:gd name="T93" fmla="*/ 317 h 953"/>
                  <a:gd name="T94" fmla="*/ 432 w 905"/>
                  <a:gd name="T95" fmla="*/ 390 h 953"/>
                  <a:gd name="T96" fmla="*/ 358 w 905"/>
                  <a:gd name="T97" fmla="*/ 424 h 953"/>
                  <a:gd name="T98" fmla="*/ 308 w 905"/>
                  <a:gd name="T99" fmla="*/ 385 h 953"/>
                  <a:gd name="T100" fmla="*/ 277 w 905"/>
                  <a:gd name="T101" fmla="*/ 327 h 953"/>
                  <a:gd name="T102" fmla="*/ 276 w 905"/>
                  <a:gd name="T103" fmla="*/ 291 h 953"/>
                  <a:gd name="T104" fmla="*/ 224 w 905"/>
                  <a:gd name="T105" fmla="*/ 257 h 953"/>
                  <a:gd name="T106" fmla="*/ 281 w 905"/>
                  <a:gd name="T107" fmla="*/ 238 h 9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05" h="953">
                    <a:moveTo>
                      <a:pt x="490" y="112"/>
                    </a:moveTo>
                    <a:lnTo>
                      <a:pt x="576" y="140"/>
                    </a:lnTo>
                    <a:lnTo>
                      <a:pt x="592" y="141"/>
                    </a:lnTo>
                    <a:lnTo>
                      <a:pt x="595" y="133"/>
                    </a:lnTo>
                    <a:lnTo>
                      <a:pt x="598" y="131"/>
                    </a:lnTo>
                    <a:lnTo>
                      <a:pt x="644" y="95"/>
                    </a:lnTo>
                    <a:lnTo>
                      <a:pt x="723" y="77"/>
                    </a:lnTo>
                    <a:lnTo>
                      <a:pt x="730" y="76"/>
                    </a:lnTo>
                    <a:lnTo>
                      <a:pt x="755" y="69"/>
                    </a:lnTo>
                    <a:lnTo>
                      <a:pt x="765" y="67"/>
                    </a:lnTo>
                    <a:lnTo>
                      <a:pt x="771" y="56"/>
                    </a:lnTo>
                    <a:lnTo>
                      <a:pt x="786" y="22"/>
                    </a:lnTo>
                    <a:lnTo>
                      <a:pt x="788" y="21"/>
                    </a:lnTo>
                    <a:lnTo>
                      <a:pt x="851" y="0"/>
                    </a:lnTo>
                    <a:lnTo>
                      <a:pt x="865" y="14"/>
                    </a:lnTo>
                    <a:lnTo>
                      <a:pt x="882" y="31"/>
                    </a:lnTo>
                    <a:lnTo>
                      <a:pt x="895" y="42"/>
                    </a:lnTo>
                    <a:lnTo>
                      <a:pt x="879" y="50"/>
                    </a:lnTo>
                    <a:lnTo>
                      <a:pt x="905" y="73"/>
                    </a:lnTo>
                    <a:lnTo>
                      <a:pt x="873" y="155"/>
                    </a:lnTo>
                    <a:lnTo>
                      <a:pt x="788" y="210"/>
                    </a:lnTo>
                    <a:lnTo>
                      <a:pt x="702" y="263"/>
                    </a:lnTo>
                    <a:lnTo>
                      <a:pt x="717" y="329"/>
                    </a:lnTo>
                    <a:lnTo>
                      <a:pt x="702" y="354"/>
                    </a:lnTo>
                    <a:lnTo>
                      <a:pt x="619" y="383"/>
                    </a:lnTo>
                    <a:lnTo>
                      <a:pt x="599" y="366"/>
                    </a:lnTo>
                    <a:lnTo>
                      <a:pt x="567" y="399"/>
                    </a:lnTo>
                    <a:lnTo>
                      <a:pt x="532" y="433"/>
                    </a:lnTo>
                    <a:lnTo>
                      <a:pt x="546" y="442"/>
                    </a:lnTo>
                    <a:lnTo>
                      <a:pt x="546" y="451"/>
                    </a:lnTo>
                    <a:lnTo>
                      <a:pt x="546" y="471"/>
                    </a:lnTo>
                    <a:lnTo>
                      <a:pt x="546" y="489"/>
                    </a:lnTo>
                    <a:lnTo>
                      <a:pt x="545" y="552"/>
                    </a:lnTo>
                    <a:lnTo>
                      <a:pt x="561" y="578"/>
                    </a:lnTo>
                    <a:lnTo>
                      <a:pt x="553" y="644"/>
                    </a:lnTo>
                    <a:lnTo>
                      <a:pt x="549" y="678"/>
                    </a:lnTo>
                    <a:lnTo>
                      <a:pt x="549" y="680"/>
                    </a:lnTo>
                    <a:lnTo>
                      <a:pt x="588" y="716"/>
                    </a:lnTo>
                    <a:lnTo>
                      <a:pt x="604" y="732"/>
                    </a:lnTo>
                    <a:lnTo>
                      <a:pt x="607" y="734"/>
                    </a:lnTo>
                    <a:lnTo>
                      <a:pt x="577" y="754"/>
                    </a:lnTo>
                    <a:lnTo>
                      <a:pt x="548" y="774"/>
                    </a:lnTo>
                    <a:lnTo>
                      <a:pt x="475" y="795"/>
                    </a:lnTo>
                    <a:lnTo>
                      <a:pt x="372" y="849"/>
                    </a:lnTo>
                    <a:lnTo>
                      <a:pt x="362" y="879"/>
                    </a:lnTo>
                    <a:lnTo>
                      <a:pt x="332" y="886"/>
                    </a:lnTo>
                    <a:lnTo>
                      <a:pt x="312" y="890"/>
                    </a:lnTo>
                    <a:lnTo>
                      <a:pt x="299" y="893"/>
                    </a:lnTo>
                    <a:lnTo>
                      <a:pt x="299" y="893"/>
                    </a:lnTo>
                    <a:lnTo>
                      <a:pt x="297" y="891"/>
                    </a:lnTo>
                    <a:lnTo>
                      <a:pt x="295" y="880"/>
                    </a:lnTo>
                    <a:lnTo>
                      <a:pt x="294" y="884"/>
                    </a:lnTo>
                    <a:lnTo>
                      <a:pt x="283" y="909"/>
                    </a:lnTo>
                    <a:lnTo>
                      <a:pt x="252" y="913"/>
                    </a:lnTo>
                    <a:lnTo>
                      <a:pt x="247" y="914"/>
                    </a:lnTo>
                    <a:lnTo>
                      <a:pt x="187" y="896"/>
                    </a:lnTo>
                    <a:lnTo>
                      <a:pt x="159" y="911"/>
                    </a:lnTo>
                    <a:lnTo>
                      <a:pt x="120" y="931"/>
                    </a:lnTo>
                    <a:lnTo>
                      <a:pt x="75" y="953"/>
                    </a:lnTo>
                    <a:lnTo>
                      <a:pt x="69" y="933"/>
                    </a:lnTo>
                    <a:lnTo>
                      <a:pt x="21" y="927"/>
                    </a:lnTo>
                    <a:lnTo>
                      <a:pt x="0" y="841"/>
                    </a:lnTo>
                    <a:lnTo>
                      <a:pt x="87" y="806"/>
                    </a:lnTo>
                    <a:lnTo>
                      <a:pt x="96" y="778"/>
                    </a:lnTo>
                    <a:lnTo>
                      <a:pt x="110" y="734"/>
                    </a:lnTo>
                    <a:lnTo>
                      <a:pt x="118" y="710"/>
                    </a:lnTo>
                    <a:lnTo>
                      <a:pt x="132" y="689"/>
                    </a:lnTo>
                    <a:lnTo>
                      <a:pt x="145" y="666"/>
                    </a:lnTo>
                    <a:lnTo>
                      <a:pt x="185" y="604"/>
                    </a:lnTo>
                    <a:lnTo>
                      <a:pt x="202" y="602"/>
                    </a:lnTo>
                    <a:lnTo>
                      <a:pt x="228" y="601"/>
                    </a:lnTo>
                    <a:lnTo>
                      <a:pt x="228" y="592"/>
                    </a:lnTo>
                    <a:lnTo>
                      <a:pt x="228" y="538"/>
                    </a:lnTo>
                    <a:lnTo>
                      <a:pt x="228" y="536"/>
                    </a:lnTo>
                    <a:lnTo>
                      <a:pt x="202" y="535"/>
                    </a:lnTo>
                    <a:lnTo>
                      <a:pt x="187" y="535"/>
                    </a:lnTo>
                    <a:lnTo>
                      <a:pt x="190" y="509"/>
                    </a:lnTo>
                    <a:lnTo>
                      <a:pt x="214" y="483"/>
                    </a:lnTo>
                    <a:lnTo>
                      <a:pt x="190" y="440"/>
                    </a:lnTo>
                    <a:lnTo>
                      <a:pt x="187" y="435"/>
                    </a:lnTo>
                    <a:lnTo>
                      <a:pt x="194" y="398"/>
                    </a:lnTo>
                    <a:lnTo>
                      <a:pt x="201" y="364"/>
                    </a:lnTo>
                    <a:lnTo>
                      <a:pt x="223" y="358"/>
                    </a:lnTo>
                    <a:lnTo>
                      <a:pt x="222" y="397"/>
                    </a:lnTo>
                    <a:lnTo>
                      <a:pt x="281" y="449"/>
                    </a:lnTo>
                    <a:lnTo>
                      <a:pt x="273" y="498"/>
                    </a:lnTo>
                    <a:lnTo>
                      <a:pt x="350" y="487"/>
                    </a:lnTo>
                    <a:lnTo>
                      <a:pt x="357" y="511"/>
                    </a:lnTo>
                    <a:lnTo>
                      <a:pt x="358" y="523"/>
                    </a:lnTo>
                    <a:lnTo>
                      <a:pt x="354" y="533"/>
                    </a:lnTo>
                    <a:lnTo>
                      <a:pt x="333" y="571"/>
                    </a:lnTo>
                    <a:lnTo>
                      <a:pt x="292" y="655"/>
                    </a:lnTo>
                    <a:lnTo>
                      <a:pt x="303" y="656"/>
                    </a:lnTo>
                    <a:lnTo>
                      <a:pt x="323" y="653"/>
                    </a:lnTo>
                    <a:lnTo>
                      <a:pt x="337" y="636"/>
                    </a:lnTo>
                    <a:lnTo>
                      <a:pt x="362" y="606"/>
                    </a:lnTo>
                    <a:lnTo>
                      <a:pt x="386" y="574"/>
                    </a:lnTo>
                    <a:lnTo>
                      <a:pt x="404" y="563"/>
                    </a:lnTo>
                    <a:lnTo>
                      <a:pt x="420" y="516"/>
                    </a:lnTo>
                    <a:lnTo>
                      <a:pt x="452" y="518"/>
                    </a:lnTo>
                    <a:lnTo>
                      <a:pt x="489" y="500"/>
                    </a:lnTo>
                    <a:lnTo>
                      <a:pt x="506" y="492"/>
                    </a:lnTo>
                    <a:lnTo>
                      <a:pt x="539" y="478"/>
                    </a:lnTo>
                    <a:lnTo>
                      <a:pt x="530" y="465"/>
                    </a:lnTo>
                    <a:lnTo>
                      <a:pt x="519" y="452"/>
                    </a:lnTo>
                    <a:lnTo>
                      <a:pt x="484" y="462"/>
                    </a:lnTo>
                    <a:lnTo>
                      <a:pt x="455" y="471"/>
                    </a:lnTo>
                    <a:lnTo>
                      <a:pt x="454" y="417"/>
                    </a:lnTo>
                    <a:lnTo>
                      <a:pt x="490" y="399"/>
                    </a:lnTo>
                    <a:lnTo>
                      <a:pt x="523" y="374"/>
                    </a:lnTo>
                    <a:lnTo>
                      <a:pt x="587" y="339"/>
                    </a:lnTo>
                    <a:lnTo>
                      <a:pt x="608" y="320"/>
                    </a:lnTo>
                    <a:lnTo>
                      <a:pt x="605" y="307"/>
                    </a:lnTo>
                    <a:lnTo>
                      <a:pt x="603" y="297"/>
                    </a:lnTo>
                    <a:lnTo>
                      <a:pt x="581" y="304"/>
                    </a:lnTo>
                    <a:lnTo>
                      <a:pt x="561" y="313"/>
                    </a:lnTo>
                    <a:lnTo>
                      <a:pt x="542" y="285"/>
                    </a:lnTo>
                    <a:lnTo>
                      <a:pt x="509" y="318"/>
                    </a:lnTo>
                    <a:lnTo>
                      <a:pt x="453" y="354"/>
                    </a:lnTo>
                    <a:lnTo>
                      <a:pt x="448" y="356"/>
                    </a:lnTo>
                    <a:lnTo>
                      <a:pt x="429" y="368"/>
                    </a:lnTo>
                    <a:lnTo>
                      <a:pt x="391" y="334"/>
                    </a:lnTo>
                    <a:lnTo>
                      <a:pt x="399" y="303"/>
                    </a:lnTo>
                    <a:lnTo>
                      <a:pt x="418" y="236"/>
                    </a:lnTo>
                    <a:lnTo>
                      <a:pt x="426" y="209"/>
                    </a:lnTo>
                    <a:lnTo>
                      <a:pt x="439" y="165"/>
                    </a:lnTo>
                    <a:lnTo>
                      <a:pt x="443" y="153"/>
                    </a:lnTo>
                    <a:lnTo>
                      <a:pt x="446" y="139"/>
                    </a:lnTo>
                    <a:lnTo>
                      <a:pt x="490" y="112"/>
                    </a:lnTo>
                    <a:close/>
                    <a:moveTo>
                      <a:pt x="285" y="200"/>
                    </a:moveTo>
                    <a:lnTo>
                      <a:pt x="370" y="180"/>
                    </a:lnTo>
                    <a:lnTo>
                      <a:pt x="371" y="198"/>
                    </a:lnTo>
                    <a:lnTo>
                      <a:pt x="375" y="274"/>
                    </a:lnTo>
                    <a:lnTo>
                      <a:pt x="322" y="230"/>
                    </a:lnTo>
                    <a:lnTo>
                      <a:pt x="285" y="200"/>
                    </a:lnTo>
                    <a:close/>
                    <a:moveTo>
                      <a:pt x="281" y="238"/>
                    </a:moveTo>
                    <a:lnTo>
                      <a:pt x="282" y="239"/>
                    </a:lnTo>
                    <a:lnTo>
                      <a:pt x="292" y="250"/>
                    </a:lnTo>
                    <a:lnTo>
                      <a:pt x="297" y="257"/>
                    </a:lnTo>
                    <a:lnTo>
                      <a:pt x="315" y="263"/>
                    </a:lnTo>
                    <a:lnTo>
                      <a:pt x="363" y="317"/>
                    </a:lnTo>
                    <a:lnTo>
                      <a:pt x="359" y="354"/>
                    </a:lnTo>
                    <a:lnTo>
                      <a:pt x="402" y="375"/>
                    </a:lnTo>
                    <a:lnTo>
                      <a:pt x="432" y="390"/>
                    </a:lnTo>
                    <a:lnTo>
                      <a:pt x="407" y="440"/>
                    </a:lnTo>
                    <a:lnTo>
                      <a:pt x="366" y="440"/>
                    </a:lnTo>
                    <a:lnTo>
                      <a:pt x="358" y="424"/>
                    </a:lnTo>
                    <a:lnTo>
                      <a:pt x="350" y="407"/>
                    </a:lnTo>
                    <a:lnTo>
                      <a:pt x="337" y="379"/>
                    </a:lnTo>
                    <a:lnTo>
                      <a:pt x="308" y="385"/>
                    </a:lnTo>
                    <a:lnTo>
                      <a:pt x="279" y="392"/>
                    </a:lnTo>
                    <a:lnTo>
                      <a:pt x="268" y="334"/>
                    </a:lnTo>
                    <a:lnTo>
                      <a:pt x="277" y="327"/>
                    </a:lnTo>
                    <a:lnTo>
                      <a:pt x="286" y="319"/>
                    </a:lnTo>
                    <a:lnTo>
                      <a:pt x="285" y="316"/>
                    </a:lnTo>
                    <a:lnTo>
                      <a:pt x="276" y="291"/>
                    </a:lnTo>
                    <a:lnTo>
                      <a:pt x="264" y="285"/>
                    </a:lnTo>
                    <a:lnTo>
                      <a:pt x="224" y="268"/>
                    </a:lnTo>
                    <a:lnTo>
                      <a:pt x="224" y="257"/>
                    </a:lnTo>
                    <a:lnTo>
                      <a:pt x="233" y="214"/>
                    </a:lnTo>
                    <a:lnTo>
                      <a:pt x="258" y="210"/>
                    </a:lnTo>
                    <a:lnTo>
                      <a:pt x="281" y="238"/>
                    </a:lnTo>
                    <a:close/>
                  </a:path>
                </a:pathLst>
              </a:custGeom>
              <a:solidFill>
                <a:srgbClr val="FFEBA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xmlns="" id="{D603ABD3-C214-4B5E-AFA4-06C56DFD8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6" y="533"/>
                <a:ext cx="748" cy="845"/>
              </a:xfrm>
              <a:custGeom>
                <a:avLst/>
                <a:gdLst>
                  <a:gd name="T0" fmla="*/ 657 w 748"/>
                  <a:gd name="T1" fmla="*/ 0 h 845"/>
                  <a:gd name="T2" fmla="*/ 748 w 748"/>
                  <a:gd name="T3" fmla="*/ 28 h 845"/>
                  <a:gd name="T4" fmla="*/ 729 w 748"/>
                  <a:gd name="T5" fmla="*/ 60 h 845"/>
                  <a:gd name="T6" fmla="*/ 702 w 748"/>
                  <a:gd name="T7" fmla="*/ 105 h 845"/>
                  <a:gd name="T8" fmla="*/ 691 w 748"/>
                  <a:gd name="T9" fmla="*/ 123 h 845"/>
                  <a:gd name="T10" fmla="*/ 662 w 748"/>
                  <a:gd name="T11" fmla="*/ 171 h 845"/>
                  <a:gd name="T12" fmla="*/ 635 w 748"/>
                  <a:gd name="T13" fmla="*/ 216 h 845"/>
                  <a:gd name="T14" fmla="*/ 629 w 748"/>
                  <a:gd name="T15" fmla="*/ 225 h 845"/>
                  <a:gd name="T16" fmla="*/ 613 w 748"/>
                  <a:gd name="T17" fmla="*/ 253 h 845"/>
                  <a:gd name="T18" fmla="*/ 603 w 748"/>
                  <a:gd name="T19" fmla="*/ 270 h 845"/>
                  <a:gd name="T20" fmla="*/ 592 w 748"/>
                  <a:gd name="T21" fmla="*/ 290 h 845"/>
                  <a:gd name="T22" fmla="*/ 589 w 748"/>
                  <a:gd name="T23" fmla="*/ 294 h 845"/>
                  <a:gd name="T24" fmla="*/ 585 w 748"/>
                  <a:gd name="T25" fmla="*/ 303 h 845"/>
                  <a:gd name="T26" fmla="*/ 567 w 748"/>
                  <a:gd name="T27" fmla="*/ 335 h 845"/>
                  <a:gd name="T28" fmla="*/ 544 w 748"/>
                  <a:gd name="T29" fmla="*/ 376 h 845"/>
                  <a:gd name="T30" fmla="*/ 516 w 748"/>
                  <a:gd name="T31" fmla="*/ 426 h 845"/>
                  <a:gd name="T32" fmla="*/ 485 w 748"/>
                  <a:gd name="T33" fmla="*/ 435 h 845"/>
                  <a:gd name="T34" fmla="*/ 409 w 748"/>
                  <a:gd name="T35" fmla="*/ 459 h 845"/>
                  <a:gd name="T36" fmla="*/ 355 w 748"/>
                  <a:gd name="T37" fmla="*/ 476 h 845"/>
                  <a:gd name="T38" fmla="*/ 292 w 748"/>
                  <a:gd name="T39" fmla="*/ 495 h 845"/>
                  <a:gd name="T40" fmla="*/ 282 w 748"/>
                  <a:gd name="T41" fmla="*/ 497 h 845"/>
                  <a:gd name="T42" fmla="*/ 241 w 748"/>
                  <a:gd name="T43" fmla="*/ 521 h 845"/>
                  <a:gd name="T44" fmla="*/ 204 w 748"/>
                  <a:gd name="T45" fmla="*/ 542 h 845"/>
                  <a:gd name="T46" fmla="*/ 194 w 748"/>
                  <a:gd name="T47" fmla="*/ 548 h 845"/>
                  <a:gd name="T48" fmla="*/ 195 w 748"/>
                  <a:gd name="T49" fmla="*/ 563 h 845"/>
                  <a:gd name="T50" fmla="*/ 197 w 748"/>
                  <a:gd name="T51" fmla="*/ 588 h 845"/>
                  <a:gd name="T52" fmla="*/ 195 w 748"/>
                  <a:gd name="T53" fmla="*/ 594 h 845"/>
                  <a:gd name="T54" fmla="*/ 175 w 748"/>
                  <a:gd name="T55" fmla="*/ 633 h 845"/>
                  <a:gd name="T56" fmla="*/ 125 w 748"/>
                  <a:gd name="T57" fmla="*/ 733 h 845"/>
                  <a:gd name="T58" fmla="*/ 26 w 748"/>
                  <a:gd name="T59" fmla="*/ 838 h 845"/>
                  <a:gd name="T60" fmla="*/ 19 w 748"/>
                  <a:gd name="T61" fmla="*/ 845 h 845"/>
                  <a:gd name="T62" fmla="*/ 20 w 748"/>
                  <a:gd name="T63" fmla="*/ 840 h 845"/>
                  <a:gd name="T64" fmla="*/ 41 w 748"/>
                  <a:gd name="T65" fmla="*/ 676 h 845"/>
                  <a:gd name="T66" fmla="*/ 43 w 748"/>
                  <a:gd name="T67" fmla="*/ 656 h 845"/>
                  <a:gd name="T68" fmla="*/ 40 w 748"/>
                  <a:gd name="T69" fmla="*/ 643 h 845"/>
                  <a:gd name="T70" fmla="*/ 31 w 748"/>
                  <a:gd name="T71" fmla="*/ 613 h 845"/>
                  <a:gd name="T72" fmla="*/ 25 w 748"/>
                  <a:gd name="T73" fmla="*/ 592 h 845"/>
                  <a:gd name="T74" fmla="*/ 8 w 748"/>
                  <a:gd name="T75" fmla="*/ 533 h 845"/>
                  <a:gd name="T76" fmla="*/ 0 w 748"/>
                  <a:gd name="T77" fmla="*/ 508 h 845"/>
                  <a:gd name="T78" fmla="*/ 82 w 748"/>
                  <a:gd name="T79" fmla="*/ 513 h 845"/>
                  <a:gd name="T80" fmla="*/ 78 w 748"/>
                  <a:gd name="T81" fmla="*/ 467 h 845"/>
                  <a:gd name="T82" fmla="*/ 178 w 748"/>
                  <a:gd name="T83" fmla="*/ 294 h 845"/>
                  <a:gd name="T84" fmla="*/ 187 w 748"/>
                  <a:gd name="T85" fmla="*/ 278 h 845"/>
                  <a:gd name="T86" fmla="*/ 234 w 748"/>
                  <a:gd name="T87" fmla="*/ 122 h 845"/>
                  <a:gd name="T88" fmla="*/ 253 w 748"/>
                  <a:gd name="T89" fmla="*/ 109 h 845"/>
                  <a:gd name="T90" fmla="*/ 253 w 748"/>
                  <a:gd name="T91" fmla="*/ 108 h 845"/>
                  <a:gd name="T92" fmla="*/ 351 w 748"/>
                  <a:gd name="T93" fmla="*/ 41 h 845"/>
                  <a:gd name="T94" fmla="*/ 370 w 748"/>
                  <a:gd name="T95" fmla="*/ 37 h 845"/>
                  <a:gd name="T96" fmla="*/ 570 w 748"/>
                  <a:gd name="T97" fmla="*/ 11 h 845"/>
                  <a:gd name="T98" fmla="*/ 600 w 748"/>
                  <a:gd name="T99" fmla="*/ 23 h 845"/>
                  <a:gd name="T100" fmla="*/ 657 w 748"/>
                  <a:gd name="T101" fmla="*/ 0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48" h="845">
                    <a:moveTo>
                      <a:pt x="657" y="0"/>
                    </a:moveTo>
                    <a:lnTo>
                      <a:pt x="748" y="28"/>
                    </a:lnTo>
                    <a:lnTo>
                      <a:pt x="729" y="60"/>
                    </a:lnTo>
                    <a:lnTo>
                      <a:pt x="702" y="105"/>
                    </a:lnTo>
                    <a:lnTo>
                      <a:pt x="691" y="123"/>
                    </a:lnTo>
                    <a:lnTo>
                      <a:pt x="662" y="171"/>
                    </a:lnTo>
                    <a:lnTo>
                      <a:pt x="635" y="216"/>
                    </a:lnTo>
                    <a:lnTo>
                      <a:pt x="629" y="225"/>
                    </a:lnTo>
                    <a:lnTo>
                      <a:pt x="613" y="253"/>
                    </a:lnTo>
                    <a:lnTo>
                      <a:pt x="603" y="270"/>
                    </a:lnTo>
                    <a:lnTo>
                      <a:pt x="592" y="290"/>
                    </a:lnTo>
                    <a:lnTo>
                      <a:pt x="589" y="294"/>
                    </a:lnTo>
                    <a:lnTo>
                      <a:pt x="585" y="303"/>
                    </a:lnTo>
                    <a:lnTo>
                      <a:pt x="567" y="335"/>
                    </a:lnTo>
                    <a:lnTo>
                      <a:pt x="544" y="376"/>
                    </a:lnTo>
                    <a:lnTo>
                      <a:pt x="516" y="426"/>
                    </a:lnTo>
                    <a:lnTo>
                      <a:pt x="485" y="435"/>
                    </a:lnTo>
                    <a:lnTo>
                      <a:pt x="409" y="459"/>
                    </a:lnTo>
                    <a:lnTo>
                      <a:pt x="355" y="476"/>
                    </a:lnTo>
                    <a:lnTo>
                      <a:pt x="292" y="495"/>
                    </a:lnTo>
                    <a:lnTo>
                      <a:pt x="282" y="497"/>
                    </a:lnTo>
                    <a:lnTo>
                      <a:pt x="241" y="521"/>
                    </a:lnTo>
                    <a:lnTo>
                      <a:pt x="204" y="542"/>
                    </a:lnTo>
                    <a:lnTo>
                      <a:pt x="194" y="548"/>
                    </a:lnTo>
                    <a:lnTo>
                      <a:pt x="195" y="563"/>
                    </a:lnTo>
                    <a:lnTo>
                      <a:pt x="197" y="588"/>
                    </a:lnTo>
                    <a:lnTo>
                      <a:pt x="195" y="594"/>
                    </a:lnTo>
                    <a:lnTo>
                      <a:pt x="175" y="633"/>
                    </a:lnTo>
                    <a:lnTo>
                      <a:pt x="125" y="733"/>
                    </a:lnTo>
                    <a:lnTo>
                      <a:pt x="26" y="838"/>
                    </a:lnTo>
                    <a:lnTo>
                      <a:pt x="19" y="845"/>
                    </a:lnTo>
                    <a:lnTo>
                      <a:pt x="20" y="840"/>
                    </a:lnTo>
                    <a:lnTo>
                      <a:pt x="41" y="676"/>
                    </a:lnTo>
                    <a:lnTo>
                      <a:pt x="43" y="656"/>
                    </a:lnTo>
                    <a:lnTo>
                      <a:pt x="40" y="643"/>
                    </a:lnTo>
                    <a:lnTo>
                      <a:pt x="31" y="613"/>
                    </a:lnTo>
                    <a:lnTo>
                      <a:pt x="25" y="592"/>
                    </a:lnTo>
                    <a:lnTo>
                      <a:pt x="8" y="533"/>
                    </a:lnTo>
                    <a:lnTo>
                      <a:pt x="0" y="508"/>
                    </a:lnTo>
                    <a:lnTo>
                      <a:pt x="82" y="513"/>
                    </a:lnTo>
                    <a:lnTo>
                      <a:pt x="78" y="467"/>
                    </a:lnTo>
                    <a:lnTo>
                      <a:pt x="178" y="294"/>
                    </a:lnTo>
                    <a:lnTo>
                      <a:pt x="187" y="278"/>
                    </a:lnTo>
                    <a:lnTo>
                      <a:pt x="234" y="122"/>
                    </a:lnTo>
                    <a:lnTo>
                      <a:pt x="253" y="109"/>
                    </a:lnTo>
                    <a:lnTo>
                      <a:pt x="253" y="108"/>
                    </a:lnTo>
                    <a:lnTo>
                      <a:pt x="351" y="41"/>
                    </a:lnTo>
                    <a:lnTo>
                      <a:pt x="370" y="37"/>
                    </a:lnTo>
                    <a:lnTo>
                      <a:pt x="570" y="11"/>
                    </a:lnTo>
                    <a:lnTo>
                      <a:pt x="600" y="23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xmlns="" id="{956C38F5-603A-45C1-B339-A0D82067D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6" y="715"/>
                <a:ext cx="413" cy="613"/>
              </a:xfrm>
              <a:custGeom>
                <a:avLst/>
                <a:gdLst>
                  <a:gd name="T0" fmla="*/ 225 w 413"/>
                  <a:gd name="T1" fmla="*/ 97 h 613"/>
                  <a:gd name="T2" fmla="*/ 236 w 413"/>
                  <a:gd name="T3" fmla="*/ 106 h 613"/>
                  <a:gd name="T4" fmla="*/ 253 w 413"/>
                  <a:gd name="T5" fmla="*/ 95 h 613"/>
                  <a:gd name="T6" fmla="*/ 297 w 413"/>
                  <a:gd name="T7" fmla="*/ 64 h 613"/>
                  <a:gd name="T8" fmla="*/ 338 w 413"/>
                  <a:gd name="T9" fmla="*/ 0 h 613"/>
                  <a:gd name="T10" fmla="*/ 362 w 413"/>
                  <a:gd name="T11" fmla="*/ 65 h 613"/>
                  <a:gd name="T12" fmla="*/ 413 w 413"/>
                  <a:gd name="T13" fmla="*/ 50 h 613"/>
                  <a:gd name="T14" fmla="*/ 412 w 413"/>
                  <a:gd name="T15" fmla="*/ 112 h 613"/>
                  <a:gd name="T16" fmla="*/ 412 w 413"/>
                  <a:gd name="T17" fmla="*/ 146 h 613"/>
                  <a:gd name="T18" fmla="*/ 295 w 413"/>
                  <a:gd name="T19" fmla="*/ 180 h 613"/>
                  <a:gd name="T20" fmla="*/ 332 w 413"/>
                  <a:gd name="T21" fmla="*/ 217 h 613"/>
                  <a:gd name="T22" fmla="*/ 295 w 413"/>
                  <a:gd name="T23" fmla="*/ 251 h 613"/>
                  <a:gd name="T24" fmla="*/ 287 w 413"/>
                  <a:gd name="T25" fmla="*/ 356 h 613"/>
                  <a:gd name="T26" fmla="*/ 320 w 413"/>
                  <a:gd name="T27" fmla="*/ 369 h 613"/>
                  <a:gd name="T28" fmla="*/ 290 w 413"/>
                  <a:gd name="T29" fmla="*/ 406 h 613"/>
                  <a:gd name="T30" fmla="*/ 249 w 413"/>
                  <a:gd name="T31" fmla="*/ 458 h 613"/>
                  <a:gd name="T32" fmla="*/ 269 w 413"/>
                  <a:gd name="T33" fmla="*/ 476 h 613"/>
                  <a:gd name="T34" fmla="*/ 272 w 413"/>
                  <a:gd name="T35" fmla="*/ 478 h 613"/>
                  <a:gd name="T36" fmla="*/ 267 w 413"/>
                  <a:gd name="T37" fmla="*/ 483 h 613"/>
                  <a:gd name="T38" fmla="*/ 215 w 413"/>
                  <a:gd name="T39" fmla="*/ 524 h 613"/>
                  <a:gd name="T40" fmla="*/ 126 w 413"/>
                  <a:gd name="T41" fmla="*/ 597 h 613"/>
                  <a:gd name="T42" fmla="*/ 109 w 413"/>
                  <a:gd name="T43" fmla="*/ 611 h 613"/>
                  <a:gd name="T44" fmla="*/ 92 w 413"/>
                  <a:gd name="T45" fmla="*/ 613 h 613"/>
                  <a:gd name="T46" fmla="*/ 91 w 413"/>
                  <a:gd name="T47" fmla="*/ 611 h 613"/>
                  <a:gd name="T48" fmla="*/ 78 w 413"/>
                  <a:gd name="T49" fmla="*/ 587 h 613"/>
                  <a:gd name="T50" fmla="*/ 71 w 413"/>
                  <a:gd name="T51" fmla="*/ 574 h 613"/>
                  <a:gd name="T52" fmla="*/ 41 w 413"/>
                  <a:gd name="T53" fmla="*/ 580 h 613"/>
                  <a:gd name="T54" fmla="*/ 17 w 413"/>
                  <a:gd name="T55" fmla="*/ 474 h 613"/>
                  <a:gd name="T56" fmla="*/ 0 w 413"/>
                  <a:gd name="T57" fmla="*/ 404 h 613"/>
                  <a:gd name="T58" fmla="*/ 85 w 413"/>
                  <a:gd name="T59" fmla="*/ 349 h 613"/>
                  <a:gd name="T60" fmla="*/ 117 w 413"/>
                  <a:gd name="T61" fmla="*/ 267 h 613"/>
                  <a:gd name="T62" fmla="*/ 91 w 413"/>
                  <a:gd name="T63" fmla="*/ 244 h 613"/>
                  <a:gd name="T64" fmla="*/ 107 w 413"/>
                  <a:gd name="T65" fmla="*/ 236 h 613"/>
                  <a:gd name="T66" fmla="*/ 133 w 413"/>
                  <a:gd name="T67" fmla="*/ 229 h 613"/>
                  <a:gd name="T68" fmla="*/ 175 w 413"/>
                  <a:gd name="T69" fmla="*/ 112 h 613"/>
                  <a:gd name="T70" fmla="*/ 179 w 413"/>
                  <a:gd name="T71" fmla="*/ 100 h 613"/>
                  <a:gd name="T72" fmla="*/ 183 w 413"/>
                  <a:gd name="T73" fmla="*/ 88 h 613"/>
                  <a:gd name="T74" fmla="*/ 184 w 413"/>
                  <a:gd name="T75" fmla="*/ 87 h 613"/>
                  <a:gd name="T76" fmla="*/ 188 w 413"/>
                  <a:gd name="T77" fmla="*/ 89 h 613"/>
                  <a:gd name="T78" fmla="*/ 216 w 413"/>
                  <a:gd name="T79" fmla="*/ 109 h 613"/>
                  <a:gd name="T80" fmla="*/ 218 w 413"/>
                  <a:gd name="T81" fmla="*/ 112 h 613"/>
                  <a:gd name="T82" fmla="*/ 222 w 413"/>
                  <a:gd name="T83" fmla="*/ 114 h 613"/>
                  <a:gd name="T84" fmla="*/ 222 w 413"/>
                  <a:gd name="T85" fmla="*/ 112 h 613"/>
                  <a:gd name="T86" fmla="*/ 225 w 413"/>
                  <a:gd name="T87" fmla="*/ 97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3" h="613">
                    <a:moveTo>
                      <a:pt x="225" y="97"/>
                    </a:moveTo>
                    <a:lnTo>
                      <a:pt x="236" y="106"/>
                    </a:lnTo>
                    <a:lnTo>
                      <a:pt x="253" y="95"/>
                    </a:lnTo>
                    <a:lnTo>
                      <a:pt x="297" y="64"/>
                    </a:lnTo>
                    <a:lnTo>
                      <a:pt x="338" y="0"/>
                    </a:lnTo>
                    <a:lnTo>
                      <a:pt x="362" y="65"/>
                    </a:lnTo>
                    <a:lnTo>
                      <a:pt x="413" y="50"/>
                    </a:lnTo>
                    <a:lnTo>
                      <a:pt x="412" y="112"/>
                    </a:lnTo>
                    <a:lnTo>
                      <a:pt x="412" y="146"/>
                    </a:lnTo>
                    <a:lnTo>
                      <a:pt x="295" y="180"/>
                    </a:lnTo>
                    <a:lnTo>
                      <a:pt x="332" y="217"/>
                    </a:lnTo>
                    <a:lnTo>
                      <a:pt x="295" y="251"/>
                    </a:lnTo>
                    <a:lnTo>
                      <a:pt x="287" y="356"/>
                    </a:lnTo>
                    <a:lnTo>
                      <a:pt x="320" y="369"/>
                    </a:lnTo>
                    <a:lnTo>
                      <a:pt x="290" y="406"/>
                    </a:lnTo>
                    <a:lnTo>
                      <a:pt x="249" y="458"/>
                    </a:lnTo>
                    <a:lnTo>
                      <a:pt x="269" y="476"/>
                    </a:lnTo>
                    <a:lnTo>
                      <a:pt x="272" y="478"/>
                    </a:lnTo>
                    <a:lnTo>
                      <a:pt x="267" y="483"/>
                    </a:lnTo>
                    <a:lnTo>
                      <a:pt x="215" y="524"/>
                    </a:lnTo>
                    <a:lnTo>
                      <a:pt x="126" y="597"/>
                    </a:lnTo>
                    <a:lnTo>
                      <a:pt x="109" y="611"/>
                    </a:lnTo>
                    <a:lnTo>
                      <a:pt x="92" y="613"/>
                    </a:lnTo>
                    <a:lnTo>
                      <a:pt x="91" y="611"/>
                    </a:lnTo>
                    <a:lnTo>
                      <a:pt x="78" y="587"/>
                    </a:lnTo>
                    <a:lnTo>
                      <a:pt x="71" y="574"/>
                    </a:lnTo>
                    <a:lnTo>
                      <a:pt x="41" y="580"/>
                    </a:lnTo>
                    <a:lnTo>
                      <a:pt x="17" y="474"/>
                    </a:lnTo>
                    <a:lnTo>
                      <a:pt x="0" y="404"/>
                    </a:lnTo>
                    <a:lnTo>
                      <a:pt x="85" y="349"/>
                    </a:lnTo>
                    <a:lnTo>
                      <a:pt x="117" y="267"/>
                    </a:lnTo>
                    <a:lnTo>
                      <a:pt x="91" y="244"/>
                    </a:lnTo>
                    <a:lnTo>
                      <a:pt x="107" y="236"/>
                    </a:lnTo>
                    <a:lnTo>
                      <a:pt x="133" y="229"/>
                    </a:lnTo>
                    <a:lnTo>
                      <a:pt x="175" y="112"/>
                    </a:lnTo>
                    <a:lnTo>
                      <a:pt x="179" y="100"/>
                    </a:lnTo>
                    <a:lnTo>
                      <a:pt x="183" y="88"/>
                    </a:lnTo>
                    <a:lnTo>
                      <a:pt x="184" y="87"/>
                    </a:lnTo>
                    <a:lnTo>
                      <a:pt x="188" y="89"/>
                    </a:lnTo>
                    <a:lnTo>
                      <a:pt x="216" y="109"/>
                    </a:lnTo>
                    <a:lnTo>
                      <a:pt x="218" y="112"/>
                    </a:lnTo>
                    <a:lnTo>
                      <a:pt x="222" y="114"/>
                    </a:lnTo>
                    <a:lnTo>
                      <a:pt x="222" y="112"/>
                    </a:lnTo>
                    <a:lnTo>
                      <a:pt x="225" y="97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xmlns="" id="{53C73056-D9C8-4581-A348-0BEC406CBF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02" y="1180"/>
                <a:ext cx="344" cy="439"/>
              </a:xfrm>
              <a:custGeom>
                <a:avLst/>
                <a:gdLst>
                  <a:gd name="T0" fmla="*/ 0 w 344"/>
                  <a:gd name="T1" fmla="*/ 220 h 439"/>
                  <a:gd name="T2" fmla="*/ 1 w 344"/>
                  <a:gd name="T3" fmla="*/ 219 h 439"/>
                  <a:gd name="T4" fmla="*/ 2 w 344"/>
                  <a:gd name="T5" fmla="*/ 220 h 439"/>
                  <a:gd name="T6" fmla="*/ 0 w 344"/>
                  <a:gd name="T7" fmla="*/ 220 h 439"/>
                  <a:gd name="T8" fmla="*/ 18 w 344"/>
                  <a:gd name="T9" fmla="*/ 237 h 439"/>
                  <a:gd name="T10" fmla="*/ 27 w 344"/>
                  <a:gd name="T11" fmla="*/ 246 h 439"/>
                  <a:gd name="T12" fmla="*/ 42 w 344"/>
                  <a:gd name="T13" fmla="*/ 240 h 439"/>
                  <a:gd name="T14" fmla="*/ 18 w 344"/>
                  <a:gd name="T15" fmla="*/ 207 h 439"/>
                  <a:gd name="T16" fmla="*/ 39 w 344"/>
                  <a:gd name="T17" fmla="*/ 192 h 439"/>
                  <a:gd name="T18" fmla="*/ 43 w 344"/>
                  <a:gd name="T19" fmla="*/ 200 h 439"/>
                  <a:gd name="T20" fmla="*/ 127 w 344"/>
                  <a:gd name="T21" fmla="*/ 280 h 439"/>
                  <a:gd name="T22" fmla="*/ 128 w 344"/>
                  <a:gd name="T23" fmla="*/ 282 h 439"/>
                  <a:gd name="T24" fmla="*/ 160 w 344"/>
                  <a:gd name="T25" fmla="*/ 307 h 439"/>
                  <a:gd name="T26" fmla="*/ 193 w 344"/>
                  <a:gd name="T27" fmla="*/ 285 h 439"/>
                  <a:gd name="T28" fmla="*/ 185 w 344"/>
                  <a:gd name="T29" fmla="*/ 264 h 439"/>
                  <a:gd name="T30" fmla="*/ 173 w 344"/>
                  <a:gd name="T31" fmla="*/ 230 h 439"/>
                  <a:gd name="T32" fmla="*/ 170 w 344"/>
                  <a:gd name="T33" fmla="*/ 218 h 439"/>
                  <a:gd name="T34" fmla="*/ 119 w 344"/>
                  <a:gd name="T35" fmla="*/ 199 h 439"/>
                  <a:gd name="T36" fmla="*/ 125 w 344"/>
                  <a:gd name="T37" fmla="*/ 163 h 439"/>
                  <a:gd name="T38" fmla="*/ 168 w 344"/>
                  <a:gd name="T39" fmla="*/ 178 h 439"/>
                  <a:gd name="T40" fmla="*/ 195 w 344"/>
                  <a:gd name="T41" fmla="*/ 180 h 439"/>
                  <a:gd name="T42" fmla="*/ 180 w 344"/>
                  <a:gd name="T43" fmla="*/ 130 h 439"/>
                  <a:gd name="T44" fmla="*/ 222 w 344"/>
                  <a:gd name="T45" fmla="*/ 136 h 439"/>
                  <a:gd name="T46" fmla="*/ 238 w 344"/>
                  <a:gd name="T47" fmla="*/ 140 h 439"/>
                  <a:gd name="T48" fmla="*/ 243 w 344"/>
                  <a:gd name="T49" fmla="*/ 129 h 439"/>
                  <a:gd name="T50" fmla="*/ 276 w 344"/>
                  <a:gd name="T51" fmla="*/ 141 h 439"/>
                  <a:gd name="T52" fmla="*/ 276 w 344"/>
                  <a:gd name="T53" fmla="*/ 141 h 439"/>
                  <a:gd name="T54" fmla="*/ 283 w 344"/>
                  <a:gd name="T55" fmla="*/ 103 h 439"/>
                  <a:gd name="T56" fmla="*/ 276 w 344"/>
                  <a:gd name="T57" fmla="*/ 58 h 439"/>
                  <a:gd name="T58" fmla="*/ 252 w 344"/>
                  <a:gd name="T59" fmla="*/ 26 h 439"/>
                  <a:gd name="T60" fmla="*/ 284 w 344"/>
                  <a:gd name="T61" fmla="*/ 0 h 439"/>
                  <a:gd name="T62" fmla="*/ 304 w 344"/>
                  <a:gd name="T63" fmla="*/ 21 h 439"/>
                  <a:gd name="T64" fmla="*/ 340 w 344"/>
                  <a:gd name="T65" fmla="*/ 56 h 439"/>
                  <a:gd name="T66" fmla="*/ 339 w 344"/>
                  <a:gd name="T67" fmla="*/ 87 h 439"/>
                  <a:gd name="T68" fmla="*/ 317 w 344"/>
                  <a:gd name="T69" fmla="*/ 93 h 439"/>
                  <a:gd name="T70" fmla="*/ 310 w 344"/>
                  <a:gd name="T71" fmla="*/ 127 h 439"/>
                  <a:gd name="T72" fmla="*/ 303 w 344"/>
                  <a:gd name="T73" fmla="*/ 164 h 439"/>
                  <a:gd name="T74" fmla="*/ 306 w 344"/>
                  <a:gd name="T75" fmla="*/ 169 h 439"/>
                  <a:gd name="T76" fmla="*/ 330 w 344"/>
                  <a:gd name="T77" fmla="*/ 212 h 439"/>
                  <a:gd name="T78" fmla="*/ 306 w 344"/>
                  <a:gd name="T79" fmla="*/ 238 h 439"/>
                  <a:gd name="T80" fmla="*/ 303 w 344"/>
                  <a:gd name="T81" fmla="*/ 264 h 439"/>
                  <a:gd name="T82" fmla="*/ 318 w 344"/>
                  <a:gd name="T83" fmla="*/ 264 h 439"/>
                  <a:gd name="T84" fmla="*/ 344 w 344"/>
                  <a:gd name="T85" fmla="*/ 265 h 439"/>
                  <a:gd name="T86" fmla="*/ 344 w 344"/>
                  <a:gd name="T87" fmla="*/ 267 h 439"/>
                  <a:gd name="T88" fmla="*/ 344 w 344"/>
                  <a:gd name="T89" fmla="*/ 321 h 439"/>
                  <a:gd name="T90" fmla="*/ 344 w 344"/>
                  <a:gd name="T91" fmla="*/ 330 h 439"/>
                  <a:gd name="T92" fmla="*/ 318 w 344"/>
                  <a:gd name="T93" fmla="*/ 331 h 439"/>
                  <a:gd name="T94" fmla="*/ 301 w 344"/>
                  <a:gd name="T95" fmla="*/ 333 h 439"/>
                  <a:gd name="T96" fmla="*/ 261 w 344"/>
                  <a:gd name="T97" fmla="*/ 395 h 439"/>
                  <a:gd name="T98" fmla="*/ 248 w 344"/>
                  <a:gd name="T99" fmla="*/ 418 h 439"/>
                  <a:gd name="T100" fmla="*/ 234 w 344"/>
                  <a:gd name="T101" fmla="*/ 439 h 439"/>
                  <a:gd name="T102" fmla="*/ 131 w 344"/>
                  <a:gd name="T103" fmla="*/ 386 h 439"/>
                  <a:gd name="T104" fmla="*/ 115 w 344"/>
                  <a:gd name="T105" fmla="*/ 356 h 439"/>
                  <a:gd name="T106" fmla="*/ 107 w 344"/>
                  <a:gd name="T107" fmla="*/ 342 h 439"/>
                  <a:gd name="T108" fmla="*/ 115 w 344"/>
                  <a:gd name="T109" fmla="*/ 307 h 439"/>
                  <a:gd name="T110" fmla="*/ 113 w 344"/>
                  <a:gd name="T111" fmla="*/ 302 h 439"/>
                  <a:gd name="T112" fmla="*/ 108 w 344"/>
                  <a:gd name="T113" fmla="*/ 293 h 439"/>
                  <a:gd name="T114" fmla="*/ 70 w 344"/>
                  <a:gd name="T115" fmla="*/ 299 h 439"/>
                  <a:gd name="T116" fmla="*/ 18 w 344"/>
                  <a:gd name="T117" fmla="*/ 237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44" h="439">
                    <a:moveTo>
                      <a:pt x="0" y="220"/>
                    </a:moveTo>
                    <a:lnTo>
                      <a:pt x="1" y="219"/>
                    </a:lnTo>
                    <a:lnTo>
                      <a:pt x="2" y="220"/>
                    </a:lnTo>
                    <a:lnTo>
                      <a:pt x="0" y="220"/>
                    </a:lnTo>
                    <a:close/>
                    <a:moveTo>
                      <a:pt x="18" y="237"/>
                    </a:moveTo>
                    <a:lnTo>
                      <a:pt x="27" y="246"/>
                    </a:lnTo>
                    <a:lnTo>
                      <a:pt x="42" y="240"/>
                    </a:lnTo>
                    <a:lnTo>
                      <a:pt x="18" y="207"/>
                    </a:lnTo>
                    <a:lnTo>
                      <a:pt x="39" y="192"/>
                    </a:lnTo>
                    <a:lnTo>
                      <a:pt x="43" y="200"/>
                    </a:lnTo>
                    <a:lnTo>
                      <a:pt x="127" y="280"/>
                    </a:lnTo>
                    <a:lnTo>
                      <a:pt x="128" y="282"/>
                    </a:lnTo>
                    <a:lnTo>
                      <a:pt x="160" y="307"/>
                    </a:lnTo>
                    <a:lnTo>
                      <a:pt x="193" y="285"/>
                    </a:lnTo>
                    <a:lnTo>
                      <a:pt x="185" y="264"/>
                    </a:lnTo>
                    <a:lnTo>
                      <a:pt x="173" y="230"/>
                    </a:lnTo>
                    <a:lnTo>
                      <a:pt x="170" y="218"/>
                    </a:lnTo>
                    <a:lnTo>
                      <a:pt x="119" y="199"/>
                    </a:lnTo>
                    <a:lnTo>
                      <a:pt x="125" y="163"/>
                    </a:lnTo>
                    <a:lnTo>
                      <a:pt x="168" y="178"/>
                    </a:lnTo>
                    <a:lnTo>
                      <a:pt x="195" y="180"/>
                    </a:lnTo>
                    <a:lnTo>
                      <a:pt x="180" y="130"/>
                    </a:lnTo>
                    <a:lnTo>
                      <a:pt x="222" y="136"/>
                    </a:lnTo>
                    <a:lnTo>
                      <a:pt x="238" y="140"/>
                    </a:lnTo>
                    <a:lnTo>
                      <a:pt x="243" y="129"/>
                    </a:lnTo>
                    <a:lnTo>
                      <a:pt x="276" y="141"/>
                    </a:lnTo>
                    <a:lnTo>
                      <a:pt x="276" y="141"/>
                    </a:lnTo>
                    <a:lnTo>
                      <a:pt x="283" y="103"/>
                    </a:lnTo>
                    <a:lnTo>
                      <a:pt x="276" y="58"/>
                    </a:lnTo>
                    <a:lnTo>
                      <a:pt x="252" y="26"/>
                    </a:lnTo>
                    <a:lnTo>
                      <a:pt x="284" y="0"/>
                    </a:lnTo>
                    <a:lnTo>
                      <a:pt x="304" y="21"/>
                    </a:lnTo>
                    <a:lnTo>
                      <a:pt x="340" y="56"/>
                    </a:lnTo>
                    <a:lnTo>
                      <a:pt x="339" y="87"/>
                    </a:lnTo>
                    <a:lnTo>
                      <a:pt x="317" y="93"/>
                    </a:lnTo>
                    <a:lnTo>
                      <a:pt x="310" y="127"/>
                    </a:lnTo>
                    <a:lnTo>
                      <a:pt x="303" y="164"/>
                    </a:lnTo>
                    <a:lnTo>
                      <a:pt x="306" y="169"/>
                    </a:lnTo>
                    <a:lnTo>
                      <a:pt x="330" y="212"/>
                    </a:lnTo>
                    <a:lnTo>
                      <a:pt x="306" y="238"/>
                    </a:lnTo>
                    <a:lnTo>
                      <a:pt x="303" y="264"/>
                    </a:lnTo>
                    <a:lnTo>
                      <a:pt x="318" y="264"/>
                    </a:lnTo>
                    <a:lnTo>
                      <a:pt x="344" y="265"/>
                    </a:lnTo>
                    <a:lnTo>
                      <a:pt x="344" y="267"/>
                    </a:lnTo>
                    <a:lnTo>
                      <a:pt x="344" y="321"/>
                    </a:lnTo>
                    <a:lnTo>
                      <a:pt x="344" y="330"/>
                    </a:lnTo>
                    <a:lnTo>
                      <a:pt x="318" y="331"/>
                    </a:lnTo>
                    <a:lnTo>
                      <a:pt x="301" y="333"/>
                    </a:lnTo>
                    <a:lnTo>
                      <a:pt x="261" y="395"/>
                    </a:lnTo>
                    <a:lnTo>
                      <a:pt x="248" y="418"/>
                    </a:lnTo>
                    <a:lnTo>
                      <a:pt x="234" y="439"/>
                    </a:lnTo>
                    <a:lnTo>
                      <a:pt x="131" y="386"/>
                    </a:lnTo>
                    <a:lnTo>
                      <a:pt x="115" y="356"/>
                    </a:lnTo>
                    <a:lnTo>
                      <a:pt x="107" y="342"/>
                    </a:lnTo>
                    <a:lnTo>
                      <a:pt x="115" y="307"/>
                    </a:lnTo>
                    <a:lnTo>
                      <a:pt x="113" y="302"/>
                    </a:lnTo>
                    <a:lnTo>
                      <a:pt x="108" y="293"/>
                    </a:lnTo>
                    <a:lnTo>
                      <a:pt x="70" y="299"/>
                    </a:lnTo>
                    <a:lnTo>
                      <a:pt x="18" y="237"/>
                    </a:lnTo>
                    <a:close/>
                  </a:path>
                </a:pathLst>
              </a:custGeom>
              <a:solidFill>
                <a:srgbClr val="FFEBA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xmlns="" id="{6D903426-C42B-4229-BD4E-3BD3410F6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1" y="2169"/>
                <a:ext cx="325" cy="161"/>
              </a:xfrm>
              <a:custGeom>
                <a:avLst/>
                <a:gdLst>
                  <a:gd name="T0" fmla="*/ 0 w 325"/>
                  <a:gd name="T1" fmla="*/ 149 h 161"/>
                  <a:gd name="T2" fmla="*/ 0 w 325"/>
                  <a:gd name="T3" fmla="*/ 116 h 161"/>
                  <a:gd name="T4" fmla="*/ 168 w 325"/>
                  <a:gd name="T5" fmla="*/ 95 h 161"/>
                  <a:gd name="T6" fmla="*/ 300 w 325"/>
                  <a:gd name="T7" fmla="*/ 0 h 161"/>
                  <a:gd name="T8" fmla="*/ 323 w 325"/>
                  <a:gd name="T9" fmla="*/ 15 h 161"/>
                  <a:gd name="T10" fmla="*/ 310 w 325"/>
                  <a:gd name="T11" fmla="*/ 47 h 161"/>
                  <a:gd name="T12" fmla="*/ 325 w 325"/>
                  <a:gd name="T13" fmla="*/ 70 h 161"/>
                  <a:gd name="T14" fmla="*/ 313 w 325"/>
                  <a:gd name="T15" fmla="*/ 142 h 161"/>
                  <a:gd name="T16" fmla="*/ 132 w 325"/>
                  <a:gd name="T17" fmla="*/ 161 h 161"/>
                  <a:gd name="T18" fmla="*/ 0 w 325"/>
                  <a:gd name="T19" fmla="*/ 14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5" h="161">
                    <a:moveTo>
                      <a:pt x="0" y="149"/>
                    </a:moveTo>
                    <a:lnTo>
                      <a:pt x="0" y="116"/>
                    </a:lnTo>
                    <a:lnTo>
                      <a:pt x="168" y="95"/>
                    </a:lnTo>
                    <a:lnTo>
                      <a:pt x="300" y="0"/>
                    </a:lnTo>
                    <a:lnTo>
                      <a:pt x="323" y="15"/>
                    </a:lnTo>
                    <a:lnTo>
                      <a:pt x="310" y="47"/>
                    </a:lnTo>
                    <a:lnTo>
                      <a:pt x="325" y="70"/>
                    </a:lnTo>
                    <a:lnTo>
                      <a:pt x="313" y="142"/>
                    </a:lnTo>
                    <a:lnTo>
                      <a:pt x="132" y="161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FF0000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xmlns="" id="{5669F462-1B63-4D75-A2EB-41C5A5EDD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" y="1588"/>
                <a:ext cx="555" cy="697"/>
              </a:xfrm>
              <a:custGeom>
                <a:avLst/>
                <a:gdLst>
                  <a:gd name="T0" fmla="*/ 275 w 555"/>
                  <a:gd name="T1" fmla="*/ 0 h 697"/>
                  <a:gd name="T2" fmla="*/ 284 w 555"/>
                  <a:gd name="T3" fmla="*/ 28 h 697"/>
                  <a:gd name="T4" fmla="*/ 293 w 555"/>
                  <a:gd name="T5" fmla="*/ 55 h 697"/>
                  <a:gd name="T6" fmla="*/ 324 w 555"/>
                  <a:gd name="T7" fmla="*/ 79 h 697"/>
                  <a:gd name="T8" fmla="*/ 399 w 555"/>
                  <a:gd name="T9" fmla="*/ 136 h 697"/>
                  <a:gd name="T10" fmla="*/ 388 w 555"/>
                  <a:gd name="T11" fmla="*/ 175 h 697"/>
                  <a:gd name="T12" fmla="*/ 480 w 555"/>
                  <a:gd name="T13" fmla="*/ 162 h 697"/>
                  <a:gd name="T14" fmla="*/ 501 w 555"/>
                  <a:gd name="T15" fmla="*/ 248 h 697"/>
                  <a:gd name="T16" fmla="*/ 549 w 555"/>
                  <a:gd name="T17" fmla="*/ 254 h 697"/>
                  <a:gd name="T18" fmla="*/ 555 w 555"/>
                  <a:gd name="T19" fmla="*/ 274 h 697"/>
                  <a:gd name="T20" fmla="*/ 528 w 555"/>
                  <a:gd name="T21" fmla="*/ 283 h 697"/>
                  <a:gd name="T22" fmla="*/ 525 w 555"/>
                  <a:gd name="T23" fmla="*/ 283 h 697"/>
                  <a:gd name="T24" fmla="*/ 513 w 555"/>
                  <a:gd name="T25" fmla="*/ 329 h 697"/>
                  <a:gd name="T26" fmla="*/ 506 w 555"/>
                  <a:gd name="T27" fmla="*/ 336 h 697"/>
                  <a:gd name="T28" fmla="*/ 480 w 555"/>
                  <a:gd name="T29" fmla="*/ 363 h 697"/>
                  <a:gd name="T30" fmla="*/ 480 w 555"/>
                  <a:gd name="T31" fmla="*/ 423 h 697"/>
                  <a:gd name="T32" fmla="*/ 442 w 555"/>
                  <a:gd name="T33" fmla="*/ 480 h 697"/>
                  <a:gd name="T34" fmla="*/ 378 w 555"/>
                  <a:gd name="T35" fmla="*/ 519 h 697"/>
                  <a:gd name="T36" fmla="*/ 270 w 555"/>
                  <a:gd name="T37" fmla="*/ 697 h 697"/>
                  <a:gd name="T38" fmla="*/ 262 w 555"/>
                  <a:gd name="T39" fmla="*/ 672 h 697"/>
                  <a:gd name="T40" fmla="*/ 252 w 555"/>
                  <a:gd name="T41" fmla="*/ 610 h 697"/>
                  <a:gd name="T42" fmla="*/ 213 w 555"/>
                  <a:gd name="T43" fmla="*/ 565 h 697"/>
                  <a:gd name="T44" fmla="*/ 163 w 555"/>
                  <a:gd name="T45" fmla="*/ 573 h 697"/>
                  <a:gd name="T46" fmla="*/ 137 w 555"/>
                  <a:gd name="T47" fmla="*/ 578 h 697"/>
                  <a:gd name="T48" fmla="*/ 135 w 555"/>
                  <a:gd name="T49" fmla="*/ 579 h 697"/>
                  <a:gd name="T50" fmla="*/ 132 w 555"/>
                  <a:gd name="T51" fmla="*/ 553 h 697"/>
                  <a:gd name="T52" fmla="*/ 105 w 555"/>
                  <a:gd name="T53" fmla="*/ 563 h 697"/>
                  <a:gd name="T54" fmla="*/ 70 w 555"/>
                  <a:gd name="T55" fmla="*/ 537 h 697"/>
                  <a:gd name="T56" fmla="*/ 52 w 555"/>
                  <a:gd name="T57" fmla="*/ 536 h 697"/>
                  <a:gd name="T58" fmla="*/ 10 w 555"/>
                  <a:gd name="T59" fmla="*/ 532 h 697"/>
                  <a:gd name="T60" fmla="*/ 0 w 555"/>
                  <a:gd name="T61" fmla="*/ 519 h 697"/>
                  <a:gd name="T62" fmla="*/ 45 w 555"/>
                  <a:gd name="T63" fmla="*/ 506 h 697"/>
                  <a:gd name="T64" fmla="*/ 114 w 555"/>
                  <a:gd name="T65" fmla="*/ 464 h 697"/>
                  <a:gd name="T66" fmla="*/ 141 w 555"/>
                  <a:gd name="T67" fmla="*/ 494 h 697"/>
                  <a:gd name="T68" fmla="*/ 142 w 555"/>
                  <a:gd name="T69" fmla="*/ 496 h 697"/>
                  <a:gd name="T70" fmla="*/ 169 w 555"/>
                  <a:gd name="T71" fmla="*/ 492 h 697"/>
                  <a:gd name="T72" fmla="*/ 146 w 555"/>
                  <a:gd name="T73" fmla="*/ 444 h 697"/>
                  <a:gd name="T74" fmla="*/ 141 w 555"/>
                  <a:gd name="T75" fmla="*/ 427 h 697"/>
                  <a:gd name="T76" fmla="*/ 102 w 555"/>
                  <a:gd name="T77" fmla="*/ 434 h 697"/>
                  <a:gd name="T78" fmla="*/ 90 w 555"/>
                  <a:gd name="T79" fmla="*/ 391 h 697"/>
                  <a:gd name="T80" fmla="*/ 35 w 555"/>
                  <a:gd name="T81" fmla="*/ 408 h 697"/>
                  <a:gd name="T82" fmla="*/ 4 w 555"/>
                  <a:gd name="T83" fmla="*/ 417 h 697"/>
                  <a:gd name="T84" fmla="*/ 34 w 555"/>
                  <a:gd name="T85" fmla="*/ 364 h 697"/>
                  <a:gd name="T86" fmla="*/ 65 w 555"/>
                  <a:gd name="T87" fmla="*/ 321 h 697"/>
                  <a:gd name="T88" fmla="*/ 78 w 555"/>
                  <a:gd name="T89" fmla="*/ 312 h 697"/>
                  <a:gd name="T90" fmla="*/ 88 w 555"/>
                  <a:gd name="T91" fmla="*/ 306 h 697"/>
                  <a:gd name="T92" fmla="*/ 86 w 555"/>
                  <a:gd name="T93" fmla="*/ 299 h 697"/>
                  <a:gd name="T94" fmla="*/ 71 w 555"/>
                  <a:gd name="T95" fmla="*/ 270 h 697"/>
                  <a:gd name="T96" fmla="*/ 62 w 555"/>
                  <a:gd name="T97" fmla="*/ 225 h 697"/>
                  <a:gd name="T98" fmla="*/ 90 w 555"/>
                  <a:gd name="T99" fmla="*/ 236 h 697"/>
                  <a:gd name="T100" fmla="*/ 114 w 555"/>
                  <a:gd name="T101" fmla="*/ 269 h 697"/>
                  <a:gd name="T102" fmla="*/ 135 w 555"/>
                  <a:gd name="T103" fmla="*/ 257 h 697"/>
                  <a:gd name="T104" fmla="*/ 169 w 555"/>
                  <a:gd name="T105" fmla="*/ 239 h 697"/>
                  <a:gd name="T106" fmla="*/ 136 w 555"/>
                  <a:gd name="T107" fmla="*/ 225 h 697"/>
                  <a:gd name="T108" fmla="*/ 119 w 555"/>
                  <a:gd name="T109" fmla="*/ 199 h 697"/>
                  <a:gd name="T110" fmla="*/ 168 w 555"/>
                  <a:gd name="T111" fmla="*/ 171 h 697"/>
                  <a:gd name="T112" fmla="*/ 176 w 555"/>
                  <a:gd name="T113" fmla="*/ 117 h 697"/>
                  <a:gd name="T114" fmla="*/ 224 w 555"/>
                  <a:gd name="T115" fmla="*/ 106 h 697"/>
                  <a:gd name="T116" fmla="*/ 240 w 555"/>
                  <a:gd name="T117" fmla="*/ 86 h 697"/>
                  <a:gd name="T118" fmla="*/ 215 w 555"/>
                  <a:gd name="T119" fmla="*/ 54 h 697"/>
                  <a:gd name="T120" fmla="*/ 275 w 555"/>
                  <a:gd name="T121" fmla="*/ 0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55" h="697">
                    <a:moveTo>
                      <a:pt x="275" y="0"/>
                    </a:moveTo>
                    <a:lnTo>
                      <a:pt x="284" y="28"/>
                    </a:lnTo>
                    <a:lnTo>
                      <a:pt x="293" y="55"/>
                    </a:lnTo>
                    <a:lnTo>
                      <a:pt x="324" y="79"/>
                    </a:lnTo>
                    <a:lnTo>
                      <a:pt x="399" y="136"/>
                    </a:lnTo>
                    <a:lnTo>
                      <a:pt x="388" y="175"/>
                    </a:lnTo>
                    <a:lnTo>
                      <a:pt x="480" y="162"/>
                    </a:lnTo>
                    <a:lnTo>
                      <a:pt x="501" y="248"/>
                    </a:lnTo>
                    <a:lnTo>
                      <a:pt x="549" y="254"/>
                    </a:lnTo>
                    <a:lnTo>
                      <a:pt x="555" y="274"/>
                    </a:lnTo>
                    <a:lnTo>
                      <a:pt x="528" y="283"/>
                    </a:lnTo>
                    <a:lnTo>
                      <a:pt x="525" y="283"/>
                    </a:lnTo>
                    <a:lnTo>
                      <a:pt x="513" y="329"/>
                    </a:lnTo>
                    <a:lnTo>
                      <a:pt x="506" y="336"/>
                    </a:lnTo>
                    <a:lnTo>
                      <a:pt x="480" y="363"/>
                    </a:lnTo>
                    <a:lnTo>
                      <a:pt x="480" y="423"/>
                    </a:lnTo>
                    <a:lnTo>
                      <a:pt x="442" y="480"/>
                    </a:lnTo>
                    <a:lnTo>
                      <a:pt x="378" y="519"/>
                    </a:lnTo>
                    <a:lnTo>
                      <a:pt x="270" y="697"/>
                    </a:lnTo>
                    <a:lnTo>
                      <a:pt x="262" y="672"/>
                    </a:lnTo>
                    <a:lnTo>
                      <a:pt x="252" y="610"/>
                    </a:lnTo>
                    <a:lnTo>
                      <a:pt x="213" y="565"/>
                    </a:lnTo>
                    <a:lnTo>
                      <a:pt x="163" y="573"/>
                    </a:lnTo>
                    <a:lnTo>
                      <a:pt x="137" y="578"/>
                    </a:lnTo>
                    <a:lnTo>
                      <a:pt x="135" y="579"/>
                    </a:lnTo>
                    <a:lnTo>
                      <a:pt x="132" y="553"/>
                    </a:lnTo>
                    <a:lnTo>
                      <a:pt x="105" y="563"/>
                    </a:lnTo>
                    <a:lnTo>
                      <a:pt x="70" y="537"/>
                    </a:lnTo>
                    <a:lnTo>
                      <a:pt x="52" y="536"/>
                    </a:lnTo>
                    <a:lnTo>
                      <a:pt x="10" y="532"/>
                    </a:lnTo>
                    <a:lnTo>
                      <a:pt x="0" y="519"/>
                    </a:lnTo>
                    <a:lnTo>
                      <a:pt x="45" y="506"/>
                    </a:lnTo>
                    <a:lnTo>
                      <a:pt x="114" y="464"/>
                    </a:lnTo>
                    <a:lnTo>
                      <a:pt x="141" y="494"/>
                    </a:lnTo>
                    <a:lnTo>
                      <a:pt x="142" y="496"/>
                    </a:lnTo>
                    <a:lnTo>
                      <a:pt x="169" y="492"/>
                    </a:lnTo>
                    <a:lnTo>
                      <a:pt x="146" y="444"/>
                    </a:lnTo>
                    <a:lnTo>
                      <a:pt x="141" y="427"/>
                    </a:lnTo>
                    <a:lnTo>
                      <a:pt x="102" y="434"/>
                    </a:lnTo>
                    <a:lnTo>
                      <a:pt x="90" y="391"/>
                    </a:lnTo>
                    <a:lnTo>
                      <a:pt x="35" y="408"/>
                    </a:lnTo>
                    <a:lnTo>
                      <a:pt x="4" y="417"/>
                    </a:lnTo>
                    <a:lnTo>
                      <a:pt x="34" y="364"/>
                    </a:lnTo>
                    <a:lnTo>
                      <a:pt x="65" y="321"/>
                    </a:lnTo>
                    <a:lnTo>
                      <a:pt x="78" y="312"/>
                    </a:lnTo>
                    <a:lnTo>
                      <a:pt x="88" y="306"/>
                    </a:lnTo>
                    <a:lnTo>
                      <a:pt x="86" y="299"/>
                    </a:lnTo>
                    <a:lnTo>
                      <a:pt x="71" y="270"/>
                    </a:lnTo>
                    <a:lnTo>
                      <a:pt x="62" y="225"/>
                    </a:lnTo>
                    <a:lnTo>
                      <a:pt x="90" y="236"/>
                    </a:lnTo>
                    <a:lnTo>
                      <a:pt x="114" y="269"/>
                    </a:lnTo>
                    <a:lnTo>
                      <a:pt x="135" y="257"/>
                    </a:lnTo>
                    <a:lnTo>
                      <a:pt x="169" y="239"/>
                    </a:lnTo>
                    <a:lnTo>
                      <a:pt x="136" y="225"/>
                    </a:lnTo>
                    <a:lnTo>
                      <a:pt x="119" y="199"/>
                    </a:lnTo>
                    <a:lnTo>
                      <a:pt x="168" y="171"/>
                    </a:lnTo>
                    <a:lnTo>
                      <a:pt x="176" y="117"/>
                    </a:lnTo>
                    <a:lnTo>
                      <a:pt x="224" y="106"/>
                    </a:lnTo>
                    <a:lnTo>
                      <a:pt x="240" y="86"/>
                    </a:lnTo>
                    <a:lnTo>
                      <a:pt x="215" y="54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rgbClr val="00B0F0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xmlns="" id="{6E2278F5-DA91-4888-973E-41B169ED16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23" y="2029"/>
                <a:ext cx="533" cy="326"/>
              </a:xfrm>
              <a:custGeom>
                <a:avLst/>
                <a:gdLst>
                  <a:gd name="T0" fmla="*/ 475 w 533"/>
                  <a:gd name="T1" fmla="*/ 210 h 326"/>
                  <a:gd name="T2" fmla="*/ 469 w 533"/>
                  <a:gd name="T3" fmla="*/ 196 h 326"/>
                  <a:gd name="T4" fmla="*/ 436 w 533"/>
                  <a:gd name="T5" fmla="*/ 192 h 326"/>
                  <a:gd name="T6" fmla="*/ 409 w 533"/>
                  <a:gd name="T7" fmla="*/ 185 h 326"/>
                  <a:gd name="T8" fmla="*/ 406 w 533"/>
                  <a:gd name="T9" fmla="*/ 167 h 326"/>
                  <a:gd name="T10" fmla="*/ 442 w 533"/>
                  <a:gd name="T11" fmla="*/ 148 h 326"/>
                  <a:gd name="T12" fmla="*/ 448 w 533"/>
                  <a:gd name="T13" fmla="*/ 137 h 326"/>
                  <a:gd name="T14" fmla="*/ 457 w 533"/>
                  <a:gd name="T15" fmla="*/ 137 h 326"/>
                  <a:gd name="T16" fmla="*/ 467 w 533"/>
                  <a:gd name="T17" fmla="*/ 133 h 326"/>
                  <a:gd name="T18" fmla="*/ 481 w 533"/>
                  <a:gd name="T19" fmla="*/ 129 h 326"/>
                  <a:gd name="T20" fmla="*/ 481 w 533"/>
                  <a:gd name="T21" fmla="*/ 145 h 326"/>
                  <a:gd name="T22" fmla="*/ 483 w 533"/>
                  <a:gd name="T23" fmla="*/ 162 h 326"/>
                  <a:gd name="T24" fmla="*/ 489 w 533"/>
                  <a:gd name="T25" fmla="*/ 160 h 326"/>
                  <a:gd name="T26" fmla="*/ 514 w 533"/>
                  <a:gd name="T27" fmla="*/ 156 h 326"/>
                  <a:gd name="T28" fmla="*/ 533 w 533"/>
                  <a:gd name="T29" fmla="*/ 176 h 326"/>
                  <a:gd name="T30" fmla="*/ 498 w 533"/>
                  <a:gd name="T31" fmla="*/ 196 h 326"/>
                  <a:gd name="T32" fmla="*/ 489 w 533"/>
                  <a:gd name="T33" fmla="*/ 202 h 326"/>
                  <a:gd name="T34" fmla="*/ 484 w 533"/>
                  <a:gd name="T35" fmla="*/ 205 h 326"/>
                  <a:gd name="T36" fmla="*/ 475 w 533"/>
                  <a:gd name="T37" fmla="*/ 210 h 326"/>
                  <a:gd name="T38" fmla="*/ 445 w 533"/>
                  <a:gd name="T39" fmla="*/ 54 h 326"/>
                  <a:gd name="T40" fmla="*/ 437 w 533"/>
                  <a:gd name="T41" fmla="*/ 53 h 326"/>
                  <a:gd name="T42" fmla="*/ 419 w 533"/>
                  <a:gd name="T43" fmla="*/ 77 h 326"/>
                  <a:gd name="T44" fmla="*/ 405 w 533"/>
                  <a:gd name="T45" fmla="*/ 117 h 326"/>
                  <a:gd name="T46" fmla="*/ 400 w 533"/>
                  <a:gd name="T47" fmla="*/ 126 h 326"/>
                  <a:gd name="T48" fmla="*/ 394 w 533"/>
                  <a:gd name="T49" fmla="*/ 141 h 326"/>
                  <a:gd name="T50" fmla="*/ 355 w 533"/>
                  <a:gd name="T51" fmla="*/ 150 h 326"/>
                  <a:gd name="T52" fmla="*/ 328 w 533"/>
                  <a:gd name="T53" fmla="*/ 172 h 326"/>
                  <a:gd name="T54" fmla="*/ 288 w 533"/>
                  <a:gd name="T55" fmla="*/ 173 h 326"/>
                  <a:gd name="T56" fmla="*/ 286 w 533"/>
                  <a:gd name="T57" fmla="*/ 155 h 326"/>
                  <a:gd name="T58" fmla="*/ 284 w 533"/>
                  <a:gd name="T59" fmla="*/ 138 h 326"/>
                  <a:gd name="T60" fmla="*/ 284 w 533"/>
                  <a:gd name="T61" fmla="*/ 109 h 326"/>
                  <a:gd name="T62" fmla="*/ 325 w 533"/>
                  <a:gd name="T63" fmla="*/ 75 h 326"/>
                  <a:gd name="T64" fmla="*/ 389 w 533"/>
                  <a:gd name="T65" fmla="*/ 27 h 326"/>
                  <a:gd name="T66" fmla="*/ 415 w 533"/>
                  <a:gd name="T67" fmla="*/ 9 h 326"/>
                  <a:gd name="T68" fmla="*/ 434 w 533"/>
                  <a:gd name="T69" fmla="*/ 5 h 326"/>
                  <a:gd name="T70" fmla="*/ 463 w 533"/>
                  <a:gd name="T71" fmla="*/ 1 h 326"/>
                  <a:gd name="T72" fmla="*/ 467 w 533"/>
                  <a:gd name="T73" fmla="*/ 0 h 326"/>
                  <a:gd name="T74" fmla="*/ 445 w 533"/>
                  <a:gd name="T75" fmla="*/ 54 h 326"/>
                  <a:gd name="T76" fmla="*/ 5 w 533"/>
                  <a:gd name="T77" fmla="*/ 199 h 326"/>
                  <a:gd name="T78" fmla="*/ 16 w 533"/>
                  <a:gd name="T79" fmla="*/ 198 h 326"/>
                  <a:gd name="T80" fmla="*/ 35 w 533"/>
                  <a:gd name="T81" fmla="*/ 187 h 326"/>
                  <a:gd name="T82" fmla="*/ 68 w 533"/>
                  <a:gd name="T83" fmla="*/ 172 h 326"/>
                  <a:gd name="T84" fmla="*/ 111 w 533"/>
                  <a:gd name="T85" fmla="*/ 157 h 326"/>
                  <a:gd name="T86" fmla="*/ 156 w 533"/>
                  <a:gd name="T87" fmla="*/ 138 h 326"/>
                  <a:gd name="T88" fmla="*/ 174 w 533"/>
                  <a:gd name="T89" fmla="*/ 130 h 326"/>
                  <a:gd name="T90" fmla="*/ 192 w 533"/>
                  <a:gd name="T91" fmla="*/ 115 h 326"/>
                  <a:gd name="T92" fmla="*/ 197 w 533"/>
                  <a:gd name="T93" fmla="*/ 111 h 326"/>
                  <a:gd name="T94" fmla="*/ 214 w 533"/>
                  <a:gd name="T95" fmla="*/ 98 h 326"/>
                  <a:gd name="T96" fmla="*/ 235 w 533"/>
                  <a:gd name="T97" fmla="*/ 118 h 326"/>
                  <a:gd name="T98" fmla="*/ 228 w 533"/>
                  <a:gd name="T99" fmla="*/ 164 h 326"/>
                  <a:gd name="T100" fmla="*/ 223 w 533"/>
                  <a:gd name="T101" fmla="*/ 189 h 326"/>
                  <a:gd name="T102" fmla="*/ 222 w 533"/>
                  <a:gd name="T103" fmla="*/ 193 h 326"/>
                  <a:gd name="T104" fmla="*/ 203 w 533"/>
                  <a:gd name="T105" fmla="*/ 222 h 326"/>
                  <a:gd name="T106" fmla="*/ 197 w 533"/>
                  <a:gd name="T107" fmla="*/ 232 h 326"/>
                  <a:gd name="T108" fmla="*/ 166 w 533"/>
                  <a:gd name="T109" fmla="*/ 277 h 326"/>
                  <a:gd name="T110" fmla="*/ 154 w 533"/>
                  <a:gd name="T111" fmla="*/ 308 h 326"/>
                  <a:gd name="T112" fmla="*/ 121 w 533"/>
                  <a:gd name="T113" fmla="*/ 326 h 326"/>
                  <a:gd name="T114" fmla="*/ 113 w 533"/>
                  <a:gd name="T115" fmla="*/ 293 h 326"/>
                  <a:gd name="T116" fmla="*/ 12 w 533"/>
                  <a:gd name="T117" fmla="*/ 236 h 326"/>
                  <a:gd name="T118" fmla="*/ 0 w 533"/>
                  <a:gd name="T119" fmla="*/ 203 h 326"/>
                  <a:gd name="T120" fmla="*/ 5 w 533"/>
                  <a:gd name="T121" fmla="*/ 199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33" h="326">
                    <a:moveTo>
                      <a:pt x="475" y="210"/>
                    </a:moveTo>
                    <a:lnTo>
                      <a:pt x="469" y="196"/>
                    </a:lnTo>
                    <a:lnTo>
                      <a:pt x="436" y="192"/>
                    </a:lnTo>
                    <a:lnTo>
                      <a:pt x="409" y="185"/>
                    </a:lnTo>
                    <a:lnTo>
                      <a:pt x="406" y="167"/>
                    </a:lnTo>
                    <a:lnTo>
                      <a:pt x="442" y="148"/>
                    </a:lnTo>
                    <a:lnTo>
                      <a:pt x="448" y="137"/>
                    </a:lnTo>
                    <a:lnTo>
                      <a:pt x="457" y="137"/>
                    </a:lnTo>
                    <a:lnTo>
                      <a:pt x="467" y="133"/>
                    </a:lnTo>
                    <a:lnTo>
                      <a:pt x="481" y="129"/>
                    </a:lnTo>
                    <a:lnTo>
                      <a:pt x="481" y="145"/>
                    </a:lnTo>
                    <a:lnTo>
                      <a:pt x="483" y="162"/>
                    </a:lnTo>
                    <a:lnTo>
                      <a:pt x="489" y="160"/>
                    </a:lnTo>
                    <a:lnTo>
                      <a:pt x="514" y="156"/>
                    </a:lnTo>
                    <a:lnTo>
                      <a:pt x="533" y="176"/>
                    </a:lnTo>
                    <a:lnTo>
                      <a:pt x="498" y="196"/>
                    </a:lnTo>
                    <a:lnTo>
                      <a:pt x="489" y="202"/>
                    </a:lnTo>
                    <a:lnTo>
                      <a:pt x="484" y="205"/>
                    </a:lnTo>
                    <a:lnTo>
                      <a:pt x="475" y="210"/>
                    </a:lnTo>
                    <a:close/>
                    <a:moveTo>
                      <a:pt x="445" y="54"/>
                    </a:moveTo>
                    <a:lnTo>
                      <a:pt x="437" y="53"/>
                    </a:lnTo>
                    <a:lnTo>
                      <a:pt x="419" y="77"/>
                    </a:lnTo>
                    <a:lnTo>
                      <a:pt x="405" y="117"/>
                    </a:lnTo>
                    <a:lnTo>
                      <a:pt x="400" y="126"/>
                    </a:lnTo>
                    <a:lnTo>
                      <a:pt x="394" y="141"/>
                    </a:lnTo>
                    <a:lnTo>
                      <a:pt x="355" y="150"/>
                    </a:lnTo>
                    <a:lnTo>
                      <a:pt x="328" y="172"/>
                    </a:lnTo>
                    <a:lnTo>
                      <a:pt x="288" y="173"/>
                    </a:lnTo>
                    <a:lnTo>
                      <a:pt x="286" y="155"/>
                    </a:lnTo>
                    <a:lnTo>
                      <a:pt x="284" y="138"/>
                    </a:lnTo>
                    <a:lnTo>
                      <a:pt x="284" y="109"/>
                    </a:lnTo>
                    <a:lnTo>
                      <a:pt x="325" y="75"/>
                    </a:lnTo>
                    <a:lnTo>
                      <a:pt x="389" y="27"/>
                    </a:lnTo>
                    <a:lnTo>
                      <a:pt x="415" y="9"/>
                    </a:lnTo>
                    <a:lnTo>
                      <a:pt x="434" y="5"/>
                    </a:lnTo>
                    <a:lnTo>
                      <a:pt x="463" y="1"/>
                    </a:lnTo>
                    <a:lnTo>
                      <a:pt x="467" y="0"/>
                    </a:lnTo>
                    <a:lnTo>
                      <a:pt x="445" y="54"/>
                    </a:lnTo>
                    <a:close/>
                    <a:moveTo>
                      <a:pt x="5" y="199"/>
                    </a:moveTo>
                    <a:lnTo>
                      <a:pt x="16" y="198"/>
                    </a:lnTo>
                    <a:lnTo>
                      <a:pt x="35" y="187"/>
                    </a:lnTo>
                    <a:lnTo>
                      <a:pt x="68" y="172"/>
                    </a:lnTo>
                    <a:lnTo>
                      <a:pt x="111" y="157"/>
                    </a:lnTo>
                    <a:lnTo>
                      <a:pt x="156" y="138"/>
                    </a:lnTo>
                    <a:lnTo>
                      <a:pt x="174" y="130"/>
                    </a:lnTo>
                    <a:lnTo>
                      <a:pt x="192" y="115"/>
                    </a:lnTo>
                    <a:lnTo>
                      <a:pt x="197" y="111"/>
                    </a:lnTo>
                    <a:lnTo>
                      <a:pt x="214" y="98"/>
                    </a:lnTo>
                    <a:lnTo>
                      <a:pt x="235" y="118"/>
                    </a:lnTo>
                    <a:lnTo>
                      <a:pt x="228" y="164"/>
                    </a:lnTo>
                    <a:lnTo>
                      <a:pt x="223" y="189"/>
                    </a:lnTo>
                    <a:lnTo>
                      <a:pt x="222" y="193"/>
                    </a:lnTo>
                    <a:lnTo>
                      <a:pt x="203" y="222"/>
                    </a:lnTo>
                    <a:lnTo>
                      <a:pt x="197" y="232"/>
                    </a:lnTo>
                    <a:lnTo>
                      <a:pt x="166" y="277"/>
                    </a:lnTo>
                    <a:lnTo>
                      <a:pt x="154" y="308"/>
                    </a:lnTo>
                    <a:lnTo>
                      <a:pt x="121" y="326"/>
                    </a:lnTo>
                    <a:lnTo>
                      <a:pt x="113" y="293"/>
                    </a:lnTo>
                    <a:lnTo>
                      <a:pt x="12" y="236"/>
                    </a:lnTo>
                    <a:lnTo>
                      <a:pt x="0" y="203"/>
                    </a:lnTo>
                    <a:lnTo>
                      <a:pt x="5" y="199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xmlns="" id="{8C006562-6A43-4E92-9BBD-8AFEBA5CD0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79" y="2377"/>
                <a:ext cx="701" cy="277"/>
              </a:xfrm>
              <a:custGeom>
                <a:avLst/>
                <a:gdLst>
                  <a:gd name="T0" fmla="*/ 699 w 701"/>
                  <a:gd name="T1" fmla="*/ 166 h 277"/>
                  <a:gd name="T2" fmla="*/ 701 w 701"/>
                  <a:gd name="T3" fmla="*/ 162 h 277"/>
                  <a:gd name="T4" fmla="*/ 601 w 701"/>
                  <a:gd name="T5" fmla="*/ 256 h 277"/>
                  <a:gd name="T6" fmla="*/ 598 w 701"/>
                  <a:gd name="T7" fmla="*/ 268 h 277"/>
                  <a:gd name="T8" fmla="*/ 543 w 701"/>
                  <a:gd name="T9" fmla="*/ 274 h 277"/>
                  <a:gd name="T10" fmla="*/ 520 w 701"/>
                  <a:gd name="T11" fmla="*/ 221 h 277"/>
                  <a:gd name="T12" fmla="*/ 568 w 701"/>
                  <a:gd name="T13" fmla="*/ 200 h 277"/>
                  <a:gd name="T14" fmla="*/ 606 w 701"/>
                  <a:gd name="T15" fmla="*/ 188 h 277"/>
                  <a:gd name="T16" fmla="*/ 666 w 701"/>
                  <a:gd name="T17" fmla="*/ 141 h 277"/>
                  <a:gd name="T18" fmla="*/ 678 w 701"/>
                  <a:gd name="T19" fmla="*/ 178 h 277"/>
                  <a:gd name="T20" fmla="*/ 669 w 701"/>
                  <a:gd name="T21" fmla="*/ 188 h 277"/>
                  <a:gd name="T22" fmla="*/ 662 w 701"/>
                  <a:gd name="T23" fmla="*/ 191 h 277"/>
                  <a:gd name="T24" fmla="*/ 655 w 701"/>
                  <a:gd name="T25" fmla="*/ 194 h 277"/>
                  <a:gd name="T26" fmla="*/ 651 w 701"/>
                  <a:gd name="T27" fmla="*/ 200 h 277"/>
                  <a:gd name="T28" fmla="*/ 653 w 701"/>
                  <a:gd name="T29" fmla="*/ 208 h 277"/>
                  <a:gd name="T30" fmla="*/ 650 w 701"/>
                  <a:gd name="T31" fmla="*/ 218 h 277"/>
                  <a:gd name="T32" fmla="*/ 645 w 701"/>
                  <a:gd name="T33" fmla="*/ 224 h 277"/>
                  <a:gd name="T34" fmla="*/ 648 w 701"/>
                  <a:gd name="T35" fmla="*/ 230 h 277"/>
                  <a:gd name="T36" fmla="*/ 644 w 701"/>
                  <a:gd name="T37" fmla="*/ 233 h 277"/>
                  <a:gd name="T38" fmla="*/ 632 w 701"/>
                  <a:gd name="T39" fmla="*/ 234 h 277"/>
                  <a:gd name="T40" fmla="*/ 623 w 701"/>
                  <a:gd name="T41" fmla="*/ 236 h 277"/>
                  <a:gd name="T42" fmla="*/ 616 w 701"/>
                  <a:gd name="T43" fmla="*/ 240 h 277"/>
                  <a:gd name="T44" fmla="*/ 602 w 701"/>
                  <a:gd name="T45" fmla="*/ 256 h 277"/>
                  <a:gd name="T46" fmla="*/ 409 w 701"/>
                  <a:gd name="T47" fmla="*/ 6 h 277"/>
                  <a:gd name="T48" fmla="*/ 442 w 701"/>
                  <a:gd name="T49" fmla="*/ 61 h 277"/>
                  <a:gd name="T50" fmla="*/ 517 w 701"/>
                  <a:gd name="T51" fmla="*/ 91 h 277"/>
                  <a:gd name="T52" fmla="*/ 566 w 701"/>
                  <a:gd name="T53" fmla="*/ 132 h 277"/>
                  <a:gd name="T54" fmla="*/ 409 w 701"/>
                  <a:gd name="T55" fmla="*/ 203 h 277"/>
                  <a:gd name="T56" fmla="*/ 349 w 701"/>
                  <a:gd name="T57" fmla="*/ 230 h 277"/>
                  <a:gd name="T58" fmla="*/ 227 w 701"/>
                  <a:gd name="T59" fmla="*/ 224 h 277"/>
                  <a:gd name="T60" fmla="*/ 131 w 701"/>
                  <a:gd name="T61" fmla="*/ 261 h 277"/>
                  <a:gd name="T62" fmla="*/ 86 w 701"/>
                  <a:gd name="T63" fmla="*/ 277 h 277"/>
                  <a:gd name="T64" fmla="*/ 104 w 701"/>
                  <a:gd name="T65" fmla="*/ 99 h 277"/>
                  <a:gd name="T66" fmla="*/ 204 w 701"/>
                  <a:gd name="T67" fmla="*/ 106 h 277"/>
                  <a:gd name="T68" fmla="*/ 232 w 701"/>
                  <a:gd name="T69" fmla="*/ 87 h 277"/>
                  <a:gd name="T70" fmla="*/ 334 w 701"/>
                  <a:gd name="T71" fmla="*/ 18 h 277"/>
                  <a:gd name="T72" fmla="*/ 374 w 701"/>
                  <a:gd name="T73" fmla="*/ 55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01" h="277">
                    <a:moveTo>
                      <a:pt x="701" y="162"/>
                    </a:moveTo>
                    <a:lnTo>
                      <a:pt x="699" y="166"/>
                    </a:lnTo>
                    <a:lnTo>
                      <a:pt x="693" y="171"/>
                    </a:lnTo>
                    <a:lnTo>
                      <a:pt x="701" y="162"/>
                    </a:lnTo>
                    <a:close/>
                    <a:moveTo>
                      <a:pt x="602" y="256"/>
                    </a:moveTo>
                    <a:lnTo>
                      <a:pt x="601" y="256"/>
                    </a:lnTo>
                    <a:lnTo>
                      <a:pt x="601" y="257"/>
                    </a:lnTo>
                    <a:lnTo>
                      <a:pt x="598" y="268"/>
                    </a:lnTo>
                    <a:lnTo>
                      <a:pt x="556" y="271"/>
                    </a:lnTo>
                    <a:lnTo>
                      <a:pt x="543" y="274"/>
                    </a:lnTo>
                    <a:lnTo>
                      <a:pt x="527" y="244"/>
                    </a:lnTo>
                    <a:lnTo>
                      <a:pt x="520" y="221"/>
                    </a:lnTo>
                    <a:lnTo>
                      <a:pt x="554" y="193"/>
                    </a:lnTo>
                    <a:lnTo>
                      <a:pt x="568" y="200"/>
                    </a:lnTo>
                    <a:lnTo>
                      <a:pt x="580" y="206"/>
                    </a:lnTo>
                    <a:lnTo>
                      <a:pt x="606" y="188"/>
                    </a:lnTo>
                    <a:lnTo>
                      <a:pt x="622" y="176"/>
                    </a:lnTo>
                    <a:lnTo>
                      <a:pt x="666" y="141"/>
                    </a:lnTo>
                    <a:lnTo>
                      <a:pt x="681" y="177"/>
                    </a:lnTo>
                    <a:lnTo>
                      <a:pt x="678" y="178"/>
                    </a:lnTo>
                    <a:lnTo>
                      <a:pt x="671" y="182"/>
                    </a:lnTo>
                    <a:lnTo>
                      <a:pt x="669" y="188"/>
                    </a:lnTo>
                    <a:lnTo>
                      <a:pt x="667" y="191"/>
                    </a:lnTo>
                    <a:lnTo>
                      <a:pt x="662" y="191"/>
                    </a:lnTo>
                    <a:lnTo>
                      <a:pt x="657" y="191"/>
                    </a:lnTo>
                    <a:lnTo>
                      <a:pt x="655" y="194"/>
                    </a:lnTo>
                    <a:lnTo>
                      <a:pt x="652" y="196"/>
                    </a:lnTo>
                    <a:lnTo>
                      <a:pt x="651" y="200"/>
                    </a:lnTo>
                    <a:lnTo>
                      <a:pt x="653" y="204"/>
                    </a:lnTo>
                    <a:lnTo>
                      <a:pt x="653" y="208"/>
                    </a:lnTo>
                    <a:lnTo>
                      <a:pt x="652" y="214"/>
                    </a:lnTo>
                    <a:lnTo>
                      <a:pt x="650" y="218"/>
                    </a:lnTo>
                    <a:lnTo>
                      <a:pt x="648" y="221"/>
                    </a:lnTo>
                    <a:lnTo>
                      <a:pt x="645" y="224"/>
                    </a:lnTo>
                    <a:lnTo>
                      <a:pt x="645" y="227"/>
                    </a:lnTo>
                    <a:lnTo>
                      <a:pt x="648" y="230"/>
                    </a:lnTo>
                    <a:lnTo>
                      <a:pt x="649" y="233"/>
                    </a:lnTo>
                    <a:lnTo>
                      <a:pt x="644" y="233"/>
                    </a:lnTo>
                    <a:lnTo>
                      <a:pt x="637" y="234"/>
                    </a:lnTo>
                    <a:lnTo>
                      <a:pt x="632" y="234"/>
                    </a:lnTo>
                    <a:lnTo>
                      <a:pt x="627" y="234"/>
                    </a:lnTo>
                    <a:lnTo>
                      <a:pt x="623" y="236"/>
                    </a:lnTo>
                    <a:lnTo>
                      <a:pt x="616" y="239"/>
                    </a:lnTo>
                    <a:lnTo>
                      <a:pt x="616" y="240"/>
                    </a:lnTo>
                    <a:lnTo>
                      <a:pt x="608" y="238"/>
                    </a:lnTo>
                    <a:lnTo>
                      <a:pt x="602" y="256"/>
                    </a:lnTo>
                    <a:close/>
                    <a:moveTo>
                      <a:pt x="393" y="0"/>
                    </a:moveTo>
                    <a:lnTo>
                      <a:pt x="409" y="6"/>
                    </a:lnTo>
                    <a:lnTo>
                      <a:pt x="426" y="12"/>
                    </a:lnTo>
                    <a:lnTo>
                      <a:pt x="442" y="61"/>
                    </a:lnTo>
                    <a:lnTo>
                      <a:pt x="485" y="78"/>
                    </a:lnTo>
                    <a:lnTo>
                      <a:pt x="517" y="91"/>
                    </a:lnTo>
                    <a:lnTo>
                      <a:pt x="529" y="96"/>
                    </a:lnTo>
                    <a:lnTo>
                      <a:pt x="566" y="132"/>
                    </a:lnTo>
                    <a:lnTo>
                      <a:pt x="485" y="170"/>
                    </a:lnTo>
                    <a:lnTo>
                      <a:pt x="409" y="203"/>
                    </a:lnTo>
                    <a:lnTo>
                      <a:pt x="370" y="220"/>
                    </a:lnTo>
                    <a:lnTo>
                      <a:pt x="349" y="230"/>
                    </a:lnTo>
                    <a:lnTo>
                      <a:pt x="243" y="218"/>
                    </a:lnTo>
                    <a:lnTo>
                      <a:pt x="227" y="224"/>
                    </a:lnTo>
                    <a:lnTo>
                      <a:pt x="151" y="253"/>
                    </a:lnTo>
                    <a:lnTo>
                      <a:pt x="131" y="261"/>
                    </a:lnTo>
                    <a:lnTo>
                      <a:pt x="90" y="277"/>
                    </a:lnTo>
                    <a:lnTo>
                      <a:pt x="86" y="277"/>
                    </a:lnTo>
                    <a:lnTo>
                      <a:pt x="0" y="191"/>
                    </a:lnTo>
                    <a:lnTo>
                      <a:pt x="104" y="99"/>
                    </a:lnTo>
                    <a:lnTo>
                      <a:pt x="163" y="113"/>
                    </a:lnTo>
                    <a:lnTo>
                      <a:pt x="204" y="106"/>
                    </a:lnTo>
                    <a:lnTo>
                      <a:pt x="243" y="99"/>
                    </a:lnTo>
                    <a:lnTo>
                      <a:pt x="232" y="87"/>
                    </a:lnTo>
                    <a:lnTo>
                      <a:pt x="184" y="37"/>
                    </a:lnTo>
                    <a:lnTo>
                      <a:pt x="334" y="18"/>
                    </a:lnTo>
                    <a:lnTo>
                      <a:pt x="341" y="52"/>
                    </a:lnTo>
                    <a:lnTo>
                      <a:pt x="374" y="55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FF0000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xmlns="" id="{CDB67B73-8827-4328-8309-250827DE6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9" y="2699"/>
                <a:ext cx="391" cy="420"/>
              </a:xfrm>
              <a:custGeom>
                <a:avLst/>
                <a:gdLst>
                  <a:gd name="T0" fmla="*/ 91 w 391"/>
                  <a:gd name="T1" fmla="*/ 154 h 420"/>
                  <a:gd name="T2" fmla="*/ 69 w 391"/>
                  <a:gd name="T3" fmla="*/ 144 h 420"/>
                  <a:gd name="T4" fmla="*/ 27 w 391"/>
                  <a:gd name="T5" fmla="*/ 137 h 420"/>
                  <a:gd name="T6" fmla="*/ 0 w 391"/>
                  <a:gd name="T7" fmla="*/ 90 h 420"/>
                  <a:gd name="T8" fmla="*/ 8 w 391"/>
                  <a:gd name="T9" fmla="*/ 47 h 420"/>
                  <a:gd name="T10" fmla="*/ 53 w 391"/>
                  <a:gd name="T11" fmla="*/ 18 h 420"/>
                  <a:gd name="T12" fmla="*/ 56 w 391"/>
                  <a:gd name="T13" fmla="*/ 16 h 420"/>
                  <a:gd name="T14" fmla="*/ 107 w 391"/>
                  <a:gd name="T15" fmla="*/ 2 h 420"/>
                  <a:gd name="T16" fmla="*/ 118 w 391"/>
                  <a:gd name="T17" fmla="*/ 0 h 420"/>
                  <a:gd name="T18" fmla="*/ 156 w 391"/>
                  <a:gd name="T19" fmla="*/ 17 h 420"/>
                  <a:gd name="T20" fmla="*/ 170 w 391"/>
                  <a:gd name="T21" fmla="*/ 34 h 420"/>
                  <a:gd name="T22" fmla="*/ 174 w 391"/>
                  <a:gd name="T23" fmla="*/ 37 h 420"/>
                  <a:gd name="T24" fmla="*/ 214 w 391"/>
                  <a:gd name="T25" fmla="*/ 28 h 420"/>
                  <a:gd name="T26" fmla="*/ 215 w 391"/>
                  <a:gd name="T27" fmla="*/ 28 h 420"/>
                  <a:gd name="T28" fmla="*/ 239 w 391"/>
                  <a:gd name="T29" fmla="*/ 12 h 420"/>
                  <a:gd name="T30" fmla="*/ 265 w 391"/>
                  <a:gd name="T31" fmla="*/ 25 h 420"/>
                  <a:gd name="T32" fmla="*/ 288 w 391"/>
                  <a:gd name="T33" fmla="*/ 48 h 420"/>
                  <a:gd name="T34" fmla="*/ 309 w 391"/>
                  <a:gd name="T35" fmla="*/ 45 h 420"/>
                  <a:gd name="T36" fmla="*/ 311 w 391"/>
                  <a:gd name="T37" fmla="*/ 50 h 420"/>
                  <a:gd name="T38" fmla="*/ 318 w 391"/>
                  <a:gd name="T39" fmla="*/ 70 h 420"/>
                  <a:gd name="T40" fmla="*/ 322 w 391"/>
                  <a:gd name="T41" fmla="*/ 85 h 420"/>
                  <a:gd name="T42" fmla="*/ 334 w 391"/>
                  <a:gd name="T43" fmla="*/ 119 h 420"/>
                  <a:gd name="T44" fmla="*/ 355 w 391"/>
                  <a:gd name="T45" fmla="*/ 145 h 420"/>
                  <a:gd name="T46" fmla="*/ 343 w 391"/>
                  <a:gd name="T47" fmla="*/ 158 h 420"/>
                  <a:gd name="T48" fmla="*/ 364 w 391"/>
                  <a:gd name="T49" fmla="*/ 146 h 420"/>
                  <a:gd name="T50" fmla="*/ 379 w 391"/>
                  <a:gd name="T51" fmla="*/ 167 h 420"/>
                  <a:gd name="T52" fmla="*/ 371 w 391"/>
                  <a:gd name="T53" fmla="*/ 196 h 420"/>
                  <a:gd name="T54" fmla="*/ 391 w 391"/>
                  <a:gd name="T55" fmla="*/ 224 h 420"/>
                  <a:gd name="T56" fmla="*/ 353 w 391"/>
                  <a:gd name="T57" fmla="*/ 221 h 420"/>
                  <a:gd name="T58" fmla="*/ 326 w 391"/>
                  <a:gd name="T59" fmla="*/ 250 h 420"/>
                  <a:gd name="T60" fmla="*/ 331 w 391"/>
                  <a:gd name="T61" fmla="*/ 256 h 420"/>
                  <a:gd name="T62" fmla="*/ 346 w 391"/>
                  <a:gd name="T63" fmla="*/ 273 h 420"/>
                  <a:gd name="T64" fmla="*/ 347 w 391"/>
                  <a:gd name="T65" fmla="*/ 286 h 420"/>
                  <a:gd name="T66" fmla="*/ 349 w 391"/>
                  <a:gd name="T67" fmla="*/ 310 h 420"/>
                  <a:gd name="T68" fmla="*/ 356 w 391"/>
                  <a:gd name="T69" fmla="*/ 383 h 420"/>
                  <a:gd name="T70" fmla="*/ 359 w 391"/>
                  <a:gd name="T71" fmla="*/ 420 h 420"/>
                  <a:gd name="T72" fmla="*/ 321 w 391"/>
                  <a:gd name="T73" fmla="*/ 413 h 420"/>
                  <a:gd name="T74" fmla="*/ 278 w 391"/>
                  <a:gd name="T75" fmla="*/ 351 h 420"/>
                  <a:gd name="T76" fmla="*/ 268 w 391"/>
                  <a:gd name="T77" fmla="*/ 336 h 420"/>
                  <a:gd name="T78" fmla="*/ 245 w 391"/>
                  <a:gd name="T79" fmla="*/ 322 h 420"/>
                  <a:gd name="T80" fmla="*/ 162 w 391"/>
                  <a:gd name="T81" fmla="*/ 268 h 420"/>
                  <a:gd name="T82" fmla="*/ 193 w 391"/>
                  <a:gd name="T83" fmla="*/ 215 h 420"/>
                  <a:gd name="T84" fmla="*/ 181 w 391"/>
                  <a:gd name="T85" fmla="*/ 202 h 420"/>
                  <a:gd name="T86" fmla="*/ 168 w 391"/>
                  <a:gd name="T87" fmla="*/ 187 h 420"/>
                  <a:gd name="T88" fmla="*/ 135 w 391"/>
                  <a:gd name="T89" fmla="*/ 208 h 420"/>
                  <a:gd name="T90" fmla="*/ 135 w 391"/>
                  <a:gd name="T91" fmla="*/ 208 h 420"/>
                  <a:gd name="T92" fmla="*/ 134 w 391"/>
                  <a:gd name="T93" fmla="*/ 207 h 420"/>
                  <a:gd name="T94" fmla="*/ 122 w 391"/>
                  <a:gd name="T95" fmla="*/ 183 h 420"/>
                  <a:gd name="T96" fmla="*/ 108 w 391"/>
                  <a:gd name="T97" fmla="*/ 158 h 420"/>
                  <a:gd name="T98" fmla="*/ 107 w 391"/>
                  <a:gd name="T99" fmla="*/ 158 h 420"/>
                  <a:gd name="T100" fmla="*/ 91 w 391"/>
                  <a:gd name="T101" fmla="*/ 154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91" h="420">
                    <a:moveTo>
                      <a:pt x="91" y="154"/>
                    </a:moveTo>
                    <a:lnTo>
                      <a:pt x="69" y="144"/>
                    </a:lnTo>
                    <a:lnTo>
                      <a:pt x="27" y="137"/>
                    </a:lnTo>
                    <a:lnTo>
                      <a:pt x="0" y="90"/>
                    </a:lnTo>
                    <a:lnTo>
                      <a:pt x="8" y="47"/>
                    </a:lnTo>
                    <a:lnTo>
                      <a:pt x="53" y="18"/>
                    </a:lnTo>
                    <a:lnTo>
                      <a:pt x="56" y="16"/>
                    </a:lnTo>
                    <a:lnTo>
                      <a:pt x="107" y="2"/>
                    </a:lnTo>
                    <a:lnTo>
                      <a:pt x="118" y="0"/>
                    </a:lnTo>
                    <a:lnTo>
                      <a:pt x="156" y="17"/>
                    </a:lnTo>
                    <a:lnTo>
                      <a:pt x="170" y="34"/>
                    </a:lnTo>
                    <a:lnTo>
                      <a:pt x="174" y="37"/>
                    </a:lnTo>
                    <a:lnTo>
                      <a:pt x="214" y="28"/>
                    </a:lnTo>
                    <a:lnTo>
                      <a:pt x="215" y="28"/>
                    </a:lnTo>
                    <a:lnTo>
                      <a:pt x="239" y="12"/>
                    </a:lnTo>
                    <a:lnTo>
                      <a:pt x="265" y="25"/>
                    </a:lnTo>
                    <a:lnTo>
                      <a:pt x="288" y="48"/>
                    </a:lnTo>
                    <a:lnTo>
                      <a:pt x="309" y="45"/>
                    </a:lnTo>
                    <a:lnTo>
                      <a:pt x="311" y="50"/>
                    </a:lnTo>
                    <a:lnTo>
                      <a:pt x="318" y="70"/>
                    </a:lnTo>
                    <a:lnTo>
                      <a:pt x="322" y="85"/>
                    </a:lnTo>
                    <a:lnTo>
                      <a:pt x="334" y="119"/>
                    </a:lnTo>
                    <a:lnTo>
                      <a:pt x="355" y="145"/>
                    </a:lnTo>
                    <a:lnTo>
                      <a:pt x="343" y="158"/>
                    </a:lnTo>
                    <a:lnTo>
                      <a:pt x="364" y="146"/>
                    </a:lnTo>
                    <a:lnTo>
                      <a:pt x="379" y="167"/>
                    </a:lnTo>
                    <a:lnTo>
                      <a:pt x="371" y="196"/>
                    </a:lnTo>
                    <a:lnTo>
                      <a:pt x="391" y="224"/>
                    </a:lnTo>
                    <a:lnTo>
                      <a:pt x="353" y="221"/>
                    </a:lnTo>
                    <a:lnTo>
                      <a:pt x="326" y="250"/>
                    </a:lnTo>
                    <a:lnTo>
                      <a:pt x="331" y="256"/>
                    </a:lnTo>
                    <a:lnTo>
                      <a:pt x="346" y="273"/>
                    </a:lnTo>
                    <a:lnTo>
                      <a:pt x="347" y="286"/>
                    </a:lnTo>
                    <a:lnTo>
                      <a:pt x="349" y="310"/>
                    </a:lnTo>
                    <a:lnTo>
                      <a:pt x="356" y="383"/>
                    </a:lnTo>
                    <a:lnTo>
                      <a:pt x="359" y="420"/>
                    </a:lnTo>
                    <a:lnTo>
                      <a:pt x="321" y="413"/>
                    </a:lnTo>
                    <a:lnTo>
                      <a:pt x="278" y="351"/>
                    </a:lnTo>
                    <a:lnTo>
                      <a:pt x="268" y="336"/>
                    </a:lnTo>
                    <a:lnTo>
                      <a:pt x="245" y="322"/>
                    </a:lnTo>
                    <a:lnTo>
                      <a:pt x="162" y="268"/>
                    </a:lnTo>
                    <a:lnTo>
                      <a:pt x="193" y="215"/>
                    </a:lnTo>
                    <a:lnTo>
                      <a:pt x="181" y="202"/>
                    </a:lnTo>
                    <a:lnTo>
                      <a:pt x="168" y="187"/>
                    </a:lnTo>
                    <a:lnTo>
                      <a:pt x="135" y="208"/>
                    </a:lnTo>
                    <a:lnTo>
                      <a:pt x="135" y="208"/>
                    </a:lnTo>
                    <a:lnTo>
                      <a:pt x="134" y="207"/>
                    </a:lnTo>
                    <a:lnTo>
                      <a:pt x="122" y="183"/>
                    </a:lnTo>
                    <a:lnTo>
                      <a:pt x="108" y="158"/>
                    </a:lnTo>
                    <a:lnTo>
                      <a:pt x="107" y="158"/>
                    </a:lnTo>
                    <a:lnTo>
                      <a:pt x="91" y="154"/>
                    </a:lnTo>
                    <a:close/>
                  </a:path>
                </a:pathLst>
              </a:custGeom>
              <a:solidFill>
                <a:srgbClr val="FFFF00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xmlns="" id="{75D3B3C0-C775-43AD-B122-1D1C3C3C3B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09" y="2419"/>
                <a:ext cx="464" cy="1004"/>
              </a:xfrm>
              <a:custGeom>
                <a:avLst/>
                <a:gdLst>
                  <a:gd name="T0" fmla="*/ 71 w 464"/>
                  <a:gd name="T1" fmla="*/ 214 h 1004"/>
                  <a:gd name="T2" fmla="*/ 386 w 464"/>
                  <a:gd name="T3" fmla="*/ 143 h 1004"/>
                  <a:gd name="T4" fmla="*/ 397 w 464"/>
                  <a:gd name="T5" fmla="*/ 179 h 1004"/>
                  <a:gd name="T6" fmla="*/ 458 w 464"/>
                  <a:gd name="T7" fmla="*/ 275 h 1004"/>
                  <a:gd name="T8" fmla="*/ 451 w 464"/>
                  <a:gd name="T9" fmla="*/ 326 h 1004"/>
                  <a:gd name="T10" fmla="*/ 371 w 464"/>
                  <a:gd name="T11" fmla="*/ 445 h 1004"/>
                  <a:gd name="T12" fmla="*/ 378 w 464"/>
                  <a:gd name="T13" fmla="*/ 465 h 1004"/>
                  <a:gd name="T14" fmla="*/ 395 w 464"/>
                  <a:gd name="T15" fmla="*/ 465 h 1004"/>
                  <a:gd name="T16" fmla="*/ 418 w 464"/>
                  <a:gd name="T17" fmla="*/ 483 h 1004"/>
                  <a:gd name="T18" fmla="*/ 411 w 464"/>
                  <a:gd name="T19" fmla="*/ 534 h 1004"/>
                  <a:gd name="T20" fmla="*/ 406 w 464"/>
                  <a:gd name="T21" fmla="*/ 660 h 1004"/>
                  <a:gd name="T22" fmla="*/ 416 w 464"/>
                  <a:gd name="T23" fmla="*/ 754 h 1004"/>
                  <a:gd name="T24" fmla="*/ 458 w 464"/>
                  <a:gd name="T25" fmla="*/ 859 h 1004"/>
                  <a:gd name="T26" fmla="*/ 341 w 464"/>
                  <a:gd name="T27" fmla="*/ 915 h 1004"/>
                  <a:gd name="T28" fmla="*/ 183 w 464"/>
                  <a:gd name="T29" fmla="*/ 1000 h 1004"/>
                  <a:gd name="T30" fmla="*/ 98 w 464"/>
                  <a:gd name="T31" fmla="*/ 1004 h 1004"/>
                  <a:gd name="T32" fmla="*/ 136 w 464"/>
                  <a:gd name="T33" fmla="*/ 867 h 1004"/>
                  <a:gd name="T34" fmla="*/ 157 w 464"/>
                  <a:gd name="T35" fmla="*/ 843 h 1004"/>
                  <a:gd name="T36" fmla="*/ 132 w 464"/>
                  <a:gd name="T37" fmla="*/ 805 h 1004"/>
                  <a:gd name="T38" fmla="*/ 120 w 464"/>
                  <a:gd name="T39" fmla="*/ 721 h 1004"/>
                  <a:gd name="T40" fmla="*/ 143 w 464"/>
                  <a:gd name="T41" fmla="*/ 626 h 1004"/>
                  <a:gd name="T42" fmla="*/ 83 w 464"/>
                  <a:gd name="T43" fmla="*/ 580 h 1004"/>
                  <a:gd name="T44" fmla="*/ 80 w 464"/>
                  <a:gd name="T45" fmla="*/ 539 h 1004"/>
                  <a:gd name="T46" fmla="*/ 128 w 464"/>
                  <a:gd name="T47" fmla="*/ 480 h 1004"/>
                  <a:gd name="T48" fmla="*/ 95 w 464"/>
                  <a:gd name="T49" fmla="*/ 446 h 1004"/>
                  <a:gd name="T50" fmla="*/ 106 w 464"/>
                  <a:gd name="T51" fmla="*/ 420 h 1004"/>
                  <a:gd name="T52" fmla="*/ 114 w 464"/>
                  <a:gd name="T53" fmla="*/ 399 h 1004"/>
                  <a:gd name="T54" fmla="*/ 136 w 464"/>
                  <a:gd name="T55" fmla="*/ 375 h 1004"/>
                  <a:gd name="T56" fmla="*/ 156 w 464"/>
                  <a:gd name="T57" fmla="*/ 356 h 1004"/>
                  <a:gd name="T58" fmla="*/ 187 w 464"/>
                  <a:gd name="T59" fmla="*/ 332 h 1004"/>
                  <a:gd name="T60" fmla="*/ 142 w 464"/>
                  <a:gd name="T61" fmla="*/ 329 h 1004"/>
                  <a:gd name="T62" fmla="*/ 12 w 464"/>
                  <a:gd name="T63" fmla="*/ 326 h 1004"/>
                  <a:gd name="T64" fmla="*/ 25 w 464"/>
                  <a:gd name="T65" fmla="*/ 263 h 1004"/>
                  <a:gd name="T66" fmla="*/ 96 w 464"/>
                  <a:gd name="T67" fmla="*/ 256 h 1004"/>
                  <a:gd name="T68" fmla="*/ 201 w 464"/>
                  <a:gd name="T69" fmla="*/ 233 h 1004"/>
                  <a:gd name="T70" fmla="*/ 86 w 464"/>
                  <a:gd name="T71" fmla="*/ 198 h 1004"/>
                  <a:gd name="T72" fmla="*/ 97 w 464"/>
                  <a:gd name="T73" fmla="*/ 192 h 1004"/>
                  <a:gd name="T74" fmla="*/ 114 w 464"/>
                  <a:gd name="T75" fmla="*/ 191 h 1004"/>
                  <a:gd name="T76" fmla="*/ 115 w 464"/>
                  <a:gd name="T77" fmla="*/ 185 h 1004"/>
                  <a:gd name="T78" fmla="*/ 120 w 464"/>
                  <a:gd name="T79" fmla="*/ 176 h 1004"/>
                  <a:gd name="T80" fmla="*/ 123 w 464"/>
                  <a:gd name="T81" fmla="*/ 162 h 1004"/>
                  <a:gd name="T82" fmla="*/ 125 w 464"/>
                  <a:gd name="T83" fmla="*/ 152 h 1004"/>
                  <a:gd name="T84" fmla="*/ 137 w 464"/>
                  <a:gd name="T85" fmla="*/ 149 h 1004"/>
                  <a:gd name="T86" fmla="*/ 148 w 464"/>
                  <a:gd name="T87" fmla="*/ 136 h 1004"/>
                  <a:gd name="T88" fmla="*/ 163 w 464"/>
                  <a:gd name="T89" fmla="*/ 129 h 1004"/>
                  <a:gd name="T90" fmla="*/ 187 w 464"/>
                  <a:gd name="T91" fmla="*/ 99 h 1004"/>
                  <a:gd name="T92" fmla="*/ 232 w 464"/>
                  <a:gd name="T93" fmla="*/ 59 h 1004"/>
                  <a:gd name="T94" fmla="*/ 349 w 464"/>
                  <a:gd name="T95" fmla="*/ 0 h 1004"/>
                  <a:gd name="T96" fmla="*/ 370 w 464"/>
                  <a:gd name="T97" fmla="*/ 65 h 1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4" h="1004">
                    <a:moveTo>
                      <a:pt x="72" y="214"/>
                    </a:moveTo>
                    <a:lnTo>
                      <a:pt x="71" y="215"/>
                    </a:lnTo>
                    <a:lnTo>
                      <a:pt x="71" y="214"/>
                    </a:lnTo>
                    <a:lnTo>
                      <a:pt x="72" y="214"/>
                    </a:lnTo>
                    <a:close/>
                    <a:moveTo>
                      <a:pt x="377" y="113"/>
                    </a:moveTo>
                    <a:lnTo>
                      <a:pt x="386" y="143"/>
                    </a:lnTo>
                    <a:lnTo>
                      <a:pt x="394" y="171"/>
                    </a:lnTo>
                    <a:lnTo>
                      <a:pt x="396" y="176"/>
                    </a:lnTo>
                    <a:lnTo>
                      <a:pt x="397" y="179"/>
                    </a:lnTo>
                    <a:lnTo>
                      <a:pt x="406" y="202"/>
                    </a:lnTo>
                    <a:lnTo>
                      <a:pt x="415" y="224"/>
                    </a:lnTo>
                    <a:lnTo>
                      <a:pt x="458" y="275"/>
                    </a:lnTo>
                    <a:lnTo>
                      <a:pt x="459" y="282"/>
                    </a:lnTo>
                    <a:lnTo>
                      <a:pt x="464" y="300"/>
                    </a:lnTo>
                    <a:lnTo>
                      <a:pt x="451" y="326"/>
                    </a:lnTo>
                    <a:lnTo>
                      <a:pt x="425" y="381"/>
                    </a:lnTo>
                    <a:lnTo>
                      <a:pt x="394" y="417"/>
                    </a:lnTo>
                    <a:lnTo>
                      <a:pt x="371" y="445"/>
                    </a:lnTo>
                    <a:lnTo>
                      <a:pt x="374" y="456"/>
                    </a:lnTo>
                    <a:lnTo>
                      <a:pt x="376" y="460"/>
                    </a:lnTo>
                    <a:lnTo>
                      <a:pt x="378" y="465"/>
                    </a:lnTo>
                    <a:lnTo>
                      <a:pt x="380" y="476"/>
                    </a:lnTo>
                    <a:lnTo>
                      <a:pt x="389" y="469"/>
                    </a:lnTo>
                    <a:lnTo>
                      <a:pt x="395" y="465"/>
                    </a:lnTo>
                    <a:lnTo>
                      <a:pt x="418" y="449"/>
                    </a:lnTo>
                    <a:lnTo>
                      <a:pt x="418" y="456"/>
                    </a:lnTo>
                    <a:lnTo>
                      <a:pt x="418" y="483"/>
                    </a:lnTo>
                    <a:lnTo>
                      <a:pt x="432" y="482"/>
                    </a:lnTo>
                    <a:lnTo>
                      <a:pt x="414" y="519"/>
                    </a:lnTo>
                    <a:lnTo>
                      <a:pt x="411" y="534"/>
                    </a:lnTo>
                    <a:lnTo>
                      <a:pt x="422" y="595"/>
                    </a:lnTo>
                    <a:lnTo>
                      <a:pt x="417" y="644"/>
                    </a:lnTo>
                    <a:lnTo>
                      <a:pt x="406" y="660"/>
                    </a:lnTo>
                    <a:lnTo>
                      <a:pt x="389" y="682"/>
                    </a:lnTo>
                    <a:lnTo>
                      <a:pt x="402" y="767"/>
                    </a:lnTo>
                    <a:lnTo>
                      <a:pt x="416" y="754"/>
                    </a:lnTo>
                    <a:lnTo>
                      <a:pt x="432" y="770"/>
                    </a:lnTo>
                    <a:lnTo>
                      <a:pt x="450" y="829"/>
                    </a:lnTo>
                    <a:lnTo>
                      <a:pt x="458" y="859"/>
                    </a:lnTo>
                    <a:lnTo>
                      <a:pt x="447" y="901"/>
                    </a:lnTo>
                    <a:lnTo>
                      <a:pt x="438" y="931"/>
                    </a:lnTo>
                    <a:lnTo>
                      <a:pt x="341" y="915"/>
                    </a:lnTo>
                    <a:lnTo>
                      <a:pt x="313" y="911"/>
                    </a:lnTo>
                    <a:lnTo>
                      <a:pt x="309" y="910"/>
                    </a:lnTo>
                    <a:lnTo>
                      <a:pt x="183" y="1000"/>
                    </a:lnTo>
                    <a:lnTo>
                      <a:pt x="143" y="978"/>
                    </a:lnTo>
                    <a:lnTo>
                      <a:pt x="137" y="974"/>
                    </a:lnTo>
                    <a:lnTo>
                      <a:pt x="98" y="1004"/>
                    </a:lnTo>
                    <a:lnTo>
                      <a:pt x="95" y="935"/>
                    </a:lnTo>
                    <a:lnTo>
                      <a:pt x="94" y="917"/>
                    </a:lnTo>
                    <a:lnTo>
                      <a:pt x="136" y="867"/>
                    </a:lnTo>
                    <a:lnTo>
                      <a:pt x="146" y="865"/>
                    </a:lnTo>
                    <a:lnTo>
                      <a:pt x="194" y="851"/>
                    </a:lnTo>
                    <a:lnTo>
                      <a:pt x="157" y="843"/>
                    </a:lnTo>
                    <a:lnTo>
                      <a:pt x="138" y="839"/>
                    </a:lnTo>
                    <a:lnTo>
                      <a:pt x="137" y="829"/>
                    </a:lnTo>
                    <a:lnTo>
                      <a:pt x="132" y="805"/>
                    </a:lnTo>
                    <a:lnTo>
                      <a:pt x="105" y="790"/>
                    </a:lnTo>
                    <a:lnTo>
                      <a:pt x="116" y="730"/>
                    </a:lnTo>
                    <a:lnTo>
                      <a:pt x="120" y="721"/>
                    </a:lnTo>
                    <a:lnTo>
                      <a:pt x="137" y="681"/>
                    </a:lnTo>
                    <a:lnTo>
                      <a:pt x="130" y="641"/>
                    </a:lnTo>
                    <a:lnTo>
                      <a:pt x="143" y="626"/>
                    </a:lnTo>
                    <a:lnTo>
                      <a:pt x="143" y="618"/>
                    </a:lnTo>
                    <a:lnTo>
                      <a:pt x="140" y="616"/>
                    </a:lnTo>
                    <a:lnTo>
                      <a:pt x="83" y="580"/>
                    </a:lnTo>
                    <a:lnTo>
                      <a:pt x="83" y="579"/>
                    </a:lnTo>
                    <a:lnTo>
                      <a:pt x="81" y="567"/>
                    </a:lnTo>
                    <a:lnTo>
                      <a:pt x="80" y="539"/>
                    </a:lnTo>
                    <a:lnTo>
                      <a:pt x="77" y="496"/>
                    </a:lnTo>
                    <a:lnTo>
                      <a:pt x="97" y="489"/>
                    </a:lnTo>
                    <a:lnTo>
                      <a:pt x="128" y="480"/>
                    </a:lnTo>
                    <a:lnTo>
                      <a:pt x="95" y="446"/>
                    </a:lnTo>
                    <a:lnTo>
                      <a:pt x="95" y="446"/>
                    </a:lnTo>
                    <a:lnTo>
                      <a:pt x="95" y="446"/>
                    </a:lnTo>
                    <a:lnTo>
                      <a:pt x="93" y="440"/>
                    </a:lnTo>
                    <a:lnTo>
                      <a:pt x="98" y="432"/>
                    </a:lnTo>
                    <a:lnTo>
                      <a:pt x="106" y="420"/>
                    </a:lnTo>
                    <a:lnTo>
                      <a:pt x="103" y="413"/>
                    </a:lnTo>
                    <a:lnTo>
                      <a:pt x="116" y="404"/>
                    </a:lnTo>
                    <a:lnTo>
                      <a:pt x="114" y="399"/>
                    </a:lnTo>
                    <a:lnTo>
                      <a:pt x="123" y="381"/>
                    </a:lnTo>
                    <a:lnTo>
                      <a:pt x="132" y="380"/>
                    </a:lnTo>
                    <a:lnTo>
                      <a:pt x="136" y="375"/>
                    </a:lnTo>
                    <a:lnTo>
                      <a:pt x="146" y="372"/>
                    </a:lnTo>
                    <a:lnTo>
                      <a:pt x="157" y="366"/>
                    </a:lnTo>
                    <a:lnTo>
                      <a:pt x="156" y="356"/>
                    </a:lnTo>
                    <a:lnTo>
                      <a:pt x="155" y="354"/>
                    </a:lnTo>
                    <a:lnTo>
                      <a:pt x="169" y="351"/>
                    </a:lnTo>
                    <a:lnTo>
                      <a:pt x="187" y="332"/>
                    </a:lnTo>
                    <a:lnTo>
                      <a:pt x="194" y="326"/>
                    </a:lnTo>
                    <a:lnTo>
                      <a:pt x="160" y="328"/>
                    </a:lnTo>
                    <a:lnTo>
                      <a:pt x="142" y="329"/>
                    </a:lnTo>
                    <a:lnTo>
                      <a:pt x="91" y="337"/>
                    </a:lnTo>
                    <a:lnTo>
                      <a:pt x="43" y="344"/>
                    </a:lnTo>
                    <a:lnTo>
                      <a:pt x="12" y="326"/>
                    </a:lnTo>
                    <a:lnTo>
                      <a:pt x="8" y="311"/>
                    </a:lnTo>
                    <a:lnTo>
                      <a:pt x="0" y="284"/>
                    </a:lnTo>
                    <a:lnTo>
                      <a:pt x="25" y="263"/>
                    </a:lnTo>
                    <a:lnTo>
                      <a:pt x="43" y="261"/>
                    </a:lnTo>
                    <a:lnTo>
                      <a:pt x="74" y="259"/>
                    </a:lnTo>
                    <a:lnTo>
                      <a:pt x="96" y="256"/>
                    </a:lnTo>
                    <a:lnTo>
                      <a:pt x="148" y="248"/>
                    </a:lnTo>
                    <a:lnTo>
                      <a:pt x="174" y="244"/>
                    </a:lnTo>
                    <a:lnTo>
                      <a:pt x="201" y="233"/>
                    </a:lnTo>
                    <a:lnTo>
                      <a:pt x="196" y="212"/>
                    </a:lnTo>
                    <a:lnTo>
                      <a:pt x="142" y="210"/>
                    </a:lnTo>
                    <a:lnTo>
                      <a:pt x="86" y="198"/>
                    </a:lnTo>
                    <a:lnTo>
                      <a:pt x="86" y="197"/>
                    </a:lnTo>
                    <a:lnTo>
                      <a:pt x="93" y="194"/>
                    </a:lnTo>
                    <a:lnTo>
                      <a:pt x="97" y="192"/>
                    </a:lnTo>
                    <a:lnTo>
                      <a:pt x="102" y="192"/>
                    </a:lnTo>
                    <a:lnTo>
                      <a:pt x="107" y="192"/>
                    </a:lnTo>
                    <a:lnTo>
                      <a:pt x="114" y="191"/>
                    </a:lnTo>
                    <a:lnTo>
                      <a:pt x="119" y="191"/>
                    </a:lnTo>
                    <a:lnTo>
                      <a:pt x="118" y="188"/>
                    </a:lnTo>
                    <a:lnTo>
                      <a:pt x="115" y="185"/>
                    </a:lnTo>
                    <a:lnTo>
                      <a:pt x="115" y="182"/>
                    </a:lnTo>
                    <a:lnTo>
                      <a:pt x="118" y="179"/>
                    </a:lnTo>
                    <a:lnTo>
                      <a:pt x="120" y="176"/>
                    </a:lnTo>
                    <a:lnTo>
                      <a:pt x="122" y="172"/>
                    </a:lnTo>
                    <a:lnTo>
                      <a:pt x="123" y="166"/>
                    </a:lnTo>
                    <a:lnTo>
                      <a:pt x="123" y="162"/>
                    </a:lnTo>
                    <a:lnTo>
                      <a:pt x="121" y="158"/>
                    </a:lnTo>
                    <a:lnTo>
                      <a:pt x="122" y="154"/>
                    </a:lnTo>
                    <a:lnTo>
                      <a:pt x="125" y="152"/>
                    </a:lnTo>
                    <a:lnTo>
                      <a:pt x="127" y="149"/>
                    </a:lnTo>
                    <a:lnTo>
                      <a:pt x="132" y="149"/>
                    </a:lnTo>
                    <a:lnTo>
                      <a:pt x="137" y="149"/>
                    </a:lnTo>
                    <a:lnTo>
                      <a:pt x="139" y="146"/>
                    </a:lnTo>
                    <a:lnTo>
                      <a:pt x="141" y="140"/>
                    </a:lnTo>
                    <a:lnTo>
                      <a:pt x="148" y="136"/>
                    </a:lnTo>
                    <a:lnTo>
                      <a:pt x="151" y="135"/>
                    </a:lnTo>
                    <a:lnTo>
                      <a:pt x="154" y="139"/>
                    </a:lnTo>
                    <a:lnTo>
                      <a:pt x="163" y="129"/>
                    </a:lnTo>
                    <a:lnTo>
                      <a:pt x="169" y="124"/>
                    </a:lnTo>
                    <a:lnTo>
                      <a:pt x="171" y="120"/>
                    </a:lnTo>
                    <a:lnTo>
                      <a:pt x="187" y="99"/>
                    </a:lnTo>
                    <a:lnTo>
                      <a:pt x="235" y="90"/>
                    </a:lnTo>
                    <a:lnTo>
                      <a:pt x="247" y="89"/>
                    </a:lnTo>
                    <a:lnTo>
                      <a:pt x="232" y="59"/>
                    </a:lnTo>
                    <a:lnTo>
                      <a:pt x="270" y="27"/>
                    </a:lnTo>
                    <a:lnTo>
                      <a:pt x="315" y="18"/>
                    </a:lnTo>
                    <a:lnTo>
                      <a:pt x="349" y="0"/>
                    </a:lnTo>
                    <a:lnTo>
                      <a:pt x="365" y="28"/>
                    </a:lnTo>
                    <a:lnTo>
                      <a:pt x="368" y="48"/>
                    </a:lnTo>
                    <a:lnTo>
                      <a:pt x="370" y="65"/>
                    </a:lnTo>
                    <a:lnTo>
                      <a:pt x="377" y="113"/>
                    </a:lnTo>
                    <a:close/>
                  </a:path>
                </a:pathLst>
              </a:custGeom>
              <a:solidFill>
                <a:srgbClr val="FF0000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xmlns="" id="{129CC37A-5D79-42FE-9A80-A545185A6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1" y="3329"/>
                <a:ext cx="546" cy="570"/>
              </a:xfrm>
              <a:custGeom>
                <a:avLst/>
                <a:gdLst>
                  <a:gd name="T0" fmla="*/ 392 w 546"/>
                  <a:gd name="T1" fmla="*/ 69 h 570"/>
                  <a:gd name="T2" fmla="*/ 415 w 546"/>
                  <a:gd name="T3" fmla="*/ 112 h 570"/>
                  <a:gd name="T4" fmla="*/ 428 w 546"/>
                  <a:gd name="T5" fmla="*/ 135 h 570"/>
                  <a:gd name="T6" fmla="*/ 428 w 546"/>
                  <a:gd name="T7" fmla="*/ 136 h 570"/>
                  <a:gd name="T8" fmla="*/ 441 w 546"/>
                  <a:gd name="T9" fmla="*/ 160 h 570"/>
                  <a:gd name="T10" fmla="*/ 451 w 546"/>
                  <a:gd name="T11" fmla="*/ 219 h 570"/>
                  <a:gd name="T12" fmla="*/ 458 w 546"/>
                  <a:gd name="T13" fmla="*/ 256 h 570"/>
                  <a:gd name="T14" fmla="*/ 467 w 546"/>
                  <a:gd name="T15" fmla="*/ 308 h 570"/>
                  <a:gd name="T16" fmla="*/ 545 w 546"/>
                  <a:gd name="T17" fmla="*/ 357 h 570"/>
                  <a:gd name="T18" fmla="*/ 546 w 546"/>
                  <a:gd name="T19" fmla="*/ 400 h 570"/>
                  <a:gd name="T20" fmla="*/ 495 w 546"/>
                  <a:gd name="T21" fmla="*/ 401 h 570"/>
                  <a:gd name="T22" fmla="*/ 437 w 546"/>
                  <a:gd name="T23" fmla="*/ 402 h 570"/>
                  <a:gd name="T24" fmla="*/ 433 w 546"/>
                  <a:gd name="T25" fmla="*/ 402 h 570"/>
                  <a:gd name="T26" fmla="*/ 431 w 546"/>
                  <a:gd name="T27" fmla="*/ 406 h 570"/>
                  <a:gd name="T28" fmla="*/ 413 w 546"/>
                  <a:gd name="T29" fmla="*/ 435 h 570"/>
                  <a:gd name="T30" fmla="*/ 378 w 546"/>
                  <a:gd name="T31" fmla="*/ 494 h 570"/>
                  <a:gd name="T32" fmla="*/ 355 w 546"/>
                  <a:gd name="T33" fmla="*/ 534 h 570"/>
                  <a:gd name="T34" fmla="*/ 334 w 546"/>
                  <a:gd name="T35" fmla="*/ 570 h 570"/>
                  <a:gd name="T36" fmla="*/ 317 w 546"/>
                  <a:gd name="T37" fmla="*/ 465 h 570"/>
                  <a:gd name="T38" fmla="*/ 325 w 546"/>
                  <a:gd name="T39" fmla="*/ 444 h 570"/>
                  <a:gd name="T40" fmla="*/ 330 w 546"/>
                  <a:gd name="T41" fmla="*/ 433 h 570"/>
                  <a:gd name="T42" fmla="*/ 299 w 546"/>
                  <a:gd name="T43" fmla="*/ 407 h 570"/>
                  <a:gd name="T44" fmla="*/ 302 w 546"/>
                  <a:gd name="T45" fmla="*/ 397 h 570"/>
                  <a:gd name="T46" fmla="*/ 309 w 546"/>
                  <a:gd name="T47" fmla="*/ 381 h 570"/>
                  <a:gd name="T48" fmla="*/ 297 w 546"/>
                  <a:gd name="T49" fmla="*/ 365 h 570"/>
                  <a:gd name="T50" fmla="*/ 280 w 546"/>
                  <a:gd name="T51" fmla="*/ 341 h 570"/>
                  <a:gd name="T52" fmla="*/ 260 w 546"/>
                  <a:gd name="T53" fmla="*/ 349 h 570"/>
                  <a:gd name="T54" fmla="*/ 239 w 546"/>
                  <a:gd name="T55" fmla="*/ 349 h 570"/>
                  <a:gd name="T56" fmla="*/ 230 w 546"/>
                  <a:gd name="T57" fmla="*/ 341 h 570"/>
                  <a:gd name="T58" fmla="*/ 201 w 546"/>
                  <a:gd name="T59" fmla="*/ 314 h 570"/>
                  <a:gd name="T60" fmla="*/ 176 w 546"/>
                  <a:gd name="T61" fmla="*/ 346 h 570"/>
                  <a:gd name="T62" fmla="*/ 114 w 546"/>
                  <a:gd name="T63" fmla="*/ 283 h 570"/>
                  <a:gd name="T64" fmla="*/ 84 w 546"/>
                  <a:gd name="T65" fmla="*/ 253 h 570"/>
                  <a:gd name="T66" fmla="*/ 85 w 546"/>
                  <a:gd name="T67" fmla="*/ 235 h 570"/>
                  <a:gd name="T68" fmla="*/ 68 w 546"/>
                  <a:gd name="T69" fmla="*/ 227 h 570"/>
                  <a:gd name="T70" fmla="*/ 0 w 546"/>
                  <a:gd name="T71" fmla="*/ 193 h 570"/>
                  <a:gd name="T72" fmla="*/ 30 w 546"/>
                  <a:gd name="T73" fmla="*/ 151 h 570"/>
                  <a:gd name="T74" fmla="*/ 30 w 546"/>
                  <a:gd name="T75" fmla="*/ 148 h 570"/>
                  <a:gd name="T76" fmla="*/ 29 w 546"/>
                  <a:gd name="T77" fmla="*/ 138 h 570"/>
                  <a:gd name="T78" fmla="*/ 26 w 546"/>
                  <a:gd name="T79" fmla="*/ 94 h 570"/>
                  <a:gd name="T80" fmla="*/ 65 w 546"/>
                  <a:gd name="T81" fmla="*/ 64 h 570"/>
                  <a:gd name="T82" fmla="*/ 71 w 546"/>
                  <a:gd name="T83" fmla="*/ 68 h 570"/>
                  <a:gd name="T84" fmla="*/ 111 w 546"/>
                  <a:gd name="T85" fmla="*/ 90 h 570"/>
                  <a:gd name="T86" fmla="*/ 237 w 546"/>
                  <a:gd name="T87" fmla="*/ 0 h 570"/>
                  <a:gd name="T88" fmla="*/ 241 w 546"/>
                  <a:gd name="T89" fmla="*/ 1 h 570"/>
                  <a:gd name="T90" fmla="*/ 269 w 546"/>
                  <a:gd name="T91" fmla="*/ 5 h 570"/>
                  <a:gd name="T92" fmla="*/ 366 w 546"/>
                  <a:gd name="T93" fmla="*/ 21 h 570"/>
                  <a:gd name="T94" fmla="*/ 392 w 546"/>
                  <a:gd name="T95" fmla="*/ 69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46" h="570">
                    <a:moveTo>
                      <a:pt x="392" y="69"/>
                    </a:moveTo>
                    <a:lnTo>
                      <a:pt x="415" y="112"/>
                    </a:lnTo>
                    <a:lnTo>
                      <a:pt x="428" y="135"/>
                    </a:lnTo>
                    <a:lnTo>
                      <a:pt x="428" y="136"/>
                    </a:lnTo>
                    <a:lnTo>
                      <a:pt x="441" y="160"/>
                    </a:lnTo>
                    <a:lnTo>
                      <a:pt x="451" y="219"/>
                    </a:lnTo>
                    <a:lnTo>
                      <a:pt x="458" y="256"/>
                    </a:lnTo>
                    <a:lnTo>
                      <a:pt x="467" y="308"/>
                    </a:lnTo>
                    <a:lnTo>
                      <a:pt x="545" y="357"/>
                    </a:lnTo>
                    <a:lnTo>
                      <a:pt x="546" y="400"/>
                    </a:lnTo>
                    <a:lnTo>
                      <a:pt x="495" y="401"/>
                    </a:lnTo>
                    <a:lnTo>
                      <a:pt x="437" y="402"/>
                    </a:lnTo>
                    <a:lnTo>
                      <a:pt x="433" y="402"/>
                    </a:lnTo>
                    <a:lnTo>
                      <a:pt x="431" y="406"/>
                    </a:lnTo>
                    <a:lnTo>
                      <a:pt x="413" y="435"/>
                    </a:lnTo>
                    <a:lnTo>
                      <a:pt x="378" y="494"/>
                    </a:lnTo>
                    <a:lnTo>
                      <a:pt x="355" y="534"/>
                    </a:lnTo>
                    <a:lnTo>
                      <a:pt x="334" y="570"/>
                    </a:lnTo>
                    <a:lnTo>
                      <a:pt x="317" y="465"/>
                    </a:lnTo>
                    <a:lnTo>
                      <a:pt x="325" y="444"/>
                    </a:lnTo>
                    <a:lnTo>
                      <a:pt x="330" y="433"/>
                    </a:lnTo>
                    <a:lnTo>
                      <a:pt x="299" y="407"/>
                    </a:lnTo>
                    <a:lnTo>
                      <a:pt x="302" y="397"/>
                    </a:lnTo>
                    <a:lnTo>
                      <a:pt x="309" y="381"/>
                    </a:lnTo>
                    <a:lnTo>
                      <a:pt x="297" y="365"/>
                    </a:lnTo>
                    <a:lnTo>
                      <a:pt x="280" y="341"/>
                    </a:lnTo>
                    <a:lnTo>
                      <a:pt x="260" y="349"/>
                    </a:lnTo>
                    <a:lnTo>
                      <a:pt x="239" y="349"/>
                    </a:lnTo>
                    <a:lnTo>
                      <a:pt x="230" y="341"/>
                    </a:lnTo>
                    <a:lnTo>
                      <a:pt x="201" y="314"/>
                    </a:lnTo>
                    <a:lnTo>
                      <a:pt x="176" y="346"/>
                    </a:lnTo>
                    <a:lnTo>
                      <a:pt x="114" y="283"/>
                    </a:lnTo>
                    <a:lnTo>
                      <a:pt x="84" y="253"/>
                    </a:lnTo>
                    <a:lnTo>
                      <a:pt x="85" y="235"/>
                    </a:lnTo>
                    <a:lnTo>
                      <a:pt x="68" y="227"/>
                    </a:lnTo>
                    <a:lnTo>
                      <a:pt x="0" y="193"/>
                    </a:lnTo>
                    <a:lnTo>
                      <a:pt x="30" y="151"/>
                    </a:lnTo>
                    <a:lnTo>
                      <a:pt x="30" y="148"/>
                    </a:lnTo>
                    <a:lnTo>
                      <a:pt x="29" y="138"/>
                    </a:lnTo>
                    <a:lnTo>
                      <a:pt x="26" y="94"/>
                    </a:lnTo>
                    <a:lnTo>
                      <a:pt x="65" y="64"/>
                    </a:lnTo>
                    <a:lnTo>
                      <a:pt x="71" y="68"/>
                    </a:lnTo>
                    <a:lnTo>
                      <a:pt x="111" y="90"/>
                    </a:lnTo>
                    <a:lnTo>
                      <a:pt x="237" y="0"/>
                    </a:lnTo>
                    <a:lnTo>
                      <a:pt x="241" y="1"/>
                    </a:lnTo>
                    <a:lnTo>
                      <a:pt x="269" y="5"/>
                    </a:lnTo>
                    <a:lnTo>
                      <a:pt x="366" y="21"/>
                    </a:lnTo>
                    <a:lnTo>
                      <a:pt x="392" y="69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xmlns="" id="{0A9447EC-DC23-4AEC-8F06-E490D9E8C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3" y="557"/>
                <a:ext cx="654" cy="821"/>
              </a:xfrm>
              <a:custGeom>
                <a:avLst/>
                <a:gdLst>
                  <a:gd name="T0" fmla="*/ 654 w 654"/>
                  <a:gd name="T1" fmla="*/ 17 h 821"/>
                  <a:gd name="T2" fmla="*/ 556 w 654"/>
                  <a:gd name="T3" fmla="*/ 84 h 821"/>
                  <a:gd name="T4" fmla="*/ 556 w 654"/>
                  <a:gd name="T5" fmla="*/ 85 h 821"/>
                  <a:gd name="T6" fmla="*/ 537 w 654"/>
                  <a:gd name="T7" fmla="*/ 98 h 821"/>
                  <a:gd name="T8" fmla="*/ 490 w 654"/>
                  <a:gd name="T9" fmla="*/ 254 h 821"/>
                  <a:gd name="T10" fmla="*/ 481 w 654"/>
                  <a:gd name="T11" fmla="*/ 270 h 821"/>
                  <a:gd name="T12" fmla="*/ 381 w 654"/>
                  <a:gd name="T13" fmla="*/ 443 h 821"/>
                  <a:gd name="T14" fmla="*/ 385 w 654"/>
                  <a:gd name="T15" fmla="*/ 489 h 821"/>
                  <a:gd name="T16" fmla="*/ 303 w 654"/>
                  <a:gd name="T17" fmla="*/ 484 h 821"/>
                  <a:gd name="T18" fmla="*/ 311 w 654"/>
                  <a:gd name="T19" fmla="*/ 509 h 821"/>
                  <a:gd name="T20" fmla="*/ 328 w 654"/>
                  <a:gd name="T21" fmla="*/ 568 h 821"/>
                  <a:gd name="T22" fmla="*/ 334 w 654"/>
                  <a:gd name="T23" fmla="*/ 589 h 821"/>
                  <a:gd name="T24" fmla="*/ 343 w 654"/>
                  <a:gd name="T25" fmla="*/ 619 h 821"/>
                  <a:gd name="T26" fmla="*/ 346 w 654"/>
                  <a:gd name="T27" fmla="*/ 632 h 821"/>
                  <a:gd name="T28" fmla="*/ 344 w 654"/>
                  <a:gd name="T29" fmla="*/ 652 h 821"/>
                  <a:gd name="T30" fmla="*/ 323 w 654"/>
                  <a:gd name="T31" fmla="*/ 816 h 821"/>
                  <a:gd name="T32" fmla="*/ 322 w 654"/>
                  <a:gd name="T33" fmla="*/ 821 h 821"/>
                  <a:gd name="T34" fmla="*/ 320 w 654"/>
                  <a:gd name="T35" fmla="*/ 816 h 821"/>
                  <a:gd name="T36" fmla="*/ 222 w 654"/>
                  <a:gd name="T37" fmla="*/ 645 h 821"/>
                  <a:gd name="T38" fmla="*/ 221 w 654"/>
                  <a:gd name="T39" fmla="*/ 643 h 821"/>
                  <a:gd name="T40" fmla="*/ 193 w 654"/>
                  <a:gd name="T41" fmla="*/ 595 h 821"/>
                  <a:gd name="T42" fmla="*/ 170 w 654"/>
                  <a:gd name="T43" fmla="*/ 584 h 821"/>
                  <a:gd name="T44" fmla="*/ 135 w 654"/>
                  <a:gd name="T45" fmla="*/ 554 h 821"/>
                  <a:gd name="T46" fmla="*/ 134 w 654"/>
                  <a:gd name="T47" fmla="*/ 553 h 821"/>
                  <a:gd name="T48" fmla="*/ 101 w 654"/>
                  <a:gd name="T49" fmla="*/ 570 h 821"/>
                  <a:gd name="T50" fmla="*/ 100 w 654"/>
                  <a:gd name="T51" fmla="*/ 569 h 821"/>
                  <a:gd name="T52" fmla="*/ 93 w 654"/>
                  <a:gd name="T53" fmla="*/ 563 h 821"/>
                  <a:gd name="T54" fmla="*/ 52 w 654"/>
                  <a:gd name="T55" fmla="*/ 532 h 821"/>
                  <a:gd name="T56" fmla="*/ 55 w 654"/>
                  <a:gd name="T57" fmla="*/ 526 h 821"/>
                  <a:gd name="T58" fmla="*/ 65 w 654"/>
                  <a:gd name="T59" fmla="*/ 510 h 821"/>
                  <a:gd name="T60" fmla="*/ 0 w 654"/>
                  <a:gd name="T61" fmla="*/ 514 h 821"/>
                  <a:gd name="T62" fmla="*/ 8 w 654"/>
                  <a:gd name="T63" fmla="*/ 409 h 821"/>
                  <a:gd name="T64" fmla="*/ 45 w 654"/>
                  <a:gd name="T65" fmla="*/ 375 h 821"/>
                  <a:gd name="T66" fmla="*/ 8 w 654"/>
                  <a:gd name="T67" fmla="*/ 338 h 821"/>
                  <a:gd name="T68" fmla="*/ 125 w 654"/>
                  <a:gd name="T69" fmla="*/ 304 h 821"/>
                  <a:gd name="T70" fmla="*/ 125 w 654"/>
                  <a:gd name="T71" fmla="*/ 270 h 821"/>
                  <a:gd name="T72" fmla="*/ 126 w 654"/>
                  <a:gd name="T73" fmla="*/ 208 h 821"/>
                  <a:gd name="T74" fmla="*/ 155 w 654"/>
                  <a:gd name="T75" fmla="*/ 225 h 821"/>
                  <a:gd name="T76" fmla="*/ 161 w 654"/>
                  <a:gd name="T77" fmla="*/ 177 h 821"/>
                  <a:gd name="T78" fmla="*/ 222 w 654"/>
                  <a:gd name="T79" fmla="*/ 172 h 821"/>
                  <a:gd name="T80" fmla="*/ 252 w 654"/>
                  <a:gd name="T81" fmla="*/ 168 h 821"/>
                  <a:gd name="T82" fmla="*/ 261 w 654"/>
                  <a:gd name="T83" fmla="*/ 148 h 821"/>
                  <a:gd name="T84" fmla="*/ 240 w 654"/>
                  <a:gd name="T85" fmla="*/ 108 h 821"/>
                  <a:gd name="T86" fmla="*/ 274 w 654"/>
                  <a:gd name="T87" fmla="*/ 104 h 821"/>
                  <a:gd name="T88" fmla="*/ 292 w 654"/>
                  <a:gd name="T89" fmla="*/ 57 h 821"/>
                  <a:gd name="T90" fmla="*/ 325 w 654"/>
                  <a:gd name="T91" fmla="*/ 50 h 821"/>
                  <a:gd name="T92" fmla="*/ 345 w 654"/>
                  <a:gd name="T93" fmla="*/ 2 h 821"/>
                  <a:gd name="T94" fmla="*/ 421 w 654"/>
                  <a:gd name="T95" fmla="*/ 10 h 821"/>
                  <a:gd name="T96" fmla="*/ 487 w 654"/>
                  <a:gd name="T97" fmla="*/ 18 h 821"/>
                  <a:gd name="T98" fmla="*/ 507 w 654"/>
                  <a:gd name="T99" fmla="*/ 20 h 821"/>
                  <a:gd name="T100" fmla="*/ 521 w 654"/>
                  <a:gd name="T101" fmla="*/ 21 h 821"/>
                  <a:gd name="T102" fmla="*/ 523 w 654"/>
                  <a:gd name="T103" fmla="*/ 21 h 821"/>
                  <a:gd name="T104" fmla="*/ 530 w 654"/>
                  <a:gd name="T105" fmla="*/ 22 h 821"/>
                  <a:gd name="T106" fmla="*/ 597 w 654"/>
                  <a:gd name="T107" fmla="*/ 0 h 821"/>
                  <a:gd name="T108" fmla="*/ 654 w 654"/>
                  <a:gd name="T109" fmla="*/ 17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54" h="821">
                    <a:moveTo>
                      <a:pt x="654" y="17"/>
                    </a:moveTo>
                    <a:lnTo>
                      <a:pt x="556" y="84"/>
                    </a:lnTo>
                    <a:lnTo>
                      <a:pt x="556" y="85"/>
                    </a:lnTo>
                    <a:lnTo>
                      <a:pt x="537" y="98"/>
                    </a:lnTo>
                    <a:lnTo>
                      <a:pt x="490" y="254"/>
                    </a:lnTo>
                    <a:lnTo>
                      <a:pt x="481" y="270"/>
                    </a:lnTo>
                    <a:lnTo>
                      <a:pt x="381" y="443"/>
                    </a:lnTo>
                    <a:lnTo>
                      <a:pt x="385" y="489"/>
                    </a:lnTo>
                    <a:lnTo>
                      <a:pt x="303" y="484"/>
                    </a:lnTo>
                    <a:lnTo>
                      <a:pt x="311" y="509"/>
                    </a:lnTo>
                    <a:lnTo>
                      <a:pt x="328" y="568"/>
                    </a:lnTo>
                    <a:lnTo>
                      <a:pt x="334" y="589"/>
                    </a:lnTo>
                    <a:lnTo>
                      <a:pt x="343" y="619"/>
                    </a:lnTo>
                    <a:lnTo>
                      <a:pt x="346" y="632"/>
                    </a:lnTo>
                    <a:lnTo>
                      <a:pt x="344" y="652"/>
                    </a:lnTo>
                    <a:lnTo>
                      <a:pt x="323" y="816"/>
                    </a:lnTo>
                    <a:lnTo>
                      <a:pt x="322" y="821"/>
                    </a:lnTo>
                    <a:lnTo>
                      <a:pt x="320" y="816"/>
                    </a:lnTo>
                    <a:lnTo>
                      <a:pt x="222" y="645"/>
                    </a:lnTo>
                    <a:lnTo>
                      <a:pt x="221" y="643"/>
                    </a:lnTo>
                    <a:lnTo>
                      <a:pt x="193" y="595"/>
                    </a:lnTo>
                    <a:lnTo>
                      <a:pt x="170" y="584"/>
                    </a:lnTo>
                    <a:lnTo>
                      <a:pt x="135" y="554"/>
                    </a:lnTo>
                    <a:lnTo>
                      <a:pt x="134" y="553"/>
                    </a:lnTo>
                    <a:lnTo>
                      <a:pt x="101" y="570"/>
                    </a:lnTo>
                    <a:lnTo>
                      <a:pt x="100" y="569"/>
                    </a:lnTo>
                    <a:lnTo>
                      <a:pt x="93" y="563"/>
                    </a:lnTo>
                    <a:lnTo>
                      <a:pt x="52" y="532"/>
                    </a:lnTo>
                    <a:lnTo>
                      <a:pt x="55" y="526"/>
                    </a:lnTo>
                    <a:lnTo>
                      <a:pt x="65" y="510"/>
                    </a:lnTo>
                    <a:lnTo>
                      <a:pt x="0" y="514"/>
                    </a:lnTo>
                    <a:lnTo>
                      <a:pt x="8" y="409"/>
                    </a:lnTo>
                    <a:lnTo>
                      <a:pt x="45" y="375"/>
                    </a:lnTo>
                    <a:lnTo>
                      <a:pt x="8" y="338"/>
                    </a:lnTo>
                    <a:lnTo>
                      <a:pt x="125" y="304"/>
                    </a:lnTo>
                    <a:lnTo>
                      <a:pt x="125" y="270"/>
                    </a:lnTo>
                    <a:lnTo>
                      <a:pt x="126" y="208"/>
                    </a:lnTo>
                    <a:lnTo>
                      <a:pt x="155" y="225"/>
                    </a:lnTo>
                    <a:lnTo>
                      <a:pt x="161" y="177"/>
                    </a:lnTo>
                    <a:lnTo>
                      <a:pt x="222" y="172"/>
                    </a:lnTo>
                    <a:lnTo>
                      <a:pt x="252" y="168"/>
                    </a:lnTo>
                    <a:lnTo>
                      <a:pt x="261" y="148"/>
                    </a:lnTo>
                    <a:lnTo>
                      <a:pt x="240" y="108"/>
                    </a:lnTo>
                    <a:lnTo>
                      <a:pt x="274" y="104"/>
                    </a:lnTo>
                    <a:lnTo>
                      <a:pt x="292" y="57"/>
                    </a:lnTo>
                    <a:lnTo>
                      <a:pt x="325" y="50"/>
                    </a:lnTo>
                    <a:lnTo>
                      <a:pt x="345" y="2"/>
                    </a:lnTo>
                    <a:lnTo>
                      <a:pt x="421" y="10"/>
                    </a:lnTo>
                    <a:lnTo>
                      <a:pt x="487" y="18"/>
                    </a:lnTo>
                    <a:lnTo>
                      <a:pt x="507" y="20"/>
                    </a:lnTo>
                    <a:lnTo>
                      <a:pt x="521" y="21"/>
                    </a:lnTo>
                    <a:lnTo>
                      <a:pt x="523" y="21"/>
                    </a:lnTo>
                    <a:lnTo>
                      <a:pt x="530" y="22"/>
                    </a:lnTo>
                    <a:lnTo>
                      <a:pt x="597" y="0"/>
                    </a:lnTo>
                    <a:lnTo>
                      <a:pt x="654" y="17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xmlns="" id="{746D9415-F390-4F32-B1B4-82D46A08E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3" y="1400"/>
                <a:ext cx="323" cy="363"/>
              </a:xfrm>
              <a:custGeom>
                <a:avLst/>
                <a:gdLst>
                  <a:gd name="T0" fmla="*/ 89 w 323"/>
                  <a:gd name="T1" fmla="*/ 0 h 363"/>
                  <a:gd name="T2" fmla="*/ 91 w 323"/>
                  <a:gd name="T3" fmla="*/ 0 h 363"/>
                  <a:gd name="T4" fmla="*/ 105 w 323"/>
                  <a:gd name="T5" fmla="*/ 16 h 363"/>
                  <a:gd name="T6" fmla="*/ 107 w 323"/>
                  <a:gd name="T7" fmla="*/ 17 h 363"/>
                  <a:gd name="T8" fmla="*/ 159 w 323"/>
                  <a:gd name="T9" fmla="*/ 79 h 363"/>
                  <a:gd name="T10" fmla="*/ 197 w 323"/>
                  <a:gd name="T11" fmla="*/ 73 h 363"/>
                  <a:gd name="T12" fmla="*/ 202 w 323"/>
                  <a:gd name="T13" fmla="*/ 82 h 363"/>
                  <a:gd name="T14" fmla="*/ 204 w 323"/>
                  <a:gd name="T15" fmla="*/ 87 h 363"/>
                  <a:gd name="T16" fmla="*/ 196 w 323"/>
                  <a:gd name="T17" fmla="*/ 122 h 363"/>
                  <a:gd name="T18" fmla="*/ 204 w 323"/>
                  <a:gd name="T19" fmla="*/ 136 h 363"/>
                  <a:gd name="T20" fmla="*/ 220 w 323"/>
                  <a:gd name="T21" fmla="*/ 166 h 363"/>
                  <a:gd name="T22" fmla="*/ 323 w 323"/>
                  <a:gd name="T23" fmla="*/ 219 h 363"/>
                  <a:gd name="T24" fmla="*/ 315 w 323"/>
                  <a:gd name="T25" fmla="*/ 243 h 363"/>
                  <a:gd name="T26" fmla="*/ 301 w 323"/>
                  <a:gd name="T27" fmla="*/ 287 h 363"/>
                  <a:gd name="T28" fmla="*/ 292 w 323"/>
                  <a:gd name="T29" fmla="*/ 315 h 363"/>
                  <a:gd name="T30" fmla="*/ 205 w 323"/>
                  <a:gd name="T31" fmla="*/ 350 h 363"/>
                  <a:gd name="T32" fmla="*/ 113 w 323"/>
                  <a:gd name="T33" fmla="*/ 363 h 363"/>
                  <a:gd name="T34" fmla="*/ 124 w 323"/>
                  <a:gd name="T35" fmla="*/ 324 h 363"/>
                  <a:gd name="T36" fmla="*/ 49 w 323"/>
                  <a:gd name="T37" fmla="*/ 267 h 363"/>
                  <a:gd name="T38" fmla="*/ 18 w 323"/>
                  <a:gd name="T39" fmla="*/ 243 h 363"/>
                  <a:gd name="T40" fmla="*/ 9 w 323"/>
                  <a:gd name="T41" fmla="*/ 216 h 363"/>
                  <a:gd name="T42" fmla="*/ 0 w 323"/>
                  <a:gd name="T43" fmla="*/ 188 h 363"/>
                  <a:gd name="T44" fmla="*/ 1 w 323"/>
                  <a:gd name="T45" fmla="*/ 187 h 363"/>
                  <a:gd name="T46" fmla="*/ 7 w 323"/>
                  <a:gd name="T47" fmla="*/ 195 h 363"/>
                  <a:gd name="T48" fmla="*/ 26 w 323"/>
                  <a:gd name="T49" fmla="*/ 214 h 363"/>
                  <a:gd name="T50" fmla="*/ 66 w 323"/>
                  <a:gd name="T51" fmla="*/ 178 h 363"/>
                  <a:gd name="T52" fmla="*/ 80 w 323"/>
                  <a:gd name="T53" fmla="*/ 166 h 363"/>
                  <a:gd name="T54" fmla="*/ 78 w 323"/>
                  <a:gd name="T55" fmla="*/ 161 h 363"/>
                  <a:gd name="T56" fmla="*/ 57 w 323"/>
                  <a:gd name="T57" fmla="*/ 109 h 363"/>
                  <a:gd name="T58" fmla="*/ 84 w 323"/>
                  <a:gd name="T59" fmla="*/ 89 h 363"/>
                  <a:gd name="T60" fmla="*/ 87 w 323"/>
                  <a:gd name="T61" fmla="*/ 87 h 363"/>
                  <a:gd name="T62" fmla="*/ 128 w 323"/>
                  <a:gd name="T63" fmla="*/ 131 h 363"/>
                  <a:gd name="T64" fmla="*/ 155 w 323"/>
                  <a:gd name="T65" fmla="*/ 107 h 363"/>
                  <a:gd name="T66" fmla="*/ 109 w 323"/>
                  <a:gd name="T67" fmla="*/ 53 h 363"/>
                  <a:gd name="T68" fmla="*/ 103 w 323"/>
                  <a:gd name="T69" fmla="*/ 53 h 363"/>
                  <a:gd name="T70" fmla="*/ 75 w 323"/>
                  <a:gd name="T71" fmla="*/ 60 h 363"/>
                  <a:gd name="T72" fmla="*/ 46 w 323"/>
                  <a:gd name="T73" fmla="*/ 30 h 363"/>
                  <a:gd name="T74" fmla="*/ 89 w 323"/>
                  <a:gd name="T75" fmla="*/ 0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3" h="363">
                    <a:moveTo>
                      <a:pt x="89" y="0"/>
                    </a:moveTo>
                    <a:lnTo>
                      <a:pt x="91" y="0"/>
                    </a:lnTo>
                    <a:lnTo>
                      <a:pt x="105" y="16"/>
                    </a:lnTo>
                    <a:lnTo>
                      <a:pt x="107" y="17"/>
                    </a:lnTo>
                    <a:lnTo>
                      <a:pt x="159" y="79"/>
                    </a:lnTo>
                    <a:lnTo>
                      <a:pt x="197" y="73"/>
                    </a:lnTo>
                    <a:lnTo>
                      <a:pt x="202" y="82"/>
                    </a:lnTo>
                    <a:lnTo>
                      <a:pt x="204" y="87"/>
                    </a:lnTo>
                    <a:lnTo>
                      <a:pt x="196" y="122"/>
                    </a:lnTo>
                    <a:lnTo>
                      <a:pt x="204" y="136"/>
                    </a:lnTo>
                    <a:lnTo>
                      <a:pt x="220" y="166"/>
                    </a:lnTo>
                    <a:lnTo>
                      <a:pt x="323" y="219"/>
                    </a:lnTo>
                    <a:lnTo>
                      <a:pt x="315" y="243"/>
                    </a:lnTo>
                    <a:lnTo>
                      <a:pt x="301" y="287"/>
                    </a:lnTo>
                    <a:lnTo>
                      <a:pt x="292" y="315"/>
                    </a:lnTo>
                    <a:lnTo>
                      <a:pt x="205" y="350"/>
                    </a:lnTo>
                    <a:lnTo>
                      <a:pt x="113" y="363"/>
                    </a:lnTo>
                    <a:lnTo>
                      <a:pt x="124" y="324"/>
                    </a:lnTo>
                    <a:lnTo>
                      <a:pt x="49" y="267"/>
                    </a:lnTo>
                    <a:lnTo>
                      <a:pt x="18" y="243"/>
                    </a:lnTo>
                    <a:lnTo>
                      <a:pt x="9" y="216"/>
                    </a:lnTo>
                    <a:lnTo>
                      <a:pt x="0" y="188"/>
                    </a:lnTo>
                    <a:lnTo>
                      <a:pt x="1" y="187"/>
                    </a:lnTo>
                    <a:lnTo>
                      <a:pt x="7" y="195"/>
                    </a:lnTo>
                    <a:lnTo>
                      <a:pt x="26" y="214"/>
                    </a:lnTo>
                    <a:lnTo>
                      <a:pt x="66" y="178"/>
                    </a:lnTo>
                    <a:lnTo>
                      <a:pt x="80" y="166"/>
                    </a:lnTo>
                    <a:lnTo>
                      <a:pt x="78" y="161"/>
                    </a:lnTo>
                    <a:lnTo>
                      <a:pt x="57" y="109"/>
                    </a:lnTo>
                    <a:lnTo>
                      <a:pt x="84" y="89"/>
                    </a:lnTo>
                    <a:lnTo>
                      <a:pt x="87" y="87"/>
                    </a:lnTo>
                    <a:lnTo>
                      <a:pt x="128" y="131"/>
                    </a:lnTo>
                    <a:lnTo>
                      <a:pt x="155" y="107"/>
                    </a:lnTo>
                    <a:lnTo>
                      <a:pt x="109" y="53"/>
                    </a:lnTo>
                    <a:lnTo>
                      <a:pt x="103" y="53"/>
                    </a:lnTo>
                    <a:lnTo>
                      <a:pt x="75" y="60"/>
                    </a:lnTo>
                    <a:lnTo>
                      <a:pt x="46" y="3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B0F0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xmlns="" id="{DDC1AABA-6762-4A37-A25C-0627F0F71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2521"/>
                <a:ext cx="470" cy="613"/>
              </a:xfrm>
              <a:custGeom>
                <a:avLst/>
                <a:gdLst>
                  <a:gd name="T0" fmla="*/ 339 w 470"/>
                  <a:gd name="T1" fmla="*/ 570 h 613"/>
                  <a:gd name="T2" fmla="*/ 348 w 470"/>
                  <a:gd name="T3" fmla="*/ 596 h 613"/>
                  <a:gd name="T4" fmla="*/ 352 w 470"/>
                  <a:gd name="T5" fmla="*/ 605 h 613"/>
                  <a:gd name="T6" fmla="*/ 355 w 470"/>
                  <a:gd name="T7" fmla="*/ 613 h 613"/>
                  <a:gd name="T8" fmla="*/ 316 w 470"/>
                  <a:gd name="T9" fmla="*/ 603 h 613"/>
                  <a:gd name="T10" fmla="*/ 281 w 470"/>
                  <a:gd name="T11" fmla="*/ 594 h 613"/>
                  <a:gd name="T12" fmla="*/ 145 w 470"/>
                  <a:gd name="T13" fmla="*/ 602 h 613"/>
                  <a:gd name="T14" fmla="*/ 97 w 470"/>
                  <a:gd name="T15" fmla="*/ 604 h 613"/>
                  <a:gd name="T16" fmla="*/ 0 w 470"/>
                  <a:gd name="T17" fmla="*/ 402 h 613"/>
                  <a:gd name="T18" fmla="*/ 30 w 470"/>
                  <a:gd name="T19" fmla="*/ 302 h 613"/>
                  <a:gd name="T20" fmla="*/ 45 w 470"/>
                  <a:gd name="T21" fmla="*/ 251 h 613"/>
                  <a:gd name="T22" fmla="*/ 51 w 470"/>
                  <a:gd name="T23" fmla="*/ 232 h 613"/>
                  <a:gd name="T24" fmla="*/ 54 w 470"/>
                  <a:gd name="T25" fmla="*/ 222 h 613"/>
                  <a:gd name="T26" fmla="*/ 55 w 470"/>
                  <a:gd name="T27" fmla="*/ 216 h 613"/>
                  <a:gd name="T28" fmla="*/ 60 w 470"/>
                  <a:gd name="T29" fmla="*/ 212 h 613"/>
                  <a:gd name="T30" fmla="*/ 65 w 470"/>
                  <a:gd name="T31" fmla="*/ 205 h 613"/>
                  <a:gd name="T32" fmla="*/ 185 w 470"/>
                  <a:gd name="T33" fmla="*/ 51 h 613"/>
                  <a:gd name="T34" fmla="*/ 185 w 470"/>
                  <a:gd name="T35" fmla="*/ 51 h 613"/>
                  <a:gd name="T36" fmla="*/ 239 w 470"/>
                  <a:gd name="T37" fmla="*/ 0 h 613"/>
                  <a:gd name="T38" fmla="*/ 335 w 470"/>
                  <a:gd name="T39" fmla="*/ 47 h 613"/>
                  <a:gd name="T40" fmla="*/ 438 w 470"/>
                  <a:gd name="T41" fmla="*/ 62 h 613"/>
                  <a:gd name="T42" fmla="*/ 443 w 470"/>
                  <a:gd name="T43" fmla="*/ 83 h 613"/>
                  <a:gd name="T44" fmla="*/ 454 w 470"/>
                  <a:gd name="T45" fmla="*/ 144 h 613"/>
                  <a:gd name="T46" fmla="*/ 460 w 470"/>
                  <a:gd name="T47" fmla="*/ 167 h 613"/>
                  <a:gd name="T48" fmla="*/ 470 w 470"/>
                  <a:gd name="T49" fmla="*/ 219 h 613"/>
                  <a:gd name="T50" fmla="*/ 456 w 470"/>
                  <a:gd name="T51" fmla="*/ 244 h 613"/>
                  <a:gd name="T52" fmla="*/ 443 w 470"/>
                  <a:gd name="T53" fmla="*/ 270 h 613"/>
                  <a:gd name="T54" fmla="*/ 421 w 470"/>
                  <a:gd name="T55" fmla="*/ 309 h 613"/>
                  <a:gd name="T56" fmla="*/ 394 w 470"/>
                  <a:gd name="T57" fmla="*/ 363 h 613"/>
                  <a:gd name="T58" fmla="*/ 384 w 470"/>
                  <a:gd name="T59" fmla="*/ 381 h 613"/>
                  <a:gd name="T60" fmla="*/ 378 w 470"/>
                  <a:gd name="T61" fmla="*/ 393 h 613"/>
                  <a:gd name="T62" fmla="*/ 370 w 470"/>
                  <a:gd name="T63" fmla="*/ 405 h 613"/>
                  <a:gd name="T64" fmla="*/ 369 w 470"/>
                  <a:gd name="T65" fmla="*/ 406 h 613"/>
                  <a:gd name="T66" fmla="*/ 369 w 470"/>
                  <a:gd name="T67" fmla="*/ 407 h 613"/>
                  <a:gd name="T68" fmla="*/ 353 w 470"/>
                  <a:gd name="T69" fmla="*/ 431 h 613"/>
                  <a:gd name="T70" fmla="*/ 352 w 470"/>
                  <a:gd name="T71" fmla="*/ 433 h 613"/>
                  <a:gd name="T72" fmla="*/ 341 w 470"/>
                  <a:gd name="T73" fmla="*/ 450 h 613"/>
                  <a:gd name="T74" fmla="*/ 312 w 470"/>
                  <a:gd name="T75" fmla="*/ 495 h 613"/>
                  <a:gd name="T76" fmla="*/ 326 w 470"/>
                  <a:gd name="T77" fmla="*/ 532 h 613"/>
                  <a:gd name="T78" fmla="*/ 339 w 470"/>
                  <a:gd name="T79" fmla="*/ 570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70" h="613">
                    <a:moveTo>
                      <a:pt x="339" y="570"/>
                    </a:moveTo>
                    <a:lnTo>
                      <a:pt x="348" y="596"/>
                    </a:lnTo>
                    <a:lnTo>
                      <a:pt x="352" y="605"/>
                    </a:lnTo>
                    <a:lnTo>
                      <a:pt x="355" y="613"/>
                    </a:lnTo>
                    <a:lnTo>
                      <a:pt x="316" y="603"/>
                    </a:lnTo>
                    <a:lnTo>
                      <a:pt x="281" y="594"/>
                    </a:lnTo>
                    <a:lnTo>
                      <a:pt x="145" y="602"/>
                    </a:lnTo>
                    <a:lnTo>
                      <a:pt x="97" y="604"/>
                    </a:lnTo>
                    <a:lnTo>
                      <a:pt x="0" y="402"/>
                    </a:lnTo>
                    <a:lnTo>
                      <a:pt x="30" y="302"/>
                    </a:lnTo>
                    <a:lnTo>
                      <a:pt x="45" y="251"/>
                    </a:lnTo>
                    <a:lnTo>
                      <a:pt x="51" y="232"/>
                    </a:lnTo>
                    <a:lnTo>
                      <a:pt x="54" y="222"/>
                    </a:lnTo>
                    <a:lnTo>
                      <a:pt x="55" y="216"/>
                    </a:lnTo>
                    <a:lnTo>
                      <a:pt x="60" y="212"/>
                    </a:lnTo>
                    <a:lnTo>
                      <a:pt x="65" y="205"/>
                    </a:lnTo>
                    <a:lnTo>
                      <a:pt x="185" y="51"/>
                    </a:lnTo>
                    <a:lnTo>
                      <a:pt x="185" y="51"/>
                    </a:lnTo>
                    <a:lnTo>
                      <a:pt x="239" y="0"/>
                    </a:lnTo>
                    <a:lnTo>
                      <a:pt x="335" y="47"/>
                    </a:lnTo>
                    <a:lnTo>
                      <a:pt x="438" y="62"/>
                    </a:lnTo>
                    <a:lnTo>
                      <a:pt x="443" y="83"/>
                    </a:lnTo>
                    <a:lnTo>
                      <a:pt x="454" y="144"/>
                    </a:lnTo>
                    <a:lnTo>
                      <a:pt x="460" y="167"/>
                    </a:lnTo>
                    <a:lnTo>
                      <a:pt x="470" y="219"/>
                    </a:lnTo>
                    <a:lnTo>
                      <a:pt x="456" y="244"/>
                    </a:lnTo>
                    <a:lnTo>
                      <a:pt x="443" y="270"/>
                    </a:lnTo>
                    <a:lnTo>
                      <a:pt x="421" y="309"/>
                    </a:lnTo>
                    <a:lnTo>
                      <a:pt x="394" y="363"/>
                    </a:lnTo>
                    <a:lnTo>
                      <a:pt x="384" y="381"/>
                    </a:lnTo>
                    <a:lnTo>
                      <a:pt x="378" y="393"/>
                    </a:lnTo>
                    <a:lnTo>
                      <a:pt x="370" y="405"/>
                    </a:lnTo>
                    <a:lnTo>
                      <a:pt x="369" y="406"/>
                    </a:lnTo>
                    <a:lnTo>
                      <a:pt x="369" y="407"/>
                    </a:lnTo>
                    <a:lnTo>
                      <a:pt x="353" y="431"/>
                    </a:lnTo>
                    <a:lnTo>
                      <a:pt x="352" y="433"/>
                    </a:lnTo>
                    <a:lnTo>
                      <a:pt x="341" y="450"/>
                    </a:lnTo>
                    <a:lnTo>
                      <a:pt x="312" y="495"/>
                    </a:lnTo>
                    <a:lnTo>
                      <a:pt x="326" y="532"/>
                    </a:lnTo>
                    <a:lnTo>
                      <a:pt x="339" y="570"/>
                    </a:lnTo>
                    <a:close/>
                  </a:path>
                </a:pathLst>
              </a:custGeom>
              <a:solidFill>
                <a:srgbClr val="FF6699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xmlns="" id="{221315E2-AC24-43AA-8B6D-E2916E55D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9" y="3605"/>
                <a:ext cx="683" cy="709"/>
              </a:xfrm>
              <a:custGeom>
                <a:avLst/>
                <a:gdLst>
                  <a:gd name="T0" fmla="*/ 635 w 683"/>
                  <a:gd name="T1" fmla="*/ 118 h 709"/>
                  <a:gd name="T2" fmla="*/ 617 w 683"/>
                  <a:gd name="T3" fmla="*/ 173 h 709"/>
                  <a:gd name="T4" fmla="*/ 602 w 683"/>
                  <a:gd name="T5" fmla="*/ 221 h 709"/>
                  <a:gd name="T6" fmla="*/ 590 w 683"/>
                  <a:gd name="T7" fmla="*/ 260 h 709"/>
                  <a:gd name="T8" fmla="*/ 583 w 683"/>
                  <a:gd name="T9" fmla="*/ 279 h 709"/>
                  <a:gd name="T10" fmla="*/ 583 w 683"/>
                  <a:gd name="T11" fmla="*/ 324 h 709"/>
                  <a:gd name="T12" fmla="*/ 603 w 683"/>
                  <a:gd name="T13" fmla="*/ 396 h 709"/>
                  <a:gd name="T14" fmla="*/ 635 w 683"/>
                  <a:gd name="T15" fmla="*/ 511 h 709"/>
                  <a:gd name="T16" fmla="*/ 656 w 683"/>
                  <a:gd name="T17" fmla="*/ 588 h 709"/>
                  <a:gd name="T18" fmla="*/ 669 w 683"/>
                  <a:gd name="T19" fmla="*/ 631 h 709"/>
                  <a:gd name="T20" fmla="*/ 683 w 683"/>
                  <a:gd name="T21" fmla="*/ 684 h 709"/>
                  <a:gd name="T22" fmla="*/ 557 w 683"/>
                  <a:gd name="T23" fmla="*/ 655 h 709"/>
                  <a:gd name="T24" fmla="*/ 510 w 683"/>
                  <a:gd name="T25" fmla="*/ 640 h 709"/>
                  <a:gd name="T26" fmla="*/ 424 w 683"/>
                  <a:gd name="T27" fmla="*/ 613 h 709"/>
                  <a:gd name="T28" fmla="*/ 356 w 683"/>
                  <a:gd name="T29" fmla="*/ 636 h 709"/>
                  <a:gd name="T30" fmla="*/ 329 w 683"/>
                  <a:gd name="T31" fmla="*/ 641 h 709"/>
                  <a:gd name="T32" fmla="*/ 316 w 683"/>
                  <a:gd name="T33" fmla="*/ 599 h 709"/>
                  <a:gd name="T34" fmla="*/ 248 w 683"/>
                  <a:gd name="T35" fmla="*/ 607 h 709"/>
                  <a:gd name="T36" fmla="*/ 177 w 683"/>
                  <a:gd name="T37" fmla="*/ 475 h 709"/>
                  <a:gd name="T38" fmla="*/ 118 w 683"/>
                  <a:gd name="T39" fmla="*/ 405 h 709"/>
                  <a:gd name="T40" fmla="*/ 85 w 683"/>
                  <a:gd name="T41" fmla="*/ 388 h 709"/>
                  <a:gd name="T42" fmla="*/ 71 w 683"/>
                  <a:gd name="T43" fmla="*/ 380 h 709"/>
                  <a:gd name="T44" fmla="*/ 39 w 683"/>
                  <a:gd name="T45" fmla="*/ 320 h 709"/>
                  <a:gd name="T46" fmla="*/ 25 w 683"/>
                  <a:gd name="T47" fmla="*/ 243 h 709"/>
                  <a:gd name="T48" fmla="*/ 0 w 683"/>
                  <a:gd name="T49" fmla="*/ 202 h 709"/>
                  <a:gd name="T50" fmla="*/ 7 w 683"/>
                  <a:gd name="T51" fmla="*/ 179 h 709"/>
                  <a:gd name="T52" fmla="*/ 30 w 683"/>
                  <a:gd name="T53" fmla="*/ 185 h 709"/>
                  <a:gd name="T54" fmla="*/ 67 w 683"/>
                  <a:gd name="T55" fmla="*/ 145 h 709"/>
                  <a:gd name="T56" fmla="*/ 118 w 683"/>
                  <a:gd name="T57" fmla="*/ 105 h 709"/>
                  <a:gd name="T58" fmla="*/ 139 w 683"/>
                  <a:gd name="T59" fmla="*/ 96 h 709"/>
                  <a:gd name="T60" fmla="*/ 158 w 683"/>
                  <a:gd name="T61" fmla="*/ 100 h 709"/>
                  <a:gd name="T62" fmla="*/ 175 w 683"/>
                  <a:gd name="T63" fmla="*/ 104 h 709"/>
                  <a:gd name="T64" fmla="*/ 221 w 683"/>
                  <a:gd name="T65" fmla="*/ 95 h 709"/>
                  <a:gd name="T66" fmla="*/ 349 w 683"/>
                  <a:gd name="T67" fmla="*/ 74 h 709"/>
                  <a:gd name="T68" fmla="*/ 438 w 683"/>
                  <a:gd name="T69" fmla="*/ 0 h 709"/>
                  <a:gd name="T70" fmla="*/ 466 w 683"/>
                  <a:gd name="T71" fmla="*/ 17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3" h="709">
                    <a:moveTo>
                      <a:pt x="493" y="33"/>
                    </a:moveTo>
                    <a:lnTo>
                      <a:pt x="635" y="118"/>
                    </a:lnTo>
                    <a:lnTo>
                      <a:pt x="620" y="163"/>
                    </a:lnTo>
                    <a:lnTo>
                      <a:pt x="617" y="173"/>
                    </a:lnTo>
                    <a:lnTo>
                      <a:pt x="607" y="207"/>
                    </a:lnTo>
                    <a:lnTo>
                      <a:pt x="602" y="221"/>
                    </a:lnTo>
                    <a:lnTo>
                      <a:pt x="594" y="243"/>
                    </a:lnTo>
                    <a:lnTo>
                      <a:pt x="590" y="260"/>
                    </a:lnTo>
                    <a:lnTo>
                      <a:pt x="587" y="266"/>
                    </a:lnTo>
                    <a:lnTo>
                      <a:pt x="583" y="279"/>
                    </a:lnTo>
                    <a:lnTo>
                      <a:pt x="576" y="299"/>
                    </a:lnTo>
                    <a:lnTo>
                      <a:pt x="583" y="324"/>
                    </a:lnTo>
                    <a:lnTo>
                      <a:pt x="594" y="366"/>
                    </a:lnTo>
                    <a:lnTo>
                      <a:pt x="603" y="396"/>
                    </a:lnTo>
                    <a:lnTo>
                      <a:pt x="622" y="465"/>
                    </a:lnTo>
                    <a:lnTo>
                      <a:pt x="635" y="511"/>
                    </a:lnTo>
                    <a:lnTo>
                      <a:pt x="644" y="542"/>
                    </a:lnTo>
                    <a:lnTo>
                      <a:pt x="656" y="588"/>
                    </a:lnTo>
                    <a:lnTo>
                      <a:pt x="665" y="619"/>
                    </a:lnTo>
                    <a:lnTo>
                      <a:pt x="669" y="631"/>
                    </a:lnTo>
                    <a:lnTo>
                      <a:pt x="679" y="665"/>
                    </a:lnTo>
                    <a:lnTo>
                      <a:pt x="683" y="684"/>
                    </a:lnTo>
                    <a:lnTo>
                      <a:pt x="604" y="709"/>
                    </a:lnTo>
                    <a:lnTo>
                      <a:pt x="557" y="655"/>
                    </a:lnTo>
                    <a:lnTo>
                      <a:pt x="515" y="641"/>
                    </a:lnTo>
                    <a:lnTo>
                      <a:pt x="510" y="640"/>
                    </a:lnTo>
                    <a:lnTo>
                      <a:pt x="467" y="627"/>
                    </a:lnTo>
                    <a:lnTo>
                      <a:pt x="424" y="613"/>
                    </a:lnTo>
                    <a:lnTo>
                      <a:pt x="382" y="601"/>
                    </a:lnTo>
                    <a:lnTo>
                      <a:pt x="356" y="636"/>
                    </a:lnTo>
                    <a:lnTo>
                      <a:pt x="349" y="646"/>
                    </a:lnTo>
                    <a:lnTo>
                      <a:pt x="329" y="641"/>
                    </a:lnTo>
                    <a:lnTo>
                      <a:pt x="321" y="597"/>
                    </a:lnTo>
                    <a:lnTo>
                      <a:pt x="316" y="599"/>
                    </a:lnTo>
                    <a:lnTo>
                      <a:pt x="278" y="604"/>
                    </a:lnTo>
                    <a:lnTo>
                      <a:pt x="248" y="607"/>
                    </a:lnTo>
                    <a:lnTo>
                      <a:pt x="205" y="510"/>
                    </a:lnTo>
                    <a:lnTo>
                      <a:pt x="177" y="475"/>
                    </a:lnTo>
                    <a:lnTo>
                      <a:pt x="123" y="408"/>
                    </a:lnTo>
                    <a:lnTo>
                      <a:pt x="118" y="405"/>
                    </a:lnTo>
                    <a:lnTo>
                      <a:pt x="105" y="398"/>
                    </a:lnTo>
                    <a:lnTo>
                      <a:pt x="85" y="388"/>
                    </a:lnTo>
                    <a:lnTo>
                      <a:pt x="85" y="388"/>
                    </a:lnTo>
                    <a:lnTo>
                      <a:pt x="71" y="380"/>
                    </a:lnTo>
                    <a:lnTo>
                      <a:pt x="63" y="332"/>
                    </a:lnTo>
                    <a:lnTo>
                      <a:pt x="39" y="320"/>
                    </a:lnTo>
                    <a:lnTo>
                      <a:pt x="36" y="307"/>
                    </a:lnTo>
                    <a:lnTo>
                      <a:pt x="25" y="243"/>
                    </a:lnTo>
                    <a:lnTo>
                      <a:pt x="22" y="223"/>
                    </a:lnTo>
                    <a:lnTo>
                      <a:pt x="0" y="202"/>
                    </a:lnTo>
                    <a:lnTo>
                      <a:pt x="3" y="196"/>
                    </a:lnTo>
                    <a:lnTo>
                      <a:pt x="7" y="179"/>
                    </a:lnTo>
                    <a:lnTo>
                      <a:pt x="7" y="178"/>
                    </a:lnTo>
                    <a:lnTo>
                      <a:pt x="30" y="185"/>
                    </a:lnTo>
                    <a:lnTo>
                      <a:pt x="43" y="170"/>
                    </a:lnTo>
                    <a:lnTo>
                      <a:pt x="67" y="145"/>
                    </a:lnTo>
                    <a:lnTo>
                      <a:pt x="110" y="136"/>
                    </a:lnTo>
                    <a:lnTo>
                      <a:pt x="118" y="105"/>
                    </a:lnTo>
                    <a:lnTo>
                      <a:pt x="120" y="104"/>
                    </a:lnTo>
                    <a:lnTo>
                      <a:pt x="139" y="96"/>
                    </a:lnTo>
                    <a:lnTo>
                      <a:pt x="142" y="96"/>
                    </a:lnTo>
                    <a:lnTo>
                      <a:pt x="158" y="100"/>
                    </a:lnTo>
                    <a:lnTo>
                      <a:pt x="163" y="101"/>
                    </a:lnTo>
                    <a:lnTo>
                      <a:pt x="175" y="104"/>
                    </a:lnTo>
                    <a:lnTo>
                      <a:pt x="187" y="83"/>
                    </a:lnTo>
                    <a:lnTo>
                      <a:pt x="221" y="95"/>
                    </a:lnTo>
                    <a:lnTo>
                      <a:pt x="278" y="69"/>
                    </a:lnTo>
                    <a:lnTo>
                      <a:pt x="349" y="74"/>
                    </a:lnTo>
                    <a:lnTo>
                      <a:pt x="418" y="16"/>
                    </a:lnTo>
                    <a:lnTo>
                      <a:pt x="438" y="0"/>
                    </a:lnTo>
                    <a:lnTo>
                      <a:pt x="444" y="4"/>
                    </a:lnTo>
                    <a:lnTo>
                      <a:pt x="466" y="17"/>
                    </a:lnTo>
                    <a:lnTo>
                      <a:pt x="493" y="33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xmlns="" id="{6CAEF989-33F4-45EA-A37D-50EE548C2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1" y="959"/>
                <a:ext cx="631" cy="1099"/>
              </a:xfrm>
              <a:custGeom>
                <a:avLst/>
                <a:gdLst>
                  <a:gd name="T0" fmla="*/ 515 w 631"/>
                  <a:gd name="T1" fmla="*/ 1099 h 1099"/>
                  <a:gd name="T2" fmla="*/ 484 w 631"/>
                  <a:gd name="T3" fmla="*/ 1088 h 1099"/>
                  <a:gd name="T4" fmla="*/ 441 w 631"/>
                  <a:gd name="T5" fmla="*/ 1072 h 1099"/>
                  <a:gd name="T6" fmla="*/ 419 w 631"/>
                  <a:gd name="T7" fmla="*/ 1064 h 1099"/>
                  <a:gd name="T8" fmla="*/ 366 w 631"/>
                  <a:gd name="T9" fmla="*/ 1044 h 1099"/>
                  <a:gd name="T10" fmla="*/ 334 w 631"/>
                  <a:gd name="T11" fmla="*/ 1036 h 1099"/>
                  <a:gd name="T12" fmla="*/ 261 w 631"/>
                  <a:gd name="T13" fmla="*/ 1016 h 1099"/>
                  <a:gd name="T14" fmla="*/ 168 w 631"/>
                  <a:gd name="T15" fmla="*/ 994 h 1099"/>
                  <a:gd name="T16" fmla="*/ 69 w 631"/>
                  <a:gd name="T17" fmla="*/ 971 h 1099"/>
                  <a:gd name="T18" fmla="*/ 82 w 631"/>
                  <a:gd name="T19" fmla="*/ 678 h 1099"/>
                  <a:gd name="T20" fmla="*/ 0 w 631"/>
                  <a:gd name="T21" fmla="*/ 512 h 1099"/>
                  <a:gd name="T22" fmla="*/ 10 w 631"/>
                  <a:gd name="T23" fmla="*/ 451 h 1099"/>
                  <a:gd name="T24" fmla="*/ 13 w 631"/>
                  <a:gd name="T25" fmla="*/ 430 h 1099"/>
                  <a:gd name="T26" fmla="*/ 21 w 631"/>
                  <a:gd name="T27" fmla="*/ 412 h 1099"/>
                  <a:gd name="T28" fmla="*/ 170 w 631"/>
                  <a:gd name="T29" fmla="*/ 207 h 1099"/>
                  <a:gd name="T30" fmla="*/ 192 w 631"/>
                  <a:gd name="T31" fmla="*/ 162 h 1099"/>
                  <a:gd name="T32" fmla="*/ 189 w 631"/>
                  <a:gd name="T33" fmla="*/ 122 h 1099"/>
                  <a:gd name="T34" fmla="*/ 236 w 631"/>
                  <a:gd name="T35" fmla="*/ 95 h 1099"/>
                  <a:gd name="T36" fmla="*/ 287 w 631"/>
                  <a:gd name="T37" fmla="*/ 69 h 1099"/>
                  <a:gd name="T38" fmla="*/ 404 w 631"/>
                  <a:gd name="T39" fmla="*/ 33 h 1099"/>
                  <a:gd name="T40" fmla="*/ 511 w 631"/>
                  <a:gd name="T41" fmla="*/ 0 h 1099"/>
                  <a:gd name="T42" fmla="*/ 493 w 631"/>
                  <a:gd name="T43" fmla="*/ 34 h 1099"/>
                  <a:gd name="T44" fmla="*/ 466 w 631"/>
                  <a:gd name="T45" fmla="*/ 81 h 1099"/>
                  <a:gd name="T46" fmla="*/ 444 w 631"/>
                  <a:gd name="T47" fmla="*/ 123 h 1099"/>
                  <a:gd name="T48" fmla="*/ 408 w 631"/>
                  <a:gd name="T49" fmla="*/ 188 h 1099"/>
                  <a:gd name="T50" fmla="*/ 362 w 631"/>
                  <a:gd name="T51" fmla="*/ 278 h 1099"/>
                  <a:gd name="T52" fmla="*/ 371 w 631"/>
                  <a:gd name="T53" fmla="*/ 343 h 1099"/>
                  <a:gd name="T54" fmla="*/ 421 w 631"/>
                  <a:gd name="T55" fmla="*/ 380 h 1099"/>
                  <a:gd name="T56" fmla="*/ 481 w 631"/>
                  <a:gd name="T57" fmla="*/ 424 h 1099"/>
                  <a:gd name="T58" fmla="*/ 577 w 631"/>
                  <a:gd name="T59" fmla="*/ 459 h 1099"/>
                  <a:gd name="T60" fmla="*/ 595 w 631"/>
                  <a:gd name="T61" fmla="*/ 466 h 1099"/>
                  <a:gd name="T62" fmla="*/ 611 w 631"/>
                  <a:gd name="T63" fmla="*/ 519 h 1099"/>
                  <a:gd name="T64" fmla="*/ 615 w 631"/>
                  <a:gd name="T65" fmla="*/ 574 h 1099"/>
                  <a:gd name="T66" fmla="*/ 617 w 631"/>
                  <a:gd name="T67" fmla="*/ 609 h 1099"/>
                  <a:gd name="T68" fmla="*/ 625 w 631"/>
                  <a:gd name="T69" fmla="*/ 728 h 1099"/>
                  <a:gd name="T70" fmla="*/ 628 w 631"/>
                  <a:gd name="T71" fmla="*/ 802 h 1099"/>
                  <a:gd name="T72" fmla="*/ 631 w 631"/>
                  <a:gd name="T73" fmla="*/ 848 h 1099"/>
                  <a:gd name="T74" fmla="*/ 627 w 631"/>
                  <a:gd name="T75" fmla="*/ 855 h 1099"/>
                  <a:gd name="T76" fmla="*/ 607 w 631"/>
                  <a:gd name="T77" fmla="*/ 900 h 1099"/>
                  <a:gd name="T78" fmla="*/ 592 w 631"/>
                  <a:gd name="T79" fmla="*/ 931 h 1099"/>
                  <a:gd name="T80" fmla="*/ 568 w 631"/>
                  <a:gd name="T81" fmla="*/ 988 h 1099"/>
                  <a:gd name="T82" fmla="*/ 542 w 631"/>
                  <a:gd name="T83" fmla="*/ 1042 h 1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31" h="1099">
                    <a:moveTo>
                      <a:pt x="528" y="1070"/>
                    </a:moveTo>
                    <a:lnTo>
                      <a:pt x="515" y="1099"/>
                    </a:lnTo>
                    <a:lnTo>
                      <a:pt x="486" y="1089"/>
                    </a:lnTo>
                    <a:lnTo>
                      <a:pt x="484" y="1088"/>
                    </a:lnTo>
                    <a:lnTo>
                      <a:pt x="468" y="1082"/>
                    </a:lnTo>
                    <a:lnTo>
                      <a:pt x="441" y="1072"/>
                    </a:lnTo>
                    <a:lnTo>
                      <a:pt x="433" y="1070"/>
                    </a:lnTo>
                    <a:lnTo>
                      <a:pt x="419" y="1064"/>
                    </a:lnTo>
                    <a:lnTo>
                      <a:pt x="367" y="1045"/>
                    </a:lnTo>
                    <a:lnTo>
                      <a:pt x="366" y="1044"/>
                    </a:lnTo>
                    <a:lnTo>
                      <a:pt x="359" y="1043"/>
                    </a:lnTo>
                    <a:lnTo>
                      <a:pt x="334" y="1036"/>
                    </a:lnTo>
                    <a:lnTo>
                      <a:pt x="313" y="1030"/>
                    </a:lnTo>
                    <a:lnTo>
                      <a:pt x="261" y="1016"/>
                    </a:lnTo>
                    <a:lnTo>
                      <a:pt x="209" y="1004"/>
                    </a:lnTo>
                    <a:lnTo>
                      <a:pt x="168" y="994"/>
                    </a:lnTo>
                    <a:lnTo>
                      <a:pt x="120" y="983"/>
                    </a:lnTo>
                    <a:lnTo>
                      <a:pt x="69" y="971"/>
                    </a:lnTo>
                    <a:lnTo>
                      <a:pt x="97" y="759"/>
                    </a:lnTo>
                    <a:lnTo>
                      <a:pt x="82" y="678"/>
                    </a:lnTo>
                    <a:lnTo>
                      <a:pt x="29" y="622"/>
                    </a:lnTo>
                    <a:lnTo>
                      <a:pt x="0" y="512"/>
                    </a:lnTo>
                    <a:lnTo>
                      <a:pt x="9" y="453"/>
                    </a:lnTo>
                    <a:lnTo>
                      <a:pt x="10" y="451"/>
                    </a:lnTo>
                    <a:lnTo>
                      <a:pt x="12" y="438"/>
                    </a:lnTo>
                    <a:lnTo>
                      <a:pt x="13" y="430"/>
                    </a:lnTo>
                    <a:lnTo>
                      <a:pt x="14" y="419"/>
                    </a:lnTo>
                    <a:lnTo>
                      <a:pt x="21" y="412"/>
                    </a:lnTo>
                    <a:lnTo>
                      <a:pt x="120" y="307"/>
                    </a:lnTo>
                    <a:lnTo>
                      <a:pt x="170" y="207"/>
                    </a:lnTo>
                    <a:lnTo>
                      <a:pt x="190" y="168"/>
                    </a:lnTo>
                    <a:lnTo>
                      <a:pt x="192" y="162"/>
                    </a:lnTo>
                    <a:lnTo>
                      <a:pt x="190" y="137"/>
                    </a:lnTo>
                    <a:lnTo>
                      <a:pt x="189" y="122"/>
                    </a:lnTo>
                    <a:lnTo>
                      <a:pt x="199" y="116"/>
                    </a:lnTo>
                    <a:lnTo>
                      <a:pt x="236" y="95"/>
                    </a:lnTo>
                    <a:lnTo>
                      <a:pt x="277" y="71"/>
                    </a:lnTo>
                    <a:lnTo>
                      <a:pt x="287" y="69"/>
                    </a:lnTo>
                    <a:lnTo>
                      <a:pt x="350" y="50"/>
                    </a:lnTo>
                    <a:lnTo>
                      <a:pt x="404" y="33"/>
                    </a:lnTo>
                    <a:lnTo>
                      <a:pt x="480" y="9"/>
                    </a:lnTo>
                    <a:lnTo>
                      <a:pt x="511" y="0"/>
                    </a:lnTo>
                    <a:lnTo>
                      <a:pt x="503" y="16"/>
                    </a:lnTo>
                    <a:lnTo>
                      <a:pt x="493" y="34"/>
                    </a:lnTo>
                    <a:lnTo>
                      <a:pt x="477" y="62"/>
                    </a:lnTo>
                    <a:lnTo>
                      <a:pt x="466" y="81"/>
                    </a:lnTo>
                    <a:lnTo>
                      <a:pt x="463" y="89"/>
                    </a:lnTo>
                    <a:lnTo>
                      <a:pt x="444" y="123"/>
                    </a:lnTo>
                    <a:lnTo>
                      <a:pt x="430" y="148"/>
                    </a:lnTo>
                    <a:lnTo>
                      <a:pt x="408" y="188"/>
                    </a:lnTo>
                    <a:lnTo>
                      <a:pt x="377" y="243"/>
                    </a:lnTo>
                    <a:lnTo>
                      <a:pt x="362" y="278"/>
                    </a:lnTo>
                    <a:lnTo>
                      <a:pt x="346" y="323"/>
                    </a:lnTo>
                    <a:lnTo>
                      <a:pt x="371" y="343"/>
                    </a:lnTo>
                    <a:lnTo>
                      <a:pt x="401" y="365"/>
                    </a:lnTo>
                    <a:lnTo>
                      <a:pt x="421" y="380"/>
                    </a:lnTo>
                    <a:lnTo>
                      <a:pt x="453" y="403"/>
                    </a:lnTo>
                    <a:lnTo>
                      <a:pt x="481" y="424"/>
                    </a:lnTo>
                    <a:lnTo>
                      <a:pt x="512" y="435"/>
                    </a:lnTo>
                    <a:lnTo>
                      <a:pt x="577" y="459"/>
                    </a:lnTo>
                    <a:lnTo>
                      <a:pt x="593" y="466"/>
                    </a:lnTo>
                    <a:lnTo>
                      <a:pt x="595" y="466"/>
                    </a:lnTo>
                    <a:lnTo>
                      <a:pt x="610" y="487"/>
                    </a:lnTo>
                    <a:lnTo>
                      <a:pt x="611" y="519"/>
                    </a:lnTo>
                    <a:lnTo>
                      <a:pt x="613" y="524"/>
                    </a:lnTo>
                    <a:lnTo>
                      <a:pt x="615" y="574"/>
                    </a:lnTo>
                    <a:lnTo>
                      <a:pt x="617" y="601"/>
                    </a:lnTo>
                    <a:lnTo>
                      <a:pt x="617" y="609"/>
                    </a:lnTo>
                    <a:lnTo>
                      <a:pt x="623" y="686"/>
                    </a:lnTo>
                    <a:lnTo>
                      <a:pt x="625" y="728"/>
                    </a:lnTo>
                    <a:lnTo>
                      <a:pt x="626" y="763"/>
                    </a:lnTo>
                    <a:lnTo>
                      <a:pt x="628" y="802"/>
                    </a:lnTo>
                    <a:lnTo>
                      <a:pt x="628" y="808"/>
                    </a:lnTo>
                    <a:lnTo>
                      <a:pt x="631" y="848"/>
                    </a:lnTo>
                    <a:lnTo>
                      <a:pt x="631" y="848"/>
                    </a:lnTo>
                    <a:lnTo>
                      <a:pt x="627" y="855"/>
                    </a:lnTo>
                    <a:lnTo>
                      <a:pt x="610" y="892"/>
                    </a:lnTo>
                    <a:lnTo>
                      <a:pt x="607" y="900"/>
                    </a:lnTo>
                    <a:lnTo>
                      <a:pt x="602" y="909"/>
                    </a:lnTo>
                    <a:lnTo>
                      <a:pt x="592" y="931"/>
                    </a:lnTo>
                    <a:lnTo>
                      <a:pt x="578" y="965"/>
                    </a:lnTo>
                    <a:lnTo>
                      <a:pt x="568" y="988"/>
                    </a:lnTo>
                    <a:lnTo>
                      <a:pt x="551" y="1024"/>
                    </a:lnTo>
                    <a:lnTo>
                      <a:pt x="542" y="1042"/>
                    </a:lnTo>
                    <a:lnTo>
                      <a:pt x="528" y="107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xmlns="" id="{58D16522-DDF6-4095-814D-DCCC0D7B7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9" y="1471"/>
                <a:ext cx="759" cy="629"/>
              </a:xfrm>
              <a:custGeom>
                <a:avLst/>
                <a:gdLst>
                  <a:gd name="T0" fmla="*/ 662 w 759"/>
                  <a:gd name="T1" fmla="*/ 0 h 629"/>
                  <a:gd name="T2" fmla="*/ 691 w 759"/>
                  <a:gd name="T3" fmla="*/ 110 h 629"/>
                  <a:gd name="T4" fmla="*/ 744 w 759"/>
                  <a:gd name="T5" fmla="*/ 166 h 629"/>
                  <a:gd name="T6" fmla="*/ 759 w 759"/>
                  <a:gd name="T7" fmla="*/ 247 h 629"/>
                  <a:gd name="T8" fmla="*/ 731 w 759"/>
                  <a:gd name="T9" fmla="*/ 459 h 629"/>
                  <a:gd name="T10" fmla="*/ 703 w 759"/>
                  <a:gd name="T11" fmla="*/ 467 h 629"/>
                  <a:gd name="T12" fmla="*/ 692 w 759"/>
                  <a:gd name="T13" fmla="*/ 470 h 629"/>
                  <a:gd name="T14" fmla="*/ 660 w 759"/>
                  <a:gd name="T15" fmla="*/ 478 h 629"/>
                  <a:gd name="T16" fmla="*/ 656 w 759"/>
                  <a:gd name="T17" fmla="*/ 479 h 629"/>
                  <a:gd name="T18" fmla="*/ 604 w 759"/>
                  <a:gd name="T19" fmla="*/ 492 h 629"/>
                  <a:gd name="T20" fmla="*/ 576 w 759"/>
                  <a:gd name="T21" fmla="*/ 500 h 629"/>
                  <a:gd name="T22" fmla="*/ 561 w 759"/>
                  <a:gd name="T23" fmla="*/ 505 h 629"/>
                  <a:gd name="T24" fmla="*/ 530 w 759"/>
                  <a:gd name="T25" fmla="*/ 527 h 629"/>
                  <a:gd name="T26" fmla="*/ 505 w 759"/>
                  <a:gd name="T27" fmla="*/ 545 h 629"/>
                  <a:gd name="T28" fmla="*/ 505 w 759"/>
                  <a:gd name="T29" fmla="*/ 545 h 629"/>
                  <a:gd name="T30" fmla="*/ 460 w 759"/>
                  <a:gd name="T31" fmla="*/ 579 h 629"/>
                  <a:gd name="T32" fmla="*/ 446 w 759"/>
                  <a:gd name="T33" fmla="*/ 588 h 629"/>
                  <a:gd name="T34" fmla="*/ 414 w 759"/>
                  <a:gd name="T35" fmla="*/ 613 h 629"/>
                  <a:gd name="T36" fmla="*/ 346 w 759"/>
                  <a:gd name="T37" fmla="*/ 618 h 629"/>
                  <a:gd name="T38" fmla="*/ 231 w 759"/>
                  <a:gd name="T39" fmla="*/ 629 h 629"/>
                  <a:gd name="T40" fmla="*/ 230 w 759"/>
                  <a:gd name="T41" fmla="*/ 627 h 629"/>
                  <a:gd name="T42" fmla="*/ 218 w 759"/>
                  <a:gd name="T43" fmla="*/ 608 h 629"/>
                  <a:gd name="T44" fmla="*/ 176 w 759"/>
                  <a:gd name="T45" fmla="*/ 544 h 629"/>
                  <a:gd name="T46" fmla="*/ 171 w 759"/>
                  <a:gd name="T47" fmla="*/ 537 h 629"/>
                  <a:gd name="T48" fmla="*/ 164 w 759"/>
                  <a:gd name="T49" fmla="*/ 533 h 629"/>
                  <a:gd name="T50" fmla="*/ 95 w 759"/>
                  <a:gd name="T51" fmla="*/ 490 h 629"/>
                  <a:gd name="T52" fmla="*/ 107 w 759"/>
                  <a:gd name="T53" fmla="*/ 460 h 629"/>
                  <a:gd name="T54" fmla="*/ 117 w 759"/>
                  <a:gd name="T55" fmla="*/ 434 h 629"/>
                  <a:gd name="T56" fmla="*/ 52 w 759"/>
                  <a:gd name="T57" fmla="*/ 419 h 629"/>
                  <a:gd name="T58" fmla="*/ 41 w 759"/>
                  <a:gd name="T59" fmla="*/ 361 h 629"/>
                  <a:gd name="T60" fmla="*/ 40 w 759"/>
                  <a:gd name="T61" fmla="*/ 355 h 629"/>
                  <a:gd name="T62" fmla="*/ 38 w 759"/>
                  <a:gd name="T63" fmla="*/ 353 h 629"/>
                  <a:gd name="T64" fmla="*/ 29 w 759"/>
                  <a:gd name="T65" fmla="*/ 351 h 629"/>
                  <a:gd name="T66" fmla="*/ 31 w 759"/>
                  <a:gd name="T67" fmla="*/ 335 h 629"/>
                  <a:gd name="T68" fmla="*/ 36 w 759"/>
                  <a:gd name="T69" fmla="*/ 284 h 629"/>
                  <a:gd name="T70" fmla="*/ 36 w 759"/>
                  <a:gd name="T71" fmla="*/ 284 h 629"/>
                  <a:gd name="T72" fmla="*/ 27 w 759"/>
                  <a:gd name="T73" fmla="*/ 275 h 629"/>
                  <a:gd name="T74" fmla="*/ 6 w 759"/>
                  <a:gd name="T75" fmla="*/ 255 h 629"/>
                  <a:gd name="T76" fmla="*/ 0 w 759"/>
                  <a:gd name="T77" fmla="*/ 251 h 629"/>
                  <a:gd name="T78" fmla="*/ 4 w 759"/>
                  <a:gd name="T79" fmla="*/ 232 h 629"/>
                  <a:gd name="T80" fmla="*/ 4 w 759"/>
                  <a:gd name="T81" fmla="*/ 207 h 629"/>
                  <a:gd name="T82" fmla="*/ 2 w 759"/>
                  <a:gd name="T83" fmla="*/ 155 h 629"/>
                  <a:gd name="T84" fmla="*/ 97 w 759"/>
                  <a:gd name="T85" fmla="*/ 119 h 629"/>
                  <a:gd name="T86" fmla="*/ 105 w 759"/>
                  <a:gd name="T87" fmla="*/ 116 h 629"/>
                  <a:gd name="T88" fmla="*/ 156 w 759"/>
                  <a:gd name="T89" fmla="*/ 107 h 629"/>
                  <a:gd name="T90" fmla="*/ 191 w 759"/>
                  <a:gd name="T91" fmla="*/ 99 h 629"/>
                  <a:gd name="T92" fmla="*/ 227 w 759"/>
                  <a:gd name="T93" fmla="*/ 92 h 629"/>
                  <a:gd name="T94" fmla="*/ 228 w 759"/>
                  <a:gd name="T95" fmla="*/ 92 h 629"/>
                  <a:gd name="T96" fmla="*/ 264 w 759"/>
                  <a:gd name="T97" fmla="*/ 56 h 629"/>
                  <a:gd name="T98" fmla="*/ 281 w 759"/>
                  <a:gd name="T99" fmla="*/ 38 h 629"/>
                  <a:gd name="T100" fmla="*/ 303 w 759"/>
                  <a:gd name="T101" fmla="*/ 58 h 629"/>
                  <a:gd name="T102" fmla="*/ 358 w 759"/>
                  <a:gd name="T103" fmla="*/ 55 h 629"/>
                  <a:gd name="T104" fmla="*/ 383 w 759"/>
                  <a:gd name="T105" fmla="*/ 43 h 629"/>
                  <a:gd name="T106" fmla="*/ 442 w 759"/>
                  <a:gd name="T107" fmla="*/ 15 h 629"/>
                  <a:gd name="T108" fmla="*/ 458 w 759"/>
                  <a:gd name="T109" fmla="*/ 13 h 629"/>
                  <a:gd name="T110" fmla="*/ 576 w 759"/>
                  <a:gd name="T111" fmla="*/ 6 h 629"/>
                  <a:gd name="T112" fmla="*/ 662 w 759"/>
                  <a:gd name="T113" fmla="*/ 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59" h="629">
                    <a:moveTo>
                      <a:pt x="662" y="0"/>
                    </a:moveTo>
                    <a:lnTo>
                      <a:pt x="691" y="110"/>
                    </a:lnTo>
                    <a:lnTo>
                      <a:pt x="744" y="166"/>
                    </a:lnTo>
                    <a:lnTo>
                      <a:pt x="759" y="247"/>
                    </a:lnTo>
                    <a:lnTo>
                      <a:pt x="731" y="459"/>
                    </a:lnTo>
                    <a:lnTo>
                      <a:pt x="703" y="467"/>
                    </a:lnTo>
                    <a:lnTo>
                      <a:pt x="692" y="470"/>
                    </a:lnTo>
                    <a:lnTo>
                      <a:pt x="660" y="478"/>
                    </a:lnTo>
                    <a:lnTo>
                      <a:pt x="656" y="479"/>
                    </a:lnTo>
                    <a:lnTo>
                      <a:pt x="604" y="492"/>
                    </a:lnTo>
                    <a:lnTo>
                      <a:pt x="576" y="500"/>
                    </a:lnTo>
                    <a:lnTo>
                      <a:pt x="561" y="505"/>
                    </a:lnTo>
                    <a:lnTo>
                      <a:pt x="530" y="527"/>
                    </a:lnTo>
                    <a:lnTo>
                      <a:pt x="505" y="545"/>
                    </a:lnTo>
                    <a:lnTo>
                      <a:pt x="505" y="545"/>
                    </a:lnTo>
                    <a:lnTo>
                      <a:pt x="460" y="579"/>
                    </a:lnTo>
                    <a:lnTo>
                      <a:pt x="446" y="588"/>
                    </a:lnTo>
                    <a:lnTo>
                      <a:pt x="414" y="613"/>
                    </a:lnTo>
                    <a:lnTo>
                      <a:pt x="346" y="618"/>
                    </a:lnTo>
                    <a:lnTo>
                      <a:pt x="231" y="629"/>
                    </a:lnTo>
                    <a:lnTo>
                      <a:pt x="230" y="627"/>
                    </a:lnTo>
                    <a:lnTo>
                      <a:pt x="218" y="608"/>
                    </a:lnTo>
                    <a:lnTo>
                      <a:pt x="176" y="544"/>
                    </a:lnTo>
                    <a:lnTo>
                      <a:pt x="171" y="537"/>
                    </a:lnTo>
                    <a:lnTo>
                      <a:pt x="164" y="533"/>
                    </a:lnTo>
                    <a:lnTo>
                      <a:pt x="95" y="490"/>
                    </a:lnTo>
                    <a:lnTo>
                      <a:pt x="107" y="460"/>
                    </a:lnTo>
                    <a:lnTo>
                      <a:pt x="117" y="434"/>
                    </a:lnTo>
                    <a:lnTo>
                      <a:pt x="52" y="419"/>
                    </a:lnTo>
                    <a:lnTo>
                      <a:pt x="41" y="361"/>
                    </a:lnTo>
                    <a:lnTo>
                      <a:pt x="40" y="355"/>
                    </a:lnTo>
                    <a:lnTo>
                      <a:pt x="38" y="353"/>
                    </a:lnTo>
                    <a:lnTo>
                      <a:pt x="29" y="351"/>
                    </a:lnTo>
                    <a:lnTo>
                      <a:pt x="31" y="335"/>
                    </a:lnTo>
                    <a:lnTo>
                      <a:pt x="36" y="284"/>
                    </a:lnTo>
                    <a:lnTo>
                      <a:pt x="36" y="284"/>
                    </a:lnTo>
                    <a:lnTo>
                      <a:pt x="27" y="275"/>
                    </a:lnTo>
                    <a:lnTo>
                      <a:pt x="6" y="255"/>
                    </a:lnTo>
                    <a:lnTo>
                      <a:pt x="0" y="251"/>
                    </a:lnTo>
                    <a:lnTo>
                      <a:pt x="4" y="232"/>
                    </a:lnTo>
                    <a:lnTo>
                      <a:pt x="4" y="207"/>
                    </a:lnTo>
                    <a:lnTo>
                      <a:pt x="2" y="155"/>
                    </a:lnTo>
                    <a:lnTo>
                      <a:pt x="97" y="119"/>
                    </a:lnTo>
                    <a:lnTo>
                      <a:pt x="105" y="116"/>
                    </a:lnTo>
                    <a:lnTo>
                      <a:pt x="156" y="107"/>
                    </a:lnTo>
                    <a:lnTo>
                      <a:pt x="191" y="99"/>
                    </a:lnTo>
                    <a:lnTo>
                      <a:pt x="227" y="92"/>
                    </a:lnTo>
                    <a:lnTo>
                      <a:pt x="228" y="92"/>
                    </a:lnTo>
                    <a:lnTo>
                      <a:pt x="264" y="56"/>
                    </a:lnTo>
                    <a:lnTo>
                      <a:pt x="281" y="38"/>
                    </a:lnTo>
                    <a:lnTo>
                      <a:pt x="303" y="58"/>
                    </a:lnTo>
                    <a:lnTo>
                      <a:pt x="358" y="55"/>
                    </a:lnTo>
                    <a:lnTo>
                      <a:pt x="383" y="43"/>
                    </a:lnTo>
                    <a:lnTo>
                      <a:pt x="442" y="15"/>
                    </a:lnTo>
                    <a:lnTo>
                      <a:pt x="458" y="13"/>
                    </a:lnTo>
                    <a:lnTo>
                      <a:pt x="576" y="6"/>
                    </a:lnTo>
                    <a:lnTo>
                      <a:pt x="662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xmlns="" id="{041722FE-309F-4C94-AFFB-081FDFF1C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6" y="2084"/>
                <a:ext cx="767" cy="499"/>
              </a:xfrm>
              <a:custGeom>
                <a:avLst/>
                <a:gdLst>
                  <a:gd name="T0" fmla="*/ 12 w 767"/>
                  <a:gd name="T1" fmla="*/ 155 h 499"/>
                  <a:gd name="T2" fmla="*/ 21 w 767"/>
                  <a:gd name="T3" fmla="*/ 150 h 499"/>
                  <a:gd name="T4" fmla="*/ 26 w 767"/>
                  <a:gd name="T5" fmla="*/ 147 h 499"/>
                  <a:gd name="T6" fmla="*/ 35 w 767"/>
                  <a:gd name="T7" fmla="*/ 141 h 499"/>
                  <a:gd name="T8" fmla="*/ 70 w 767"/>
                  <a:gd name="T9" fmla="*/ 121 h 499"/>
                  <a:gd name="T10" fmla="*/ 103 w 767"/>
                  <a:gd name="T11" fmla="*/ 108 h 499"/>
                  <a:gd name="T12" fmla="*/ 158 w 767"/>
                  <a:gd name="T13" fmla="*/ 87 h 499"/>
                  <a:gd name="T14" fmla="*/ 187 w 767"/>
                  <a:gd name="T15" fmla="*/ 76 h 499"/>
                  <a:gd name="T16" fmla="*/ 204 w 767"/>
                  <a:gd name="T17" fmla="*/ 69 h 499"/>
                  <a:gd name="T18" fmla="*/ 349 w 767"/>
                  <a:gd name="T19" fmla="*/ 68 h 499"/>
                  <a:gd name="T20" fmla="*/ 360 w 767"/>
                  <a:gd name="T21" fmla="*/ 68 h 499"/>
                  <a:gd name="T22" fmla="*/ 364 w 767"/>
                  <a:gd name="T23" fmla="*/ 67 h 499"/>
                  <a:gd name="T24" fmla="*/ 411 w 767"/>
                  <a:gd name="T25" fmla="*/ 52 h 499"/>
                  <a:gd name="T26" fmla="*/ 495 w 767"/>
                  <a:gd name="T27" fmla="*/ 23 h 499"/>
                  <a:gd name="T28" fmla="*/ 523 w 767"/>
                  <a:gd name="T29" fmla="*/ 21 h 499"/>
                  <a:gd name="T30" fmla="*/ 527 w 767"/>
                  <a:gd name="T31" fmla="*/ 21 h 499"/>
                  <a:gd name="T32" fmla="*/ 581 w 767"/>
                  <a:gd name="T33" fmla="*/ 16 h 499"/>
                  <a:gd name="T34" fmla="*/ 584 w 767"/>
                  <a:gd name="T35" fmla="*/ 16 h 499"/>
                  <a:gd name="T36" fmla="*/ 699 w 767"/>
                  <a:gd name="T37" fmla="*/ 5 h 499"/>
                  <a:gd name="T38" fmla="*/ 767 w 767"/>
                  <a:gd name="T39" fmla="*/ 0 h 499"/>
                  <a:gd name="T40" fmla="*/ 760 w 767"/>
                  <a:gd name="T41" fmla="*/ 11 h 499"/>
                  <a:gd name="T42" fmla="*/ 746 w 767"/>
                  <a:gd name="T43" fmla="*/ 32 h 499"/>
                  <a:gd name="T44" fmla="*/ 719 w 767"/>
                  <a:gd name="T45" fmla="*/ 74 h 499"/>
                  <a:gd name="T46" fmla="*/ 699 w 767"/>
                  <a:gd name="T47" fmla="*/ 107 h 499"/>
                  <a:gd name="T48" fmla="*/ 674 w 767"/>
                  <a:gd name="T49" fmla="*/ 147 h 499"/>
                  <a:gd name="T50" fmla="*/ 662 w 767"/>
                  <a:gd name="T51" fmla="*/ 167 h 499"/>
                  <a:gd name="T52" fmla="*/ 649 w 767"/>
                  <a:gd name="T53" fmla="*/ 186 h 499"/>
                  <a:gd name="T54" fmla="*/ 637 w 767"/>
                  <a:gd name="T55" fmla="*/ 204 h 499"/>
                  <a:gd name="T56" fmla="*/ 637 w 767"/>
                  <a:gd name="T57" fmla="*/ 204 h 499"/>
                  <a:gd name="T58" fmla="*/ 612 w 767"/>
                  <a:gd name="T59" fmla="*/ 240 h 499"/>
                  <a:gd name="T60" fmla="*/ 600 w 767"/>
                  <a:gd name="T61" fmla="*/ 258 h 499"/>
                  <a:gd name="T62" fmla="*/ 588 w 767"/>
                  <a:gd name="T63" fmla="*/ 275 h 499"/>
                  <a:gd name="T64" fmla="*/ 574 w 767"/>
                  <a:gd name="T65" fmla="*/ 296 h 499"/>
                  <a:gd name="T66" fmla="*/ 553 w 767"/>
                  <a:gd name="T67" fmla="*/ 326 h 499"/>
                  <a:gd name="T68" fmla="*/ 550 w 767"/>
                  <a:gd name="T69" fmla="*/ 329 h 499"/>
                  <a:gd name="T70" fmla="*/ 542 w 767"/>
                  <a:gd name="T71" fmla="*/ 341 h 499"/>
                  <a:gd name="T72" fmla="*/ 529 w 767"/>
                  <a:gd name="T73" fmla="*/ 375 h 499"/>
                  <a:gd name="T74" fmla="*/ 521 w 767"/>
                  <a:gd name="T75" fmla="*/ 398 h 499"/>
                  <a:gd name="T76" fmla="*/ 495 w 767"/>
                  <a:gd name="T77" fmla="*/ 428 h 499"/>
                  <a:gd name="T78" fmla="*/ 475 w 767"/>
                  <a:gd name="T79" fmla="*/ 452 h 499"/>
                  <a:gd name="T80" fmla="*/ 457 w 767"/>
                  <a:gd name="T81" fmla="*/ 470 h 499"/>
                  <a:gd name="T82" fmla="*/ 441 w 767"/>
                  <a:gd name="T83" fmla="*/ 484 h 499"/>
                  <a:gd name="T84" fmla="*/ 426 w 767"/>
                  <a:gd name="T85" fmla="*/ 499 h 499"/>
                  <a:gd name="T86" fmla="*/ 323 w 767"/>
                  <a:gd name="T87" fmla="*/ 484 h 499"/>
                  <a:gd name="T88" fmla="*/ 227 w 767"/>
                  <a:gd name="T89" fmla="*/ 437 h 499"/>
                  <a:gd name="T90" fmla="*/ 173 w 767"/>
                  <a:gd name="T91" fmla="*/ 488 h 499"/>
                  <a:gd name="T92" fmla="*/ 157 w 767"/>
                  <a:gd name="T93" fmla="*/ 470 h 499"/>
                  <a:gd name="T94" fmla="*/ 95 w 767"/>
                  <a:gd name="T95" fmla="*/ 398 h 499"/>
                  <a:gd name="T96" fmla="*/ 93 w 767"/>
                  <a:gd name="T97" fmla="*/ 383 h 499"/>
                  <a:gd name="T98" fmla="*/ 85 w 767"/>
                  <a:gd name="T99" fmla="*/ 301 h 499"/>
                  <a:gd name="T100" fmla="*/ 64 w 767"/>
                  <a:gd name="T101" fmla="*/ 293 h 499"/>
                  <a:gd name="T102" fmla="*/ 35 w 767"/>
                  <a:gd name="T103" fmla="*/ 279 h 499"/>
                  <a:gd name="T104" fmla="*/ 20 w 767"/>
                  <a:gd name="T105" fmla="*/ 280 h 499"/>
                  <a:gd name="T106" fmla="*/ 20 w 767"/>
                  <a:gd name="T107" fmla="*/ 271 h 499"/>
                  <a:gd name="T108" fmla="*/ 21 w 767"/>
                  <a:gd name="T109" fmla="*/ 252 h 499"/>
                  <a:gd name="T110" fmla="*/ 21 w 767"/>
                  <a:gd name="T111" fmla="*/ 245 h 499"/>
                  <a:gd name="T112" fmla="*/ 16 w 767"/>
                  <a:gd name="T113" fmla="*/ 239 h 499"/>
                  <a:gd name="T114" fmla="*/ 0 w 767"/>
                  <a:gd name="T115" fmla="*/ 220 h 499"/>
                  <a:gd name="T116" fmla="*/ 21 w 767"/>
                  <a:gd name="T117" fmla="*/ 194 h 499"/>
                  <a:gd name="T118" fmla="*/ 15 w 767"/>
                  <a:gd name="T119" fmla="*/ 164 h 499"/>
                  <a:gd name="T120" fmla="*/ 12 w 767"/>
                  <a:gd name="T121" fmla="*/ 155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67" h="499">
                    <a:moveTo>
                      <a:pt x="12" y="155"/>
                    </a:moveTo>
                    <a:lnTo>
                      <a:pt x="21" y="150"/>
                    </a:lnTo>
                    <a:lnTo>
                      <a:pt x="26" y="147"/>
                    </a:lnTo>
                    <a:lnTo>
                      <a:pt x="35" y="141"/>
                    </a:lnTo>
                    <a:lnTo>
                      <a:pt x="70" y="121"/>
                    </a:lnTo>
                    <a:lnTo>
                      <a:pt x="103" y="108"/>
                    </a:lnTo>
                    <a:lnTo>
                      <a:pt x="158" y="87"/>
                    </a:lnTo>
                    <a:lnTo>
                      <a:pt x="187" y="76"/>
                    </a:lnTo>
                    <a:lnTo>
                      <a:pt x="204" y="69"/>
                    </a:lnTo>
                    <a:lnTo>
                      <a:pt x="349" y="68"/>
                    </a:lnTo>
                    <a:lnTo>
                      <a:pt x="360" y="68"/>
                    </a:lnTo>
                    <a:lnTo>
                      <a:pt x="364" y="67"/>
                    </a:lnTo>
                    <a:lnTo>
                      <a:pt x="411" y="52"/>
                    </a:lnTo>
                    <a:lnTo>
                      <a:pt x="495" y="23"/>
                    </a:lnTo>
                    <a:lnTo>
                      <a:pt x="523" y="21"/>
                    </a:lnTo>
                    <a:lnTo>
                      <a:pt x="527" y="21"/>
                    </a:lnTo>
                    <a:lnTo>
                      <a:pt x="581" y="16"/>
                    </a:lnTo>
                    <a:lnTo>
                      <a:pt x="584" y="16"/>
                    </a:lnTo>
                    <a:lnTo>
                      <a:pt x="699" y="5"/>
                    </a:lnTo>
                    <a:lnTo>
                      <a:pt x="767" y="0"/>
                    </a:lnTo>
                    <a:lnTo>
                      <a:pt x="760" y="11"/>
                    </a:lnTo>
                    <a:lnTo>
                      <a:pt x="746" y="32"/>
                    </a:lnTo>
                    <a:lnTo>
                      <a:pt x="719" y="74"/>
                    </a:lnTo>
                    <a:lnTo>
                      <a:pt x="699" y="107"/>
                    </a:lnTo>
                    <a:lnTo>
                      <a:pt x="674" y="147"/>
                    </a:lnTo>
                    <a:lnTo>
                      <a:pt x="662" y="167"/>
                    </a:lnTo>
                    <a:lnTo>
                      <a:pt x="649" y="186"/>
                    </a:lnTo>
                    <a:lnTo>
                      <a:pt x="637" y="204"/>
                    </a:lnTo>
                    <a:lnTo>
                      <a:pt x="637" y="204"/>
                    </a:lnTo>
                    <a:lnTo>
                      <a:pt x="612" y="240"/>
                    </a:lnTo>
                    <a:lnTo>
                      <a:pt x="600" y="258"/>
                    </a:lnTo>
                    <a:lnTo>
                      <a:pt x="588" y="275"/>
                    </a:lnTo>
                    <a:lnTo>
                      <a:pt x="574" y="296"/>
                    </a:lnTo>
                    <a:lnTo>
                      <a:pt x="553" y="326"/>
                    </a:lnTo>
                    <a:lnTo>
                      <a:pt x="550" y="329"/>
                    </a:lnTo>
                    <a:lnTo>
                      <a:pt x="542" y="341"/>
                    </a:lnTo>
                    <a:lnTo>
                      <a:pt x="529" y="375"/>
                    </a:lnTo>
                    <a:lnTo>
                      <a:pt x="521" y="398"/>
                    </a:lnTo>
                    <a:lnTo>
                      <a:pt x="495" y="428"/>
                    </a:lnTo>
                    <a:lnTo>
                      <a:pt x="475" y="452"/>
                    </a:lnTo>
                    <a:lnTo>
                      <a:pt x="457" y="470"/>
                    </a:lnTo>
                    <a:lnTo>
                      <a:pt x="441" y="484"/>
                    </a:lnTo>
                    <a:lnTo>
                      <a:pt x="426" y="499"/>
                    </a:lnTo>
                    <a:lnTo>
                      <a:pt x="323" y="484"/>
                    </a:lnTo>
                    <a:lnTo>
                      <a:pt x="227" y="437"/>
                    </a:lnTo>
                    <a:lnTo>
                      <a:pt x="173" y="488"/>
                    </a:lnTo>
                    <a:lnTo>
                      <a:pt x="157" y="470"/>
                    </a:lnTo>
                    <a:lnTo>
                      <a:pt x="95" y="398"/>
                    </a:lnTo>
                    <a:lnTo>
                      <a:pt x="93" y="383"/>
                    </a:lnTo>
                    <a:lnTo>
                      <a:pt x="85" y="301"/>
                    </a:lnTo>
                    <a:lnTo>
                      <a:pt x="64" y="293"/>
                    </a:lnTo>
                    <a:lnTo>
                      <a:pt x="35" y="279"/>
                    </a:lnTo>
                    <a:lnTo>
                      <a:pt x="20" y="280"/>
                    </a:lnTo>
                    <a:lnTo>
                      <a:pt x="20" y="271"/>
                    </a:lnTo>
                    <a:lnTo>
                      <a:pt x="21" y="252"/>
                    </a:lnTo>
                    <a:lnTo>
                      <a:pt x="21" y="245"/>
                    </a:lnTo>
                    <a:lnTo>
                      <a:pt x="16" y="239"/>
                    </a:lnTo>
                    <a:lnTo>
                      <a:pt x="0" y="220"/>
                    </a:lnTo>
                    <a:lnTo>
                      <a:pt x="21" y="194"/>
                    </a:lnTo>
                    <a:lnTo>
                      <a:pt x="15" y="164"/>
                    </a:lnTo>
                    <a:lnTo>
                      <a:pt x="12" y="15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xmlns="" id="{316EB114-0531-4796-8C3C-C245E680C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304"/>
                <a:ext cx="502" cy="290"/>
              </a:xfrm>
              <a:custGeom>
                <a:avLst/>
                <a:gdLst>
                  <a:gd name="T0" fmla="*/ 7 w 502"/>
                  <a:gd name="T1" fmla="*/ 212 h 290"/>
                  <a:gd name="T2" fmla="*/ 35 w 502"/>
                  <a:gd name="T3" fmla="*/ 182 h 290"/>
                  <a:gd name="T4" fmla="*/ 5 w 502"/>
                  <a:gd name="T5" fmla="*/ 133 h 290"/>
                  <a:gd name="T6" fmla="*/ 39 w 502"/>
                  <a:gd name="T7" fmla="*/ 101 h 290"/>
                  <a:gd name="T8" fmla="*/ 62 w 502"/>
                  <a:gd name="T9" fmla="*/ 89 h 290"/>
                  <a:gd name="T10" fmla="*/ 71 w 502"/>
                  <a:gd name="T11" fmla="*/ 83 h 290"/>
                  <a:gd name="T12" fmla="*/ 115 w 502"/>
                  <a:gd name="T13" fmla="*/ 86 h 290"/>
                  <a:gd name="T14" fmla="*/ 162 w 502"/>
                  <a:gd name="T15" fmla="*/ 90 h 290"/>
                  <a:gd name="T16" fmla="*/ 169 w 502"/>
                  <a:gd name="T17" fmla="*/ 90 h 290"/>
                  <a:gd name="T18" fmla="*/ 205 w 502"/>
                  <a:gd name="T19" fmla="*/ 55 h 290"/>
                  <a:gd name="T20" fmla="*/ 227 w 502"/>
                  <a:gd name="T21" fmla="*/ 24 h 290"/>
                  <a:gd name="T22" fmla="*/ 266 w 502"/>
                  <a:gd name="T23" fmla="*/ 23 h 290"/>
                  <a:gd name="T24" fmla="*/ 328 w 502"/>
                  <a:gd name="T25" fmla="*/ 2 h 290"/>
                  <a:gd name="T26" fmla="*/ 329 w 502"/>
                  <a:gd name="T27" fmla="*/ 0 h 290"/>
                  <a:gd name="T28" fmla="*/ 345 w 502"/>
                  <a:gd name="T29" fmla="*/ 19 h 290"/>
                  <a:gd name="T30" fmla="*/ 350 w 502"/>
                  <a:gd name="T31" fmla="*/ 25 h 290"/>
                  <a:gd name="T32" fmla="*/ 350 w 502"/>
                  <a:gd name="T33" fmla="*/ 32 h 290"/>
                  <a:gd name="T34" fmla="*/ 349 w 502"/>
                  <a:gd name="T35" fmla="*/ 51 h 290"/>
                  <a:gd name="T36" fmla="*/ 349 w 502"/>
                  <a:gd name="T37" fmla="*/ 60 h 290"/>
                  <a:gd name="T38" fmla="*/ 364 w 502"/>
                  <a:gd name="T39" fmla="*/ 59 h 290"/>
                  <a:gd name="T40" fmla="*/ 393 w 502"/>
                  <a:gd name="T41" fmla="*/ 73 h 290"/>
                  <a:gd name="T42" fmla="*/ 414 w 502"/>
                  <a:gd name="T43" fmla="*/ 81 h 290"/>
                  <a:gd name="T44" fmla="*/ 422 w 502"/>
                  <a:gd name="T45" fmla="*/ 163 h 290"/>
                  <a:gd name="T46" fmla="*/ 424 w 502"/>
                  <a:gd name="T47" fmla="*/ 178 h 290"/>
                  <a:gd name="T48" fmla="*/ 486 w 502"/>
                  <a:gd name="T49" fmla="*/ 250 h 290"/>
                  <a:gd name="T50" fmla="*/ 502 w 502"/>
                  <a:gd name="T51" fmla="*/ 268 h 290"/>
                  <a:gd name="T52" fmla="*/ 496 w 502"/>
                  <a:gd name="T53" fmla="*/ 267 h 290"/>
                  <a:gd name="T54" fmla="*/ 486 w 502"/>
                  <a:gd name="T55" fmla="*/ 266 h 290"/>
                  <a:gd name="T56" fmla="*/ 449 w 502"/>
                  <a:gd name="T57" fmla="*/ 260 h 290"/>
                  <a:gd name="T58" fmla="*/ 442 w 502"/>
                  <a:gd name="T59" fmla="*/ 259 h 290"/>
                  <a:gd name="T60" fmla="*/ 421 w 502"/>
                  <a:gd name="T61" fmla="*/ 269 h 290"/>
                  <a:gd name="T62" fmla="*/ 408 w 502"/>
                  <a:gd name="T63" fmla="*/ 275 h 290"/>
                  <a:gd name="T64" fmla="*/ 400 w 502"/>
                  <a:gd name="T65" fmla="*/ 257 h 290"/>
                  <a:gd name="T66" fmla="*/ 398 w 502"/>
                  <a:gd name="T67" fmla="*/ 253 h 290"/>
                  <a:gd name="T68" fmla="*/ 396 w 502"/>
                  <a:gd name="T69" fmla="*/ 254 h 290"/>
                  <a:gd name="T70" fmla="*/ 382 w 502"/>
                  <a:gd name="T71" fmla="*/ 259 h 290"/>
                  <a:gd name="T72" fmla="*/ 380 w 502"/>
                  <a:gd name="T73" fmla="*/ 260 h 290"/>
                  <a:gd name="T74" fmla="*/ 316 w 502"/>
                  <a:gd name="T75" fmla="*/ 290 h 290"/>
                  <a:gd name="T76" fmla="*/ 293 w 502"/>
                  <a:gd name="T77" fmla="*/ 280 h 290"/>
                  <a:gd name="T78" fmla="*/ 284 w 502"/>
                  <a:gd name="T79" fmla="*/ 276 h 290"/>
                  <a:gd name="T80" fmla="*/ 59 w 502"/>
                  <a:gd name="T81" fmla="*/ 281 h 290"/>
                  <a:gd name="T82" fmla="*/ 16 w 502"/>
                  <a:gd name="T83" fmla="*/ 281 h 290"/>
                  <a:gd name="T84" fmla="*/ 0 w 502"/>
                  <a:gd name="T85" fmla="*/ 282 h 290"/>
                  <a:gd name="T86" fmla="*/ 9 w 502"/>
                  <a:gd name="T87" fmla="*/ 273 h 290"/>
                  <a:gd name="T88" fmla="*/ 22 w 502"/>
                  <a:gd name="T89" fmla="*/ 243 h 290"/>
                  <a:gd name="T90" fmla="*/ 20 w 502"/>
                  <a:gd name="T91" fmla="*/ 215 h 290"/>
                  <a:gd name="T92" fmla="*/ 7 w 502"/>
                  <a:gd name="T93" fmla="*/ 212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02" h="290">
                    <a:moveTo>
                      <a:pt x="7" y="212"/>
                    </a:moveTo>
                    <a:lnTo>
                      <a:pt x="35" y="182"/>
                    </a:lnTo>
                    <a:lnTo>
                      <a:pt x="5" y="133"/>
                    </a:lnTo>
                    <a:lnTo>
                      <a:pt x="39" y="101"/>
                    </a:lnTo>
                    <a:lnTo>
                      <a:pt x="62" y="89"/>
                    </a:lnTo>
                    <a:lnTo>
                      <a:pt x="71" y="83"/>
                    </a:lnTo>
                    <a:lnTo>
                      <a:pt x="115" y="86"/>
                    </a:lnTo>
                    <a:lnTo>
                      <a:pt x="162" y="90"/>
                    </a:lnTo>
                    <a:lnTo>
                      <a:pt x="169" y="90"/>
                    </a:lnTo>
                    <a:lnTo>
                      <a:pt x="205" y="55"/>
                    </a:lnTo>
                    <a:lnTo>
                      <a:pt x="227" y="24"/>
                    </a:lnTo>
                    <a:lnTo>
                      <a:pt x="266" y="23"/>
                    </a:lnTo>
                    <a:lnTo>
                      <a:pt x="328" y="2"/>
                    </a:lnTo>
                    <a:lnTo>
                      <a:pt x="329" y="0"/>
                    </a:lnTo>
                    <a:lnTo>
                      <a:pt x="345" y="19"/>
                    </a:lnTo>
                    <a:lnTo>
                      <a:pt x="350" y="25"/>
                    </a:lnTo>
                    <a:lnTo>
                      <a:pt x="350" y="32"/>
                    </a:lnTo>
                    <a:lnTo>
                      <a:pt x="349" y="51"/>
                    </a:lnTo>
                    <a:lnTo>
                      <a:pt x="349" y="60"/>
                    </a:lnTo>
                    <a:lnTo>
                      <a:pt x="364" y="59"/>
                    </a:lnTo>
                    <a:lnTo>
                      <a:pt x="393" y="73"/>
                    </a:lnTo>
                    <a:lnTo>
                      <a:pt x="414" y="81"/>
                    </a:lnTo>
                    <a:lnTo>
                      <a:pt x="422" y="163"/>
                    </a:lnTo>
                    <a:lnTo>
                      <a:pt x="424" y="178"/>
                    </a:lnTo>
                    <a:lnTo>
                      <a:pt x="486" y="250"/>
                    </a:lnTo>
                    <a:lnTo>
                      <a:pt x="502" y="268"/>
                    </a:lnTo>
                    <a:lnTo>
                      <a:pt x="496" y="267"/>
                    </a:lnTo>
                    <a:lnTo>
                      <a:pt x="486" y="266"/>
                    </a:lnTo>
                    <a:lnTo>
                      <a:pt x="449" y="260"/>
                    </a:lnTo>
                    <a:lnTo>
                      <a:pt x="442" y="259"/>
                    </a:lnTo>
                    <a:lnTo>
                      <a:pt x="421" y="269"/>
                    </a:lnTo>
                    <a:lnTo>
                      <a:pt x="408" y="275"/>
                    </a:lnTo>
                    <a:lnTo>
                      <a:pt x="400" y="257"/>
                    </a:lnTo>
                    <a:lnTo>
                      <a:pt x="398" y="253"/>
                    </a:lnTo>
                    <a:lnTo>
                      <a:pt x="396" y="254"/>
                    </a:lnTo>
                    <a:lnTo>
                      <a:pt x="382" y="259"/>
                    </a:lnTo>
                    <a:lnTo>
                      <a:pt x="380" y="260"/>
                    </a:lnTo>
                    <a:lnTo>
                      <a:pt x="316" y="290"/>
                    </a:lnTo>
                    <a:lnTo>
                      <a:pt x="293" y="280"/>
                    </a:lnTo>
                    <a:lnTo>
                      <a:pt x="284" y="276"/>
                    </a:lnTo>
                    <a:lnTo>
                      <a:pt x="59" y="281"/>
                    </a:lnTo>
                    <a:lnTo>
                      <a:pt x="16" y="281"/>
                    </a:lnTo>
                    <a:lnTo>
                      <a:pt x="0" y="282"/>
                    </a:lnTo>
                    <a:lnTo>
                      <a:pt x="9" y="273"/>
                    </a:lnTo>
                    <a:lnTo>
                      <a:pt x="22" y="243"/>
                    </a:lnTo>
                    <a:lnTo>
                      <a:pt x="20" y="215"/>
                    </a:lnTo>
                    <a:lnTo>
                      <a:pt x="7" y="21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xmlns="" id="{B0B71988-5C69-4021-B9CC-E6F158AEB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9" y="2557"/>
                <a:ext cx="590" cy="366"/>
              </a:xfrm>
              <a:custGeom>
                <a:avLst/>
                <a:gdLst>
                  <a:gd name="T0" fmla="*/ 88 w 590"/>
                  <a:gd name="T1" fmla="*/ 29 h 366"/>
                  <a:gd name="T2" fmla="*/ 104 w 590"/>
                  <a:gd name="T3" fmla="*/ 28 h 366"/>
                  <a:gd name="T4" fmla="*/ 147 w 590"/>
                  <a:gd name="T5" fmla="*/ 28 h 366"/>
                  <a:gd name="T6" fmla="*/ 372 w 590"/>
                  <a:gd name="T7" fmla="*/ 23 h 366"/>
                  <a:gd name="T8" fmla="*/ 381 w 590"/>
                  <a:gd name="T9" fmla="*/ 27 h 366"/>
                  <a:gd name="T10" fmla="*/ 404 w 590"/>
                  <a:gd name="T11" fmla="*/ 37 h 366"/>
                  <a:gd name="T12" fmla="*/ 468 w 590"/>
                  <a:gd name="T13" fmla="*/ 7 h 366"/>
                  <a:gd name="T14" fmla="*/ 470 w 590"/>
                  <a:gd name="T15" fmla="*/ 6 h 366"/>
                  <a:gd name="T16" fmla="*/ 484 w 590"/>
                  <a:gd name="T17" fmla="*/ 1 h 366"/>
                  <a:gd name="T18" fmla="*/ 486 w 590"/>
                  <a:gd name="T19" fmla="*/ 0 h 366"/>
                  <a:gd name="T20" fmla="*/ 488 w 590"/>
                  <a:gd name="T21" fmla="*/ 4 h 366"/>
                  <a:gd name="T22" fmla="*/ 496 w 590"/>
                  <a:gd name="T23" fmla="*/ 22 h 366"/>
                  <a:gd name="T24" fmla="*/ 509 w 590"/>
                  <a:gd name="T25" fmla="*/ 16 h 366"/>
                  <a:gd name="T26" fmla="*/ 530 w 590"/>
                  <a:gd name="T27" fmla="*/ 6 h 366"/>
                  <a:gd name="T28" fmla="*/ 537 w 590"/>
                  <a:gd name="T29" fmla="*/ 7 h 366"/>
                  <a:gd name="T30" fmla="*/ 574 w 590"/>
                  <a:gd name="T31" fmla="*/ 13 h 366"/>
                  <a:gd name="T32" fmla="*/ 584 w 590"/>
                  <a:gd name="T33" fmla="*/ 14 h 366"/>
                  <a:gd name="T34" fmla="*/ 590 w 590"/>
                  <a:gd name="T35" fmla="*/ 15 h 366"/>
                  <a:gd name="T36" fmla="*/ 590 w 590"/>
                  <a:gd name="T37" fmla="*/ 15 h 366"/>
                  <a:gd name="T38" fmla="*/ 470 w 590"/>
                  <a:gd name="T39" fmla="*/ 169 h 366"/>
                  <a:gd name="T40" fmla="*/ 465 w 590"/>
                  <a:gd name="T41" fmla="*/ 176 h 366"/>
                  <a:gd name="T42" fmla="*/ 460 w 590"/>
                  <a:gd name="T43" fmla="*/ 180 h 366"/>
                  <a:gd name="T44" fmla="*/ 459 w 590"/>
                  <a:gd name="T45" fmla="*/ 186 h 366"/>
                  <a:gd name="T46" fmla="*/ 456 w 590"/>
                  <a:gd name="T47" fmla="*/ 196 h 366"/>
                  <a:gd name="T48" fmla="*/ 450 w 590"/>
                  <a:gd name="T49" fmla="*/ 215 h 366"/>
                  <a:gd name="T50" fmla="*/ 435 w 590"/>
                  <a:gd name="T51" fmla="*/ 266 h 366"/>
                  <a:gd name="T52" fmla="*/ 405 w 590"/>
                  <a:gd name="T53" fmla="*/ 366 h 366"/>
                  <a:gd name="T54" fmla="*/ 331 w 590"/>
                  <a:gd name="T55" fmla="*/ 348 h 366"/>
                  <a:gd name="T56" fmla="*/ 330 w 590"/>
                  <a:gd name="T57" fmla="*/ 348 h 366"/>
                  <a:gd name="T58" fmla="*/ 246 w 590"/>
                  <a:gd name="T59" fmla="*/ 327 h 366"/>
                  <a:gd name="T60" fmla="*/ 109 w 590"/>
                  <a:gd name="T61" fmla="*/ 344 h 366"/>
                  <a:gd name="T62" fmla="*/ 43 w 590"/>
                  <a:gd name="T63" fmla="*/ 320 h 366"/>
                  <a:gd name="T64" fmla="*/ 42 w 590"/>
                  <a:gd name="T65" fmla="*/ 239 h 366"/>
                  <a:gd name="T66" fmla="*/ 42 w 590"/>
                  <a:gd name="T67" fmla="*/ 208 h 366"/>
                  <a:gd name="T68" fmla="*/ 42 w 590"/>
                  <a:gd name="T69" fmla="*/ 200 h 366"/>
                  <a:gd name="T70" fmla="*/ 69 w 590"/>
                  <a:gd name="T71" fmla="*/ 186 h 366"/>
                  <a:gd name="T72" fmla="*/ 82 w 590"/>
                  <a:gd name="T73" fmla="*/ 178 h 366"/>
                  <a:gd name="T74" fmla="*/ 82 w 590"/>
                  <a:gd name="T75" fmla="*/ 178 h 366"/>
                  <a:gd name="T76" fmla="*/ 93 w 590"/>
                  <a:gd name="T77" fmla="*/ 150 h 366"/>
                  <a:gd name="T78" fmla="*/ 28 w 590"/>
                  <a:gd name="T79" fmla="*/ 131 h 366"/>
                  <a:gd name="T80" fmla="*/ 0 w 590"/>
                  <a:gd name="T81" fmla="*/ 112 h 366"/>
                  <a:gd name="T82" fmla="*/ 3 w 590"/>
                  <a:gd name="T83" fmla="*/ 72 h 366"/>
                  <a:gd name="T84" fmla="*/ 40 w 590"/>
                  <a:gd name="T85" fmla="*/ 44 h 366"/>
                  <a:gd name="T86" fmla="*/ 73 w 590"/>
                  <a:gd name="T87" fmla="*/ 41 h 366"/>
                  <a:gd name="T88" fmla="*/ 75 w 590"/>
                  <a:gd name="T89" fmla="*/ 41 h 366"/>
                  <a:gd name="T90" fmla="*/ 88 w 590"/>
                  <a:gd name="T91" fmla="*/ 29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0" h="366">
                    <a:moveTo>
                      <a:pt x="88" y="29"/>
                    </a:moveTo>
                    <a:lnTo>
                      <a:pt x="104" y="28"/>
                    </a:lnTo>
                    <a:lnTo>
                      <a:pt x="147" y="28"/>
                    </a:lnTo>
                    <a:lnTo>
                      <a:pt x="372" y="23"/>
                    </a:lnTo>
                    <a:lnTo>
                      <a:pt x="381" y="27"/>
                    </a:lnTo>
                    <a:lnTo>
                      <a:pt x="404" y="37"/>
                    </a:lnTo>
                    <a:lnTo>
                      <a:pt x="468" y="7"/>
                    </a:lnTo>
                    <a:lnTo>
                      <a:pt x="470" y="6"/>
                    </a:lnTo>
                    <a:lnTo>
                      <a:pt x="484" y="1"/>
                    </a:lnTo>
                    <a:lnTo>
                      <a:pt x="486" y="0"/>
                    </a:lnTo>
                    <a:lnTo>
                      <a:pt x="488" y="4"/>
                    </a:lnTo>
                    <a:lnTo>
                      <a:pt x="496" y="22"/>
                    </a:lnTo>
                    <a:lnTo>
                      <a:pt x="509" y="16"/>
                    </a:lnTo>
                    <a:lnTo>
                      <a:pt x="530" y="6"/>
                    </a:lnTo>
                    <a:lnTo>
                      <a:pt x="537" y="7"/>
                    </a:lnTo>
                    <a:lnTo>
                      <a:pt x="574" y="13"/>
                    </a:lnTo>
                    <a:lnTo>
                      <a:pt x="584" y="14"/>
                    </a:lnTo>
                    <a:lnTo>
                      <a:pt x="590" y="15"/>
                    </a:lnTo>
                    <a:lnTo>
                      <a:pt x="590" y="15"/>
                    </a:lnTo>
                    <a:lnTo>
                      <a:pt x="470" y="169"/>
                    </a:lnTo>
                    <a:lnTo>
                      <a:pt x="465" y="176"/>
                    </a:lnTo>
                    <a:lnTo>
                      <a:pt x="460" y="180"/>
                    </a:lnTo>
                    <a:lnTo>
                      <a:pt x="459" y="186"/>
                    </a:lnTo>
                    <a:lnTo>
                      <a:pt x="456" y="196"/>
                    </a:lnTo>
                    <a:lnTo>
                      <a:pt x="450" y="215"/>
                    </a:lnTo>
                    <a:lnTo>
                      <a:pt x="435" y="266"/>
                    </a:lnTo>
                    <a:lnTo>
                      <a:pt x="405" y="366"/>
                    </a:lnTo>
                    <a:lnTo>
                      <a:pt x="331" y="348"/>
                    </a:lnTo>
                    <a:lnTo>
                      <a:pt x="330" y="348"/>
                    </a:lnTo>
                    <a:lnTo>
                      <a:pt x="246" y="327"/>
                    </a:lnTo>
                    <a:lnTo>
                      <a:pt x="109" y="344"/>
                    </a:lnTo>
                    <a:lnTo>
                      <a:pt x="43" y="320"/>
                    </a:lnTo>
                    <a:lnTo>
                      <a:pt x="42" y="239"/>
                    </a:lnTo>
                    <a:lnTo>
                      <a:pt x="42" y="208"/>
                    </a:lnTo>
                    <a:lnTo>
                      <a:pt x="42" y="200"/>
                    </a:lnTo>
                    <a:lnTo>
                      <a:pt x="69" y="186"/>
                    </a:lnTo>
                    <a:lnTo>
                      <a:pt x="82" y="178"/>
                    </a:lnTo>
                    <a:lnTo>
                      <a:pt x="82" y="178"/>
                    </a:lnTo>
                    <a:lnTo>
                      <a:pt x="93" y="150"/>
                    </a:lnTo>
                    <a:lnTo>
                      <a:pt x="28" y="131"/>
                    </a:lnTo>
                    <a:lnTo>
                      <a:pt x="0" y="112"/>
                    </a:lnTo>
                    <a:lnTo>
                      <a:pt x="3" y="72"/>
                    </a:lnTo>
                    <a:lnTo>
                      <a:pt x="40" y="44"/>
                    </a:lnTo>
                    <a:lnTo>
                      <a:pt x="73" y="41"/>
                    </a:lnTo>
                    <a:lnTo>
                      <a:pt x="75" y="41"/>
                    </a:lnTo>
                    <a:lnTo>
                      <a:pt x="88" y="29"/>
                    </a:lnTo>
                    <a:close/>
                  </a:path>
                </a:pathLst>
              </a:custGeom>
              <a:solidFill>
                <a:srgbClr val="FF6699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xmlns="" id="{55D4D937-A76A-4750-BFB8-D155140E7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" y="2853"/>
                <a:ext cx="512" cy="425"/>
              </a:xfrm>
              <a:custGeom>
                <a:avLst/>
                <a:gdLst>
                  <a:gd name="T0" fmla="*/ 232 w 512"/>
                  <a:gd name="T1" fmla="*/ 0 h 425"/>
                  <a:gd name="T2" fmla="*/ 248 w 512"/>
                  <a:gd name="T3" fmla="*/ 4 h 425"/>
                  <a:gd name="T4" fmla="*/ 249 w 512"/>
                  <a:gd name="T5" fmla="*/ 4 h 425"/>
                  <a:gd name="T6" fmla="*/ 263 w 512"/>
                  <a:gd name="T7" fmla="*/ 29 h 425"/>
                  <a:gd name="T8" fmla="*/ 275 w 512"/>
                  <a:gd name="T9" fmla="*/ 53 h 425"/>
                  <a:gd name="T10" fmla="*/ 276 w 512"/>
                  <a:gd name="T11" fmla="*/ 54 h 425"/>
                  <a:gd name="T12" fmla="*/ 276 w 512"/>
                  <a:gd name="T13" fmla="*/ 54 h 425"/>
                  <a:gd name="T14" fmla="*/ 309 w 512"/>
                  <a:gd name="T15" fmla="*/ 33 h 425"/>
                  <a:gd name="T16" fmla="*/ 322 w 512"/>
                  <a:gd name="T17" fmla="*/ 48 h 425"/>
                  <a:gd name="T18" fmla="*/ 334 w 512"/>
                  <a:gd name="T19" fmla="*/ 61 h 425"/>
                  <a:gd name="T20" fmla="*/ 303 w 512"/>
                  <a:gd name="T21" fmla="*/ 114 h 425"/>
                  <a:gd name="T22" fmla="*/ 386 w 512"/>
                  <a:gd name="T23" fmla="*/ 168 h 425"/>
                  <a:gd name="T24" fmla="*/ 409 w 512"/>
                  <a:gd name="T25" fmla="*/ 182 h 425"/>
                  <a:gd name="T26" fmla="*/ 419 w 512"/>
                  <a:gd name="T27" fmla="*/ 197 h 425"/>
                  <a:gd name="T28" fmla="*/ 462 w 512"/>
                  <a:gd name="T29" fmla="*/ 259 h 425"/>
                  <a:gd name="T30" fmla="*/ 500 w 512"/>
                  <a:gd name="T31" fmla="*/ 266 h 425"/>
                  <a:gd name="T32" fmla="*/ 512 w 512"/>
                  <a:gd name="T33" fmla="*/ 289 h 425"/>
                  <a:gd name="T34" fmla="*/ 469 w 512"/>
                  <a:gd name="T35" fmla="*/ 318 h 425"/>
                  <a:gd name="T36" fmla="*/ 419 w 512"/>
                  <a:gd name="T37" fmla="*/ 354 h 425"/>
                  <a:gd name="T38" fmla="*/ 416 w 512"/>
                  <a:gd name="T39" fmla="*/ 356 h 425"/>
                  <a:gd name="T40" fmla="*/ 411 w 512"/>
                  <a:gd name="T41" fmla="*/ 356 h 425"/>
                  <a:gd name="T42" fmla="*/ 401 w 512"/>
                  <a:gd name="T43" fmla="*/ 358 h 425"/>
                  <a:gd name="T44" fmla="*/ 320 w 512"/>
                  <a:gd name="T45" fmla="*/ 364 h 425"/>
                  <a:gd name="T46" fmla="*/ 271 w 512"/>
                  <a:gd name="T47" fmla="*/ 369 h 425"/>
                  <a:gd name="T48" fmla="*/ 251 w 512"/>
                  <a:gd name="T49" fmla="*/ 371 h 425"/>
                  <a:gd name="T50" fmla="*/ 237 w 512"/>
                  <a:gd name="T51" fmla="*/ 372 h 425"/>
                  <a:gd name="T52" fmla="*/ 232 w 512"/>
                  <a:gd name="T53" fmla="*/ 372 h 425"/>
                  <a:gd name="T54" fmla="*/ 231 w 512"/>
                  <a:gd name="T55" fmla="*/ 372 h 425"/>
                  <a:gd name="T56" fmla="*/ 222 w 512"/>
                  <a:gd name="T57" fmla="*/ 373 h 425"/>
                  <a:gd name="T58" fmla="*/ 152 w 512"/>
                  <a:gd name="T59" fmla="*/ 379 h 425"/>
                  <a:gd name="T60" fmla="*/ 138 w 512"/>
                  <a:gd name="T61" fmla="*/ 395 h 425"/>
                  <a:gd name="T62" fmla="*/ 120 w 512"/>
                  <a:gd name="T63" fmla="*/ 413 h 425"/>
                  <a:gd name="T64" fmla="*/ 69 w 512"/>
                  <a:gd name="T65" fmla="*/ 425 h 425"/>
                  <a:gd name="T66" fmla="*/ 61 w 512"/>
                  <a:gd name="T67" fmla="*/ 395 h 425"/>
                  <a:gd name="T68" fmla="*/ 43 w 512"/>
                  <a:gd name="T69" fmla="*/ 336 h 425"/>
                  <a:gd name="T70" fmla="*/ 27 w 512"/>
                  <a:gd name="T71" fmla="*/ 320 h 425"/>
                  <a:gd name="T72" fmla="*/ 13 w 512"/>
                  <a:gd name="T73" fmla="*/ 333 h 425"/>
                  <a:gd name="T74" fmla="*/ 0 w 512"/>
                  <a:gd name="T75" fmla="*/ 248 h 425"/>
                  <a:gd name="T76" fmla="*/ 28 w 512"/>
                  <a:gd name="T77" fmla="*/ 210 h 425"/>
                  <a:gd name="T78" fmla="*/ 68 w 512"/>
                  <a:gd name="T79" fmla="*/ 218 h 425"/>
                  <a:gd name="T80" fmla="*/ 132 w 512"/>
                  <a:gd name="T81" fmla="*/ 178 h 425"/>
                  <a:gd name="T82" fmla="*/ 144 w 512"/>
                  <a:gd name="T83" fmla="*/ 188 h 425"/>
                  <a:gd name="T84" fmla="*/ 171 w 512"/>
                  <a:gd name="T85" fmla="*/ 174 h 425"/>
                  <a:gd name="T86" fmla="*/ 202 w 512"/>
                  <a:gd name="T87" fmla="*/ 99 h 425"/>
                  <a:gd name="T88" fmla="*/ 209 w 512"/>
                  <a:gd name="T89" fmla="*/ 83 h 425"/>
                  <a:gd name="T90" fmla="*/ 232 w 512"/>
                  <a:gd name="T91" fmla="*/ 37 h 425"/>
                  <a:gd name="T92" fmla="*/ 224 w 512"/>
                  <a:gd name="T93" fmla="*/ 29 h 425"/>
                  <a:gd name="T94" fmla="*/ 216 w 512"/>
                  <a:gd name="T95" fmla="*/ 20 h 425"/>
                  <a:gd name="T96" fmla="*/ 245 w 512"/>
                  <a:gd name="T97" fmla="*/ 6 h 425"/>
                  <a:gd name="T98" fmla="*/ 232 w 512"/>
                  <a:gd name="T99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12" h="425">
                    <a:moveTo>
                      <a:pt x="232" y="0"/>
                    </a:moveTo>
                    <a:lnTo>
                      <a:pt x="248" y="4"/>
                    </a:lnTo>
                    <a:lnTo>
                      <a:pt x="249" y="4"/>
                    </a:lnTo>
                    <a:lnTo>
                      <a:pt x="263" y="29"/>
                    </a:lnTo>
                    <a:lnTo>
                      <a:pt x="275" y="53"/>
                    </a:lnTo>
                    <a:lnTo>
                      <a:pt x="276" y="54"/>
                    </a:lnTo>
                    <a:lnTo>
                      <a:pt x="276" y="54"/>
                    </a:lnTo>
                    <a:lnTo>
                      <a:pt x="309" y="33"/>
                    </a:lnTo>
                    <a:lnTo>
                      <a:pt x="322" y="48"/>
                    </a:lnTo>
                    <a:lnTo>
                      <a:pt x="334" y="61"/>
                    </a:lnTo>
                    <a:lnTo>
                      <a:pt x="303" y="114"/>
                    </a:lnTo>
                    <a:lnTo>
                      <a:pt x="386" y="168"/>
                    </a:lnTo>
                    <a:lnTo>
                      <a:pt x="409" y="182"/>
                    </a:lnTo>
                    <a:lnTo>
                      <a:pt x="419" y="197"/>
                    </a:lnTo>
                    <a:lnTo>
                      <a:pt x="462" y="259"/>
                    </a:lnTo>
                    <a:lnTo>
                      <a:pt x="500" y="266"/>
                    </a:lnTo>
                    <a:lnTo>
                      <a:pt x="512" y="289"/>
                    </a:lnTo>
                    <a:lnTo>
                      <a:pt x="469" y="318"/>
                    </a:lnTo>
                    <a:lnTo>
                      <a:pt x="419" y="354"/>
                    </a:lnTo>
                    <a:lnTo>
                      <a:pt x="416" y="356"/>
                    </a:lnTo>
                    <a:lnTo>
                      <a:pt x="411" y="356"/>
                    </a:lnTo>
                    <a:lnTo>
                      <a:pt x="401" y="358"/>
                    </a:lnTo>
                    <a:lnTo>
                      <a:pt x="320" y="364"/>
                    </a:lnTo>
                    <a:lnTo>
                      <a:pt x="271" y="369"/>
                    </a:lnTo>
                    <a:lnTo>
                      <a:pt x="251" y="371"/>
                    </a:lnTo>
                    <a:lnTo>
                      <a:pt x="237" y="372"/>
                    </a:lnTo>
                    <a:lnTo>
                      <a:pt x="232" y="372"/>
                    </a:lnTo>
                    <a:lnTo>
                      <a:pt x="231" y="372"/>
                    </a:lnTo>
                    <a:lnTo>
                      <a:pt x="222" y="373"/>
                    </a:lnTo>
                    <a:lnTo>
                      <a:pt x="152" y="379"/>
                    </a:lnTo>
                    <a:lnTo>
                      <a:pt x="138" y="395"/>
                    </a:lnTo>
                    <a:lnTo>
                      <a:pt x="120" y="413"/>
                    </a:lnTo>
                    <a:lnTo>
                      <a:pt x="69" y="425"/>
                    </a:lnTo>
                    <a:lnTo>
                      <a:pt x="61" y="395"/>
                    </a:lnTo>
                    <a:lnTo>
                      <a:pt x="43" y="336"/>
                    </a:lnTo>
                    <a:lnTo>
                      <a:pt x="27" y="320"/>
                    </a:lnTo>
                    <a:lnTo>
                      <a:pt x="13" y="333"/>
                    </a:lnTo>
                    <a:lnTo>
                      <a:pt x="0" y="248"/>
                    </a:lnTo>
                    <a:lnTo>
                      <a:pt x="28" y="210"/>
                    </a:lnTo>
                    <a:lnTo>
                      <a:pt x="68" y="218"/>
                    </a:lnTo>
                    <a:lnTo>
                      <a:pt x="132" y="178"/>
                    </a:lnTo>
                    <a:lnTo>
                      <a:pt x="144" y="188"/>
                    </a:lnTo>
                    <a:lnTo>
                      <a:pt x="171" y="174"/>
                    </a:lnTo>
                    <a:lnTo>
                      <a:pt x="202" y="99"/>
                    </a:lnTo>
                    <a:lnTo>
                      <a:pt x="209" y="83"/>
                    </a:lnTo>
                    <a:lnTo>
                      <a:pt x="232" y="37"/>
                    </a:lnTo>
                    <a:lnTo>
                      <a:pt x="224" y="29"/>
                    </a:lnTo>
                    <a:lnTo>
                      <a:pt x="216" y="20"/>
                    </a:lnTo>
                    <a:lnTo>
                      <a:pt x="245" y="6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xmlns="" id="{E617F8F7-65D2-4047-BFA9-C185986B3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5" y="2884"/>
                <a:ext cx="606" cy="467"/>
              </a:xfrm>
              <a:custGeom>
                <a:avLst/>
                <a:gdLst>
                  <a:gd name="T0" fmla="*/ 509 w 606"/>
                  <a:gd name="T1" fmla="*/ 39 h 467"/>
                  <a:gd name="T2" fmla="*/ 606 w 606"/>
                  <a:gd name="T3" fmla="*/ 241 h 467"/>
                  <a:gd name="T4" fmla="*/ 604 w 606"/>
                  <a:gd name="T5" fmla="*/ 289 h 467"/>
                  <a:gd name="T6" fmla="*/ 514 w 606"/>
                  <a:gd name="T7" fmla="*/ 330 h 467"/>
                  <a:gd name="T8" fmla="*/ 512 w 606"/>
                  <a:gd name="T9" fmla="*/ 330 h 467"/>
                  <a:gd name="T10" fmla="*/ 467 w 606"/>
                  <a:gd name="T11" fmla="*/ 330 h 467"/>
                  <a:gd name="T12" fmla="*/ 450 w 606"/>
                  <a:gd name="T13" fmla="*/ 329 h 467"/>
                  <a:gd name="T14" fmla="*/ 448 w 606"/>
                  <a:gd name="T15" fmla="*/ 332 h 467"/>
                  <a:gd name="T16" fmla="*/ 431 w 606"/>
                  <a:gd name="T17" fmla="*/ 364 h 467"/>
                  <a:gd name="T18" fmla="*/ 402 w 606"/>
                  <a:gd name="T19" fmla="*/ 415 h 467"/>
                  <a:gd name="T20" fmla="*/ 373 w 606"/>
                  <a:gd name="T21" fmla="*/ 467 h 467"/>
                  <a:gd name="T22" fmla="*/ 322 w 606"/>
                  <a:gd name="T23" fmla="*/ 452 h 467"/>
                  <a:gd name="T24" fmla="*/ 301 w 606"/>
                  <a:gd name="T25" fmla="*/ 382 h 467"/>
                  <a:gd name="T26" fmla="*/ 272 w 606"/>
                  <a:gd name="T27" fmla="*/ 381 h 467"/>
                  <a:gd name="T28" fmla="*/ 225 w 606"/>
                  <a:gd name="T29" fmla="*/ 379 h 467"/>
                  <a:gd name="T30" fmla="*/ 210 w 606"/>
                  <a:gd name="T31" fmla="*/ 378 h 467"/>
                  <a:gd name="T32" fmla="*/ 191 w 606"/>
                  <a:gd name="T33" fmla="*/ 374 h 467"/>
                  <a:gd name="T34" fmla="*/ 164 w 606"/>
                  <a:gd name="T35" fmla="*/ 367 h 467"/>
                  <a:gd name="T36" fmla="*/ 161 w 606"/>
                  <a:gd name="T37" fmla="*/ 364 h 467"/>
                  <a:gd name="T38" fmla="*/ 143 w 606"/>
                  <a:gd name="T39" fmla="*/ 347 h 467"/>
                  <a:gd name="T40" fmla="*/ 45 w 606"/>
                  <a:gd name="T41" fmla="*/ 258 h 467"/>
                  <a:gd name="T42" fmla="*/ 33 w 606"/>
                  <a:gd name="T43" fmla="*/ 235 h 467"/>
                  <a:gd name="T44" fmla="*/ 30 w 606"/>
                  <a:gd name="T45" fmla="*/ 198 h 467"/>
                  <a:gd name="T46" fmla="*/ 23 w 606"/>
                  <a:gd name="T47" fmla="*/ 125 h 467"/>
                  <a:gd name="T48" fmla="*/ 21 w 606"/>
                  <a:gd name="T49" fmla="*/ 101 h 467"/>
                  <a:gd name="T50" fmla="*/ 20 w 606"/>
                  <a:gd name="T51" fmla="*/ 88 h 467"/>
                  <a:gd name="T52" fmla="*/ 5 w 606"/>
                  <a:gd name="T53" fmla="*/ 71 h 467"/>
                  <a:gd name="T54" fmla="*/ 0 w 606"/>
                  <a:gd name="T55" fmla="*/ 65 h 467"/>
                  <a:gd name="T56" fmla="*/ 27 w 606"/>
                  <a:gd name="T57" fmla="*/ 36 h 467"/>
                  <a:gd name="T58" fmla="*/ 65 w 606"/>
                  <a:gd name="T59" fmla="*/ 39 h 467"/>
                  <a:gd name="T60" fmla="*/ 95 w 606"/>
                  <a:gd name="T61" fmla="*/ 57 h 467"/>
                  <a:gd name="T62" fmla="*/ 213 w 606"/>
                  <a:gd name="T63" fmla="*/ 17 h 467"/>
                  <a:gd name="T64" fmla="*/ 350 w 606"/>
                  <a:gd name="T65" fmla="*/ 0 h 467"/>
                  <a:gd name="T66" fmla="*/ 434 w 606"/>
                  <a:gd name="T67" fmla="*/ 21 h 467"/>
                  <a:gd name="T68" fmla="*/ 435 w 606"/>
                  <a:gd name="T69" fmla="*/ 21 h 467"/>
                  <a:gd name="T70" fmla="*/ 509 w 606"/>
                  <a:gd name="T71" fmla="*/ 39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06" h="467">
                    <a:moveTo>
                      <a:pt x="509" y="39"/>
                    </a:moveTo>
                    <a:lnTo>
                      <a:pt x="606" y="241"/>
                    </a:lnTo>
                    <a:lnTo>
                      <a:pt x="604" y="289"/>
                    </a:lnTo>
                    <a:lnTo>
                      <a:pt x="514" y="330"/>
                    </a:lnTo>
                    <a:lnTo>
                      <a:pt x="512" y="330"/>
                    </a:lnTo>
                    <a:lnTo>
                      <a:pt x="467" y="330"/>
                    </a:lnTo>
                    <a:lnTo>
                      <a:pt x="450" y="329"/>
                    </a:lnTo>
                    <a:lnTo>
                      <a:pt x="448" y="332"/>
                    </a:lnTo>
                    <a:lnTo>
                      <a:pt x="431" y="364"/>
                    </a:lnTo>
                    <a:lnTo>
                      <a:pt x="402" y="415"/>
                    </a:lnTo>
                    <a:lnTo>
                      <a:pt x="373" y="467"/>
                    </a:lnTo>
                    <a:lnTo>
                      <a:pt x="322" y="452"/>
                    </a:lnTo>
                    <a:lnTo>
                      <a:pt x="301" y="382"/>
                    </a:lnTo>
                    <a:lnTo>
                      <a:pt x="272" y="381"/>
                    </a:lnTo>
                    <a:lnTo>
                      <a:pt x="225" y="379"/>
                    </a:lnTo>
                    <a:lnTo>
                      <a:pt x="210" y="378"/>
                    </a:lnTo>
                    <a:lnTo>
                      <a:pt x="191" y="374"/>
                    </a:lnTo>
                    <a:lnTo>
                      <a:pt x="164" y="367"/>
                    </a:lnTo>
                    <a:lnTo>
                      <a:pt x="161" y="364"/>
                    </a:lnTo>
                    <a:lnTo>
                      <a:pt x="143" y="347"/>
                    </a:lnTo>
                    <a:lnTo>
                      <a:pt x="45" y="258"/>
                    </a:lnTo>
                    <a:lnTo>
                      <a:pt x="33" y="235"/>
                    </a:lnTo>
                    <a:lnTo>
                      <a:pt x="30" y="198"/>
                    </a:lnTo>
                    <a:lnTo>
                      <a:pt x="23" y="125"/>
                    </a:lnTo>
                    <a:lnTo>
                      <a:pt x="21" y="101"/>
                    </a:lnTo>
                    <a:lnTo>
                      <a:pt x="20" y="88"/>
                    </a:lnTo>
                    <a:lnTo>
                      <a:pt x="5" y="71"/>
                    </a:lnTo>
                    <a:lnTo>
                      <a:pt x="0" y="65"/>
                    </a:lnTo>
                    <a:lnTo>
                      <a:pt x="27" y="36"/>
                    </a:lnTo>
                    <a:lnTo>
                      <a:pt x="65" y="39"/>
                    </a:lnTo>
                    <a:lnTo>
                      <a:pt x="95" y="57"/>
                    </a:lnTo>
                    <a:lnTo>
                      <a:pt x="213" y="17"/>
                    </a:lnTo>
                    <a:lnTo>
                      <a:pt x="350" y="0"/>
                    </a:lnTo>
                    <a:lnTo>
                      <a:pt x="434" y="21"/>
                    </a:lnTo>
                    <a:lnTo>
                      <a:pt x="435" y="21"/>
                    </a:lnTo>
                    <a:lnTo>
                      <a:pt x="509" y="39"/>
                    </a:lnTo>
                    <a:close/>
                  </a:path>
                </a:pathLst>
              </a:custGeom>
              <a:solidFill>
                <a:srgbClr val="FF6699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xmlns="" id="{3601F285-4507-4D95-B5C5-9948BCF92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7" y="3142"/>
                <a:ext cx="628" cy="671"/>
              </a:xfrm>
              <a:custGeom>
                <a:avLst/>
                <a:gdLst>
                  <a:gd name="T0" fmla="*/ 468 w 628"/>
                  <a:gd name="T1" fmla="*/ 629 h 671"/>
                  <a:gd name="T2" fmla="*/ 432 w 628"/>
                  <a:gd name="T3" fmla="*/ 671 h 671"/>
                  <a:gd name="T4" fmla="*/ 394 w 628"/>
                  <a:gd name="T5" fmla="*/ 629 h 671"/>
                  <a:gd name="T6" fmla="*/ 343 w 628"/>
                  <a:gd name="T7" fmla="*/ 641 h 671"/>
                  <a:gd name="T8" fmla="*/ 180 w 628"/>
                  <a:gd name="T9" fmla="*/ 587 h 671"/>
                  <a:gd name="T10" fmla="*/ 179 w 628"/>
                  <a:gd name="T11" fmla="*/ 544 h 671"/>
                  <a:gd name="T12" fmla="*/ 101 w 628"/>
                  <a:gd name="T13" fmla="*/ 495 h 671"/>
                  <a:gd name="T14" fmla="*/ 92 w 628"/>
                  <a:gd name="T15" fmla="*/ 443 h 671"/>
                  <a:gd name="T16" fmla="*/ 85 w 628"/>
                  <a:gd name="T17" fmla="*/ 406 h 671"/>
                  <a:gd name="T18" fmla="*/ 75 w 628"/>
                  <a:gd name="T19" fmla="*/ 347 h 671"/>
                  <a:gd name="T20" fmla="*/ 62 w 628"/>
                  <a:gd name="T21" fmla="*/ 323 h 671"/>
                  <a:gd name="T22" fmla="*/ 62 w 628"/>
                  <a:gd name="T23" fmla="*/ 322 h 671"/>
                  <a:gd name="T24" fmla="*/ 49 w 628"/>
                  <a:gd name="T25" fmla="*/ 299 h 671"/>
                  <a:gd name="T26" fmla="*/ 26 w 628"/>
                  <a:gd name="T27" fmla="*/ 256 h 671"/>
                  <a:gd name="T28" fmla="*/ 0 w 628"/>
                  <a:gd name="T29" fmla="*/ 208 h 671"/>
                  <a:gd name="T30" fmla="*/ 9 w 628"/>
                  <a:gd name="T31" fmla="*/ 178 h 671"/>
                  <a:gd name="T32" fmla="*/ 20 w 628"/>
                  <a:gd name="T33" fmla="*/ 136 h 671"/>
                  <a:gd name="T34" fmla="*/ 71 w 628"/>
                  <a:gd name="T35" fmla="*/ 124 h 671"/>
                  <a:gd name="T36" fmla="*/ 89 w 628"/>
                  <a:gd name="T37" fmla="*/ 106 h 671"/>
                  <a:gd name="T38" fmla="*/ 103 w 628"/>
                  <a:gd name="T39" fmla="*/ 90 h 671"/>
                  <a:gd name="T40" fmla="*/ 173 w 628"/>
                  <a:gd name="T41" fmla="*/ 84 h 671"/>
                  <a:gd name="T42" fmla="*/ 182 w 628"/>
                  <a:gd name="T43" fmla="*/ 83 h 671"/>
                  <a:gd name="T44" fmla="*/ 183 w 628"/>
                  <a:gd name="T45" fmla="*/ 83 h 671"/>
                  <a:gd name="T46" fmla="*/ 188 w 628"/>
                  <a:gd name="T47" fmla="*/ 83 h 671"/>
                  <a:gd name="T48" fmla="*/ 202 w 628"/>
                  <a:gd name="T49" fmla="*/ 82 h 671"/>
                  <a:gd name="T50" fmla="*/ 222 w 628"/>
                  <a:gd name="T51" fmla="*/ 80 h 671"/>
                  <a:gd name="T52" fmla="*/ 271 w 628"/>
                  <a:gd name="T53" fmla="*/ 75 h 671"/>
                  <a:gd name="T54" fmla="*/ 352 w 628"/>
                  <a:gd name="T55" fmla="*/ 69 h 671"/>
                  <a:gd name="T56" fmla="*/ 362 w 628"/>
                  <a:gd name="T57" fmla="*/ 67 h 671"/>
                  <a:gd name="T58" fmla="*/ 367 w 628"/>
                  <a:gd name="T59" fmla="*/ 67 h 671"/>
                  <a:gd name="T60" fmla="*/ 370 w 628"/>
                  <a:gd name="T61" fmla="*/ 65 h 671"/>
                  <a:gd name="T62" fmla="*/ 420 w 628"/>
                  <a:gd name="T63" fmla="*/ 29 h 671"/>
                  <a:gd name="T64" fmla="*/ 463 w 628"/>
                  <a:gd name="T65" fmla="*/ 0 h 671"/>
                  <a:gd name="T66" fmla="*/ 561 w 628"/>
                  <a:gd name="T67" fmla="*/ 89 h 671"/>
                  <a:gd name="T68" fmla="*/ 579 w 628"/>
                  <a:gd name="T69" fmla="*/ 106 h 671"/>
                  <a:gd name="T70" fmla="*/ 582 w 628"/>
                  <a:gd name="T71" fmla="*/ 109 h 671"/>
                  <a:gd name="T72" fmla="*/ 609 w 628"/>
                  <a:gd name="T73" fmla="*/ 116 h 671"/>
                  <a:gd name="T74" fmla="*/ 628 w 628"/>
                  <a:gd name="T75" fmla="*/ 120 h 671"/>
                  <a:gd name="T76" fmla="*/ 623 w 628"/>
                  <a:gd name="T77" fmla="*/ 136 h 671"/>
                  <a:gd name="T78" fmla="*/ 597 w 628"/>
                  <a:gd name="T79" fmla="*/ 215 h 671"/>
                  <a:gd name="T80" fmla="*/ 593 w 628"/>
                  <a:gd name="T81" fmla="*/ 223 h 671"/>
                  <a:gd name="T82" fmla="*/ 591 w 628"/>
                  <a:gd name="T83" fmla="*/ 232 h 671"/>
                  <a:gd name="T84" fmla="*/ 588 w 628"/>
                  <a:gd name="T85" fmla="*/ 239 h 671"/>
                  <a:gd name="T86" fmla="*/ 587 w 628"/>
                  <a:gd name="T87" fmla="*/ 243 h 671"/>
                  <a:gd name="T88" fmla="*/ 588 w 628"/>
                  <a:gd name="T89" fmla="*/ 278 h 671"/>
                  <a:gd name="T90" fmla="*/ 588 w 628"/>
                  <a:gd name="T91" fmla="*/ 342 h 671"/>
                  <a:gd name="T92" fmla="*/ 588 w 628"/>
                  <a:gd name="T93" fmla="*/ 353 h 671"/>
                  <a:gd name="T94" fmla="*/ 554 w 628"/>
                  <a:gd name="T95" fmla="*/ 400 h 671"/>
                  <a:gd name="T96" fmla="*/ 572 w 628"/>
                  <a:gd name="T97" fmla="*/ 487 h 671"/>
                  <a:gd name="T98" fmla="*/ 561 w 628"/>
                  <a:gd name="T99" fmla="*/ 490 h 671"/>
                  <a:gd name="T100" fmla="*/ 538 w 628"/>
                  <a:gd name="T101" fmla="*/ 496 h 671"/>
                  <a:gd name="T102" fmla="*/ 534 w 628"/>
                  <a:gd name="T103" fmla="*/ 504 h 671"/>
                  <a:gd name="T104" fmla="*/ 468 w 628"/>
                  <a:gd name="T105" fmla="*/ 629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8" h="671">
                    <a:moveTo>
                      <a:pt x="468" y="629"/>
                    </a:moveTo>
                    <a:lnTo>
                      <a:pt x="432" y="671"/>
                    </a:lnTo>
                    <a:lnTo>
                      <a:pt x="394" y="629"/>
                    </a:lnTo>
                    <a:lnTo>
                      <a:pt x="343" y="641"/>
                    </a:lnTo>
                    <a:lnTo>
                      <a:pt x="180" y="587"/>
                    </a:lnTo>
                    <a:lnTo>
                      <a:pt x="179" y="544"/>
                    </a:lnTo>
                    <a:lnTo>
                      <a:pt x="101" y="495"/>
                    </a:lnTo>
                    <a:lnTo>
                      <a:pt x="92" y="443"/>
                    </a:lnTo>
                    <a:lnTo>
                      <a:pt x="85" y="406"/>
                    </a:lnTo>
                    <a:lnTo>
                      <a:pt x="75" y="347"/>
                    </a:lnTo>
                    <a:lnTo>
                      <a:pt x="62" y="323"/>
                    </a:lnTo>
                    <a:lnTo>
                      <a:pt x="62" y="322"/>
                    </a:lnTo>
                    <a:lnTo>
                      <a:pt x="49" y="299"/>
                    </a:lnTo>
                    <a:lnTo>
                      <a:pt x="26" y="256"/>
                    </a:lnTo>
                    <a:lnTo>
                      <a:pt x="0" y="208"/>
                    </a:lnTo>
                    <a:lnTo>
                      <a:pt x="9" y="178"/>
                    </a:lnTo>
                    <a:lnTo>
                      <a:pt x="20" y="136"/>
                    </a:lnTo>
                    <a:lnTo>
                      <a:pt x="71" y="124"/>
                    </a:lnTo>
                    <a:lnTo>
                      <a:pt x="89" y="106"/>
                    </a:lnTo>
                    <a:lnTo>
                      <a:pt x="103" y="90"/>
                    </a:lnTo>
                    <a:lnTo>
                      <a:pt x="173" y="84"/>
                    </a:lnTo>
                    <a:lnTo>
                      <a:pt x="182" y="83"/>
                    </a:lnTo>
                    <a:lnTo>
                      <a:pt x="183" y="83"/>
                    </a:lnTo>
                    <a:lnTo>
                      <a:pt x="188" y="83"/>
                    </a:lnTo>
                    <a:lnTo>
                      <a:pt x="202" y="82"/>
                    </a:lnTo>
                    <a:lnTo>
                      <a:pt x="222" y="80"/>
                    </a:lnTo>
                    <a:lnTo>
                      <a:pt x="271" y="75"/>
                    </a:lnTo>
                    <a:lnTo>
                      <a:pt x="352" y="69"/>
                    </a:lnTo>
                    <a:lnTo>
                      <a:pt x="362" y="67"/>
                    </a:lnTo>
                    <a:lnTo>
                      <a:pt x="367" y="67"/>
                    </a:lnTo>
                    <a:lnTo>
                      <a:pt x="370" y="65"/>
                    </a:lnTo>
                    <a:lnTo>
                      <a:pt x="420" y="29"/>
                    </a:lnTo>
                    <a:lnTo>
                      <a:pt x="463" y="0"/>
                    </a:lnTo>
                    <a:lnTo>
                      <a:pt x="561" y="89"/>
                    </a:lnTo>
                    <a:lnTo>
                      <a:pt x="579" y="106"/>
                    </a:lnTo>
                    <a:lnTo>
                      <a:pt x="582" y="109"/>
                    </a:lnTo>
                    <a:lnTo>
                      <a:pt x="609" y="116"/>
                    </a:lnTo>
                    <a:lnTo>
                      <a:pt x="628" y="120"/>
                    </a:lnTo>
                    <a:lnTo>
                      <a:pt x="623" y="136"/>
                    </a:lnTo>
                    <a:lnTo>
                      <a:pt x="597" y="215"/>
                    </a:lnTo>
                    <a:lnTo>
                      <a:pt x="593" y="223"/>
                    </a:lnTo>
                    <a:lnTo>
                      <a:pt x="591" y="232"/>
                    </a:lnTo>
                    <a:lnTo>
                      <a:pt x="588" y="239"/>
                    </a:lnTo>
                    <a:lnTo>
                      <a:pt x="587" y="243"/>
                    </a:lnTo>
                    <a:lnTo>
                      <a:pt x="588" y="278"/>
                    </a:lnTo>
                    <a:lnTo>
                      <a:pt x="588" y="342"/>
                    </a:lnTo>
                    <a:lnTo>
                      <a:pt x="588" y="353"/>
                    </a:lnTo>
                    <a:lnTo>
                      <a:pt x="554" y="400"/>
                    </a:lnTo>
                    <a:lnTo>
                      <a:pt x="572" y="487"/>
                    </a:lnTo>
                    <a:lnTo>
                      <a:pt x="561" y="490"/>
                    </a:lnTo>
                    <a:lnTo>
                      <a:pt x="538" y="496"/>
                    </a:lnTo>
                    <a:lnTo>
                      <a:pt x="534" y="504"/>
                    </a:lnTo>
                    <a:lnTo>
                      <a:pt x="468" y="629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xmlns="" id="{84F1FB12-CA55-4C54-9A47-ECA1E3BD6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" y="3522"/>
                <a:ext cx="701" cy="764"/>
              </a:xfrm>
              <a:custGeom>
                <a:avLst/>
                <a:gdLst>
                  <a:gd name="T0" fmla="*/ 407 w 701"/>
                  <a:gd name="T1" fmla="*/ 60 h 764"/>
                  <a:gd name="T2" fmla="*/ 437 w 701"/>
                  <a:gd name="T3" fmla="*/ 90 h 764"/>
                  <a:gd name="T4" fmla="*/ 499 w 701"/>
                  <a:gd name="T5" fmla="*/ 153 h 764"/>
                  <a:gd name="T6" fmla="*/ 524 w 701"/>
                  <a:gd name="T7" fmla="*/ 121 h 764"/>
                  <a:gd name="T8" fmla="*/ 553 w 701"/>
                  <a:gd name="T9" fmla="*/ 148 h 764"/>
                  <a:gd name="T10" fmla="*/ 562 w 701"/>
                  <a:gd name="T11" fmla="*/ 156 h 764"/>
                  <a:gd name="T12" fmla="*/ 583 w 701"/>
                  <a:gd name="T13" fmla="*/ 156 h 764"/>
                  <a:gd name="T14" fmla="*/ 603 w 701"/>
                  <a:gd name="T15" fmla="*/ 148 h 764"/>
                  <a:gd name="T16" fmla="*/ 620 w 701"/>
                  <a:gd name="T17" fmla="*/ 172 h 764"/>
                  <a:gd name="T18" fmla="*/ 632 w 701"/>
                  <a:gd name="T19" fmla="*/ 188 h 764"/>
                  <a:gd name="T20" fmla="*/ 625 w 701"/>
                  <a:gd name="T21" fmla="*/ 204 h 764"/>
                  <a:gd name="T22" fmla="*/ 622 w 701"/>
                  <a:gd name="T23" fmla="*/ 214 h 764"/>
                  <a:gd name="T24" fmla="*/ 653 w 701"/>
                  <a:gd name="T25" fmla="*/ 240 h 764"/>
                  <a:gd name="T26" fmla="*/ 648 w 701"/>
                  <a:gd name="T27" fmla="*/ 251 h 764"/>
                  <a:gd name="T28" fmla="*/ 640 w 701"/>
                  <a:gd name="T29" fmla="*/ 272 h 764"/>
                  <a:gd name="T30" fmla="*/ 657 w 701"/>
                  <a:gd name="T31" fmla="*/ 377 h 764"/>
                  <a:gd name="T32" fmla="*/ 701 w 701"/>
                  <a:gd name="T33" fmla="*/ 557 h 764"/>
                  <a:gd name="T34" fmla="*/ 606 w 701"/>
                  <a:gd name="T35" fmla="*/ 590 h 764"/>
                  <a:gd name="T36" fmla="*/ 591 w 701"/>
                  <a:gd name="T37" fmla="*/ 647 h 764"/>
                  <a:gd name="T38" fmla="*/ 568 w 701"/>
                  <a:gd name="T39" fmla="*/ 659 h 764"/>
                  <a:gd name="T40" fmla="*/ 532 w 701"/>
                  <a:gd name="T41" fmla="*/ 632 h 764"/>
                  <a:gd name="T42" fmla="*/ 518 w 701"/>
                  <a:gd name="T43" fmla="*/ 657 h 764"/>
                  <a:gd name="T44" fmla="*/ 538 w 701"/>
                  <a:gd name="T45" fmla="*/ 675 h 764"/>
                  <a:gd name="T46" fmla="*/ 495 w 701"/>
                  <a:gd name="T47" fmla="*/ 730 h 764"/>
                  <a:gd name="T48" fmla="*/ 371 w 701"/>
                  <a:gd name="T49" fmla="*/ 764 h 764"/>
                  <a:gd name="T50" fmla="*/ 362 w 701"/>
                  <a:gd name="T51" fmla="*/ 757 h 764"/>
                  <a:gd name="T52" fmla="*/ 345 w 701"/>
                  <a:gd name="T53" fmla="*/ 742 h 764"/>
                  <a:gd name="T54" fmla="*/ 342 w 701"/>
                  <a:gd name="T55" fmla="*/ 740 h 764"/>
                  <a:gd name="T56" fmla="*/ 301 w 701"/>
                  <a:gd name="T57" fmla="*/ 707 h 764"/>
                  <a:gd name="T58" fmla="*/ 269 w 701"/>
                  <a:gd name="T59" fmla="*/ 692 h 764"/>
                  <a:gd name="T60" fmla="*/ 259 w 701"/>
                  <a:gd name="T61" fmla="*/ 686 h 764"/>
                  <a:gd name="T62" fmla="*/ 138 w 701"/>
                  <a:gd name="T63" fmla="*/ 624 h 764"/>
                  <a:gd name="T64" fmla="*/ 130 w 701"/>
                  <a:gd name="T65" fmla="*/ 621 h 764"/>
                  <a:gd name="T66" fmla="*/ 46 w 701"/>
                  <a:gd name="T67" fmla="*/ 576 h 764"/>
                  <a:gd name="T68" fmla="*/ 129 w 701"/>
                  <a:gd name="T69" fmla="*/ 511 h 764"/>
                  <a:gd name="T70" fmla="*/ 130 w 701"/>
                  <a:gd name="T71" fmla="*/ 506 h 764"/>
                  <a:gd name="T72" fmla="*/ 144 w 701"/>
                  <a:gd name="T73" fmla="*/ 434 h 764"/>
                  <a:gd name="T74" fmla="*/ 147 w 701"/>
                  <a:gd name="T75" fmla="*/ 424 h 764"/>
                  <a:gd name="T76" fmla="*/ 153 w 701"/>
                  <a:gd name="T77" fmla="*/ 389 h 764"/>
                  <a:gd name="T78" fmla="*/ 154 w 701"/>
                  <a:gd name="T79" fmla="*/ 386 h 764"/>
                  <a:gd name="T80" fmla="*/ 183 w 701"/>
                  <a:gd name="T81" fmla="*/ 340 h 764"/>
                  <a:gd name="T82" fmla="*/ 177 w 701"/>
                  <a:gd name="T83" fmla="*/ 328 h 764"/>
                  <a:gd name="T84" fmla="*/ 170 w 701"/>
                  <a:gd name="T85" fmla="*/ 314 h 764"/>
                  <a:gd name="T86" fmla="*/ 161 w 701"/>
                  <a:gd name="T87" fmla="*/ 313 h 764"/>
                  <a:gd name="T88" fmla="*/ 130 w 701"/>
                  <a:gd name="T89" fmla="*/ 313 h 764"/>
                  <a:gd name="T90" fmla="*/ 130 w 701"/>
                  <a:gd name="T91" fmla="*/ 313 h 764"/>
                  <a:gd name="T92" fmla="*/ 127 w 701"/>
                  <a:gd name="T93" fmla="*/ 312 h 764"/>
                  <a:gd name="T94" fmla="*/ 121 w 701"/>
                  <a:gd name="T95" fmla="*/ 303 h 764"/>
                  <a:gd name="T96" fmla="*/ 0 w 701"/>
                  <a:gd name="T97" fmla="*/ 112 h 764"/>
                  <a:gd name="T98" fmla="*/ 104 w 701"/>
                  <a:gd name="T99" fmla="*/ 56 h 764"/>
                  <a:gd name="T100" fmla="*/ 130 w 701"/>
                  <a:gd name="T101" fmla="*/ 62 h 764"/>
                  <a:gd name="T102" fmla="*/ 147 w 701"/>
                  <a:gd name="T103" fmla="*/ 65 h 764"/>
                  <a:gd name="T104" fmla="*/ 285 w 701"/>
                  <a:gd name="T105" fmla="*/ 26 h 764"/>
                  <a:gd name="T106" fmla="*/ 323 w 701"/>
                  <a:gd name="T107" fmla="*/ 0 h 764"/>
                  <a:gd name="T108" fmla="*/ 391 w 701"/>
                  <a:gd name="T109" fmla="*/ 34 h 764"/>
                  <a:gd name="T110" fmla="*/ 408 w 701"/>
                  <a:gd name="T111" fmla="*/ 42 h 764"/>
                  <a:gd name="T112" fmla="*/ 407 w 701"/>
                  <a:gd name="T113" fmla="*/ 6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01" h="764">
                    <a:moveTo>
                      <a:pt x="407" y="60"/>
                    </a:moveTo>
                    <a:lnTo>
                      <a:pt x="437" y="90"/>
                    </a:lnTo>
                    <a:lnTo>
                      <a:pt x="499" y="153"/>
                    </a:lnTo>
                    <a:lnTo>
                      <a:pt x="524" y="121"/>
                    </a:lnTo>
                    <a:lnTo>
                      <a:pt x="553" y="148"/>
                    </a:lnTo>
                    <a:lnTo>
                      <a:pt x="562" y="156"/>
                    </a:lnTo>
                    <a:lnTo>
                      <a:pt x="583" y="156"/>
                    </a:lnTo>
                    <a:lnTo>
                      <a:pt x="603" y="148"/>
                    </a:lnTo>
                    <a:lnTo>
                      <a:pt x="620" y="172"/>
                    </a:lnTo>
                    <a:lnTo>
                      <a:pt x="632" y="188"/>
                    </a:lnTo>
                    <a:lnTo>
                      <a:pt x="625" y="204"/>
                    </a:lnTo>
                    <a:lnTo>
                      <a:pt x="622" y="214"/>
                    </a:lnTo>
                    <a:lnTo>
                      <a:pt x="653" y="240"/>
                    </a:lnTo>
                    <a:lnTo>
                      <a:pt x="648" y="251"/>
                    </a:lnTo>
                    <a:lnTo>
                      <a:pt x="640" y="272"/>
                    </a:lnTo>
                    <a:lnTo>
                      <a:pt x="657" y="377"/>
                    </a:lnTo>
                    <a:lnTo>
                      <a:pt x="701" y="557"/>
                    </a:lnTo>
                    <a:lnTo>
                      <a:pt x="606" y="590"/>
                    </a:lnTo>
                    <a:lnTo>
                      <a:pt x="591" y="647"/>
                    </a:lnTo>
                    <a:lnTo>
                      <a:pt x="568" y="659"/>
                    </a:lnTo>
                    <a:lnTo>
                      <a:pt x="532" y="632"/>
                    </a:lnTo>
                    <a:lnTo>
                      <a:pt x="518" y="657"/>
                    </a:lnTo>
                    <a:lnTo>
                      <a:pt x="538" y="675"/>
                    </a:lnTo>
                    <a:lnTo>
                      <a:pt x="495" y="730"/>
                    </a:lnTo>
                    <a:lnTo>
                      <a:pt x="371" y="764"/>
                    </a:lnTo>
                    <a:lnTo>
                      <a:pt x="362" y="757"/>
                    </a:lnTo>
                    <a:lnTo>
                      <a:pt x="345" y="742"/>
                    </a:lnTo>
                    <a:lnTo>
                      <a:pt x="342" y="740"/>
                    </a:lnTo>
                    <a:lnTo>
                      <a:pt x="301" y="707"/>
                    </a:lnTo>
                    <a:lnTo>
                      <a:pt x="269" y="692"/>
                    </a:lnTo>
                    <a:lnTo>
                      <a:pt x="259" y="686"/>
                    </a:lnTo>
                    <a:lnTo>
                      <a:pt x="138" y="624"/>
                    </a:lnTo>
                    <a:lnTo>
                      <a:pt x="130" y="621"/>
                    </a:lnTo>
                    <a:lnTo>
                      <a:pt x="46" y="576"/>
                    </a:lnTo>
                    <a:lnTo>
                      <a:pt x="129" y="511"/>
                    </a:lnTo>
                    <a:lnTo>
                      <a:pt x="130" y="506"/>
                    </a:lnTo>
                    <a:lnTo>
                      <a:pt x="144" y="434"/>
                    </a:lnTo>
                    <a:lnTo>
                      <a:pt x="147" y="424"/>
                    </a:lnTo>
                    <a:lnTo>
                      <a:pt x="153" y="389"/>
                    </a:lnTo>
                    <a:lnTo>
                      <a:pt x="154" y="386"/>
                    </a:lnTo>
                    <a:lnTo>
                      <a:pt x="183" y="340"/>
                    </a:lnTo>
                    <a:lnTo>
                      <a:pt x="177" y="328"/>
                    </a:lnTo>
                    <a:lnTo>
                      <a:pt x="170" y="314"/>
                    </a:lnTo>
                    <a:lnTo>
                      <a:pt x="161" y="313"/>
                    </a:lnTo>
                    <a:lnTo>
                      <a:pt x="130" y="313"/>
                    </a:lnTo>
                    <a:lnTo>
                      <a:pt x="130" y="313"/>
                    </a:lnTo>
                    <a:lnTo>
                      <a:pt x="127" y="312"/>
                    </a:lnTo>
                    <a:lnTo>
                      <a:pt x="121" y="303"/>
                    </a:lnTo>
                    <a:lnTo>
                      <a:pt x="0" y="112"/>
                    </a:lnTo>
                    <a:lnTo>
                      <a:pt x="104" y="56"/>
                    </a:lnTo>
                    <a:lnTo>
                      <a:pt x="130" y="62"/>
                    </a:lnTo>
                    <a:lnTo>
                      <a:pt x="147" y="65"/>
                    </a:lnTo>
                    <a:lnTo>
                      <a:pt x="285" y="26"/>
                    </a:lnTo>
                    <a:lnTo>
                      <a:pt x="323" y="0"/>
                    </a:lnTo>
                    <a:lnTo>
                      <a:pt x="391" y="34"/>
                    </a:lnTo>
                    <a:lnTo>
                      <a:pt x="408" y="42"/>
                    </a:lnTo>
                    <a:lnTo>
                      <a:pt x="407" y="6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xmlns="" id="{FD50CD46-C513-40BC-9BB4-8F6101A05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" y="1067"/>
                <a:ext cx="594" cy="520"/>
              </a:xfrm>
              <a:custGeom>
                <a:avLst/>
                <a:gdLst>
                  <a:gd name="T0" fmla="*/ 372 w 594"/>
                  <a:gd name="T1" fmla="*/ 59 h 520"/>
                  <a:gd name="T2" fmla="*/ 373 w 594"/>
                  <a:gd name="T3" fmla="*/ 60 h 520"/>
                  <a:gd name="T4" fmla="*/ 406 w 594"/>
                  <a:gd name="T5" fmla="*/ 43 h 520"/>
                  <a:gd name="T6" fmla="*/ 407 w 594"/>
                  <a:gd name="T7" fmla="*/ 44 h 520"/>
                  <a:gd name="T8" fmla="*/ 442 w 594"/>
                  <a:gd name="T9" fmla="*/ 74 h 520"/>
                  <a:gd name="T10" fmla="*/ 465 w 594"/>
                  <a:gd name="T11" fmla="*/ 85 h 520"/>
                  <a:gd name="T12" fmla="*/ 493 w 594"/>
                  <a:gd name="T13" fmla="*/ 133 h 520"/>
                  <a:gd name="T14" fmla="*/ 494 w 594"/>
                  <a:gd name="T15" fmla="*/ 135 h 520"/>
                  <a:gd name="T16" fmla="*/ 592 w 594"/>
                  <a:gd name="T17" fmla="*/ 306 h 520"/>
                  <a:gd name="T18" fmla="*/ 594 w 594"/>
                  <a:gd name="T19" fmla="*/ 311 h 520"/>
                  <a:gd name="T20" fmla="*/ 593 w 594"/>
                  <a:gd name="T21" fmla="*/ 322 h 520"/>
                  <a:gd name="T22" fmla="*/ 592 w 594"/>
                  <a:gd name="T23" fmla="*/ 330 h 520"/>
                  <a:gd name="T24" fmla="*/ 590 w 594"/>
                  <a:gd name="T25" fmla="*/ 343 h 520"/>
                  <a:gd name="T26" fmla="*/ 589 w 594"/>
                  <a:gd name="T27" fmla="*/ 345 h 520"/>
                  <a:gd name="T28" fmla="*/ 580 w 594"/>
                  <a:gd name="T29" fmla="*/ 404 h 520"/>
                  <a:gd name="T30" fmla="*/ 494 w 594"/>
                  <a:gd name="T31" fmla="*/ 410 h 520"/>
                  <a:gd name="T32" fmla="*/ 376 w 594"/>
                  <a:gd name="T33" fmla="*/ 417 h 520"/>
                  <a:gd name="T34" fmla="*/ 360 w 594"/>
                  <a:gd name="T35" fmla="*/ 419 h 520"/>
                  <a:gd name="T36" fmla="*/ 301 w 594"/>
                  <a:gd name="T37" fmla="*/ 447 h 520"/>
                  <a:gd name="T38" fmla="*/ 276 w 594"/>
                  <a:gd name="T39" fmla="*/ 459 h 520"/>
                  <a:gd name="T40" fmla="*/ 221 w 594"/>
                  <a:gd name="T41" fmla="*/ 462 h 520"/>
                  <a:gd name="T42" fmla="*/ 199 w 594"/>
                  <a:gd name="T43" fmla="*/ 442 h 520"/>
                  <a:gd name="T44" fmla="*/ 182 w 594"/>
                  <a:gd name="T45" fmla="*/ 460 h 520"/>
                  <a:gd name="T46" fmla="*/ 146 w 594"/>
                  <a:gd name="T47" fmla="*/ 496 h 520"/>
                  <a:gd name="T48" fmla="*/ 145 w 594"/>
                  <a:gd name="T49" fmla="*/ 496 h 520"/>
                  <a:gd name="T50" fmla="*/ 109 w 594"/>
                  <a:gd name="T51" fmla="*/ 503 h 520"/>
                  <a:gd name="T52" fmla="*/ 74 w 594"/>
                  <a:gd name="T53" fmla="*/ 511 h 520"/>
                  <a:gd name="T54" fmla="*/ 23 w 594"/>
                  <a:gd name="T55" fmla="*/ 520 h 520"/>
                  <a:gd name="T56" fmla="*/ 47 w 594"/>
                  <a:gd name="T57" fmla="*/ 461 h 520"/>
                  <a:gd name="T58" fmla="*/ 26 w 594"/>
                  <a:gd name="T59" fmla="*/ 395 h 520"/>
                  <a:gd name="T60" fmla="*/ 23 w 594"/>
                  <a:gd name="T61" fmla="*/ 387 h 520"/>
                  <a:gd name="T62" fmla="*/ 29 w 594"/>
                  <a:gd name="T63" fmla="*/ 360 h 520"/>
                  <a:gd name="T64" fmla="*/ 31 w 594"/>
                  <a:gd name="T65" fmla="*/ 347 h 520"/>
                  <a:gd name="T66" fmla="*/ 5 w 594"/>
                  <a:gd name="T67" fmla="*/ 333 h 520"/>
                  <a:gd name="T68" fmla="*/ 0 w 594"/>
                  <a:gd name="T69" fmla="*/ 331 h 520"/>
                  <a:gd name="T70" fmla="*/ 4 w 594"/>
                  <a:gd name="T71" fmla="*/ 326 h 520"/>
                  <a:gd name="T72" fmla="*/ 24 w 594"/>
                  <a:gd name="T73" fmla="*/ 303 h 520"/>
                  <a:gd name="T74" fmla="*/ 47 w 594"/>
                  <a:gd name="T75" fmla="*/ 276 h 520"/>
                  <a:gd name="T76" fmla="*/ 63 w 594"/>
                  <a:gd name="T77" fmla="*/ 270 h 520"/>
                  <a:gd name="T78" fmla="*/ 94 w 594"/>
                  <a:gd name="T79" fmla="*/ 259 h 520"/>
                  <a:gd name="T80" fmla="*/ 111 w 594"/>
                  <a:gd name="T81" fmla="*/ 245 h 520"/>
                  <a:gd name="T82" fmla="*/ 200 w 594"/>
                  <a:gd name="T83" fmla="*/ 172 h 520"/>
                  <a:gd name="T84" fmla="*/ 252 w 594"/>
                  <a:gd name="T85" fmla="*/ 131 h 520"/>
                  <a:gd name="T86" fmla="*/ 257 w 594"/>
                  <a:gd name="T87" fmla="*/ 126 h 520"/>
                  <a:gd name="T88" fmla="*/ 254 w 594"/>
                  <a:gd name="T89" fmla="*/ 124 h 520"/>
                  <a:gd name="T90" fmla="*/ 234 w 594"/>
                  <a:gd name="T91" fmla="*/ 106 h 520"/>
                  <a:gd name="T92" fmla="*/ 275 w 594"/>
                  <a:gd name="T93" fmla="*/ 54 h 520"/>
                  <a:gd name="T94" fmla="*/ 305 w 594"/>
                  <a:gd name="T95" fmla="*/ 17 h 520"/>
                  <a:gd name="T96" fmla="*/ 272 w 594"/>
                  <a:gd name="T97" fmla="*/ 4 h 520"/>
                  <a:gd name="T98" fmla="*/ 337 w 594"/>
                  <a:gd name="T99" fmla="*/ 0 h 520"/>
                  <a:gd name="T100" fmla="*/ 327 w 594"/>
                  <a:gd name="T101" fmla="*/ 16 h 520"/>
                  <a:gd name="T102" fmla="*/ 324 w 594"/>
                  <a:gd name="T103" fmla="*/ 22 h 520"/>
                  <a:gd name="T104" fmla="*/ 365 w 594"/>
                  <a:gd name="T105" fmla="*/ 53 h 520"/>
                  <a:gd name="T106" fmla="*/ 372 w 594"/>
                  <a:gd name="T107" fmla="*/ 59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94" h="520">
                    <a:moveTo>
                      <a:pt x="372" y="59"/>
                    </a:moveTo>
                    <a:lnTo>
                      <a:pt x="373" y="60"/>
                    </a:lnTo>
                    <a:lnTo>
                      <a:pt x="406" y="43"/>
                    </a:lnTo>
                    <a:lnTo>
                      <a:pt x="407" y="44"/>
                    </a:lnTo>
                    <a:lnTo>
                      <a:pt x="442" y="74"/>
                    </a:lnTo>
                    <a:lnTo>
                      <a:pt x="465" y="85"/>
                    </a:lnTo>
                    <a:lnTo>
                      <a:pt x="493" y="133"/>
                    </a:lnTo>
                    <a:lnTo>
                      <a:pt x="494" y="135"/>
                    </a:lnTo>
                    <a:lnTo>
                      <a:pt x="592" y="306"/>
                    </a:lnTo>
                    <a:lnTo>
                      <a:pt x="594" y="311"/>
                    </a:lnTo>
                    <a:lnTo>
                      <a:pt x="593" y="322"/>
                    </a:lnTo>
                    <a:lnTo>
                      <a:pt x="592" y="330"/>
                    </a:lnTo>
                    <a:lnTo>
                      <a:pt x="590" y="343"/>
                    </a:lnTo>
                    <a:lnTo>
                      <a:pt x="589" y="345"/>
                    </a:lnTo>
                    <a:lnTo>
                      <a:pt x="580" y="404"/>
                    </a:lnTo>
                    <a:lnTo>
                      <a:pt x="494" y="410"/>
                    </a:lnTo>
                    <a:lnTo>
                      <a:pt x="376" y="417"/>
                    </a:lnTo>
                    <a:lnTo>
                      <a:pt x="360" y="419"/>
                    </a:lnTo>
                    <a:lnTo>
                      <a:pt x="301" y="447"/>
                    </a:lnTo>
                    <a:lnTo>
                      <a:pt x="276" y="459"/>
                    </a:lnTo>
                    <a:lnTo>
                      <a:pt x="221" y="462"/>
                    </a:lnTo>
                    <a:lnTo>
                      <a:pt x="199" y="442"/>
                    </a:lnTo>
                    <a:lnTo>
                      <a:pt x="182" y="460"/>
                    </a:lnTo>
                    <a:lnTo>
                      <a:pt x="146" y="496"/>
                    </a:lnTo>
                    <a:lnTo>
                      <a:pt x="145" y="496"/>
                    </a:lnTo>
                    <a:lnTo>
                      <a:pt x="109" y="503"/>
                    </a:lnTo>
                    <a:lnTo>
                      <a:pt x="74" y="511"/>
                    </a:lnTo>
                    <a:lnTo>
                      <a:pt x="23" y="520"/>
                    </a:lnTo>
                    <a:lnTo>
                      <a:pt x="47" y="461"/>
                    </a:lnTo>
                    <a:lnTo>
                      <a:pt x="26" y="395"/>
                    </a:lnTo>
                    <a:lnTo>
                      <a:pt x="23" y="387"/>
                    </a:lnTo>
                    <a:lnTo>
                      <a:pt x="29" y="360"/>
                    </a:lnTo>
                    <a:lnTo>
                      <a:pt x="31" y="347"/>
                    </a:lnTo>
                    <a:lnTo>
                      <a:pt x="5" y="333"/>
                    </a:lnTo>
                    <a:lnTo>
                      <a:pt x="0" y="331"/>
                    </a:lnTo>
                    <a:lnTo>
                      <a:pt x="4" y="326"/>
                    </a:lnTo>
                    <a:lnTo>
                      <a:pt x="24" y="303"/>
                    </a:lnTo>
                    <a:lnTo>
                      <a:pt x="47" y="276"/>
                    </a:lnTo>
                    <a:lnTo>
                      <a:pt x="63" y="270"/>
                    </a:lnTo>
                    <a:lnTo>
                      <a:pt x="94" y="259"/>
                    </a:lnTo>
                    <a:lnTo>
                      <a:pt x="111" y="245"/>
                    </a:lnTo>
                    <a:lnTo>
                      <a:pt x="200" y="172"/>
                    </a:lnTo>
                    <a:lnTo>
                      <a:pt x="252" y="131"/>
                    </a:lnTo>
                    <a:lnTo>
                      <a:pt x="257" y="126"/>
                    </a:lnTo>
                    <a:lnTo>
                      <a:pt x="254" y="124"/>
                    </a:lnTo>
                    <a:lnTo>
                      <a:pt x="234" y="106"/>
                    </a:lnTo>
                    <a:lnTo>
                      <a:pt x="275" y="54"/>
                    </a:lnTo>
                    <a:lnTo>
                      <a:pt x="305" y="17"/>
                    </a:lnTo>
                    <a:lnTo>
                      <a:pt x="272" y="4"/>
                    </a:lnTo>
                    <a:lnTo>
                      <a:pt x="337" y="0"/>
                    </a:lnTo>
                    <a:lnTo>
                      <a:pt x="327" y="16"/>
                    </a:lnTo>
                    <a:lnTo>
                      <a:pt x="324" y="22"/>
                    </a:lnTo>
                    <a:lnTo>
                      <a:pt x="365" y="53"/>
                    </a:lnTo>
                    <a:lnTo>
                      <a:pt x="372" y="59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xmlns="" id="{66E771E4-6557-4741-A4F8-FD471AC67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" y="1119"/>
                <a:ext cx="365" cy="524"/>
              </a:xfrm>
              <a:custGeom>
                <a:avLst/>
                <a:gdLst>
                  <a:gd name="T0" fmla="*/ 273 w 365"/>
                  <a:gd name="T1" fmla="*/ 70 h 524"/>
                  <a:gd name="T2" fmla="*/ 297 w 365"/>
                  <a:gd name="T3" fmla="*/ 176 h 524"/>
                  <a:gd name="T4" fmla="*/ 327 w 365"/>
                  <a:gd name="T5" fmla="*/ 170 h 524"/>
                  <a:gd name="T6" fmla="*/ 334 w 365"/>
                  <a:gd name="T7" fmla="*/ 183 h 524"/>
                  <a:gd name="T8" fmla="*/ 347 w 365"/>
                  <a:gd name="T9" fmla="*/ 207 h 524"/>
                  <a:gd name="T10" fmla="*/ 348 w 365"/>
                  <a:gd name="T11" fmla="*/ 209 h 524"/>
                  <a:gd name="T12" fmla="*/ 365 w 365"/>
                  <a:gd name="T13" fmla="*/ 207 h 524"/>
                  <a:gd name="T14" fmla="*/ 334 w 365"/>
                  <a:gd name="T15" fmla="*/ 218 h 524"/>
                  <a:gd name="T16" fmla="*/ 318 w 365"/>
                  <a:gd name="T17" fmla="*/ 224 h 524"/>
                  <a:gd name="T18" fmla="*/ 295 w 365"/>
                  <a:gd name="T19" fmla="*/ 251 h 524"/>
                  <a:gd name="T20" fmla="*/ 275 w 365"/>
                  <a:gd name="T21" fmla="*/ 274 h 524"/>
                  <a:gd name="T22" fmla="*/ 271 w 365"/>
                  <a:gd name="T23" fmla="*/ 279 h 524"/>
                  <a:gd name="T24" fmla="*/ 276 w 365"/>
                  <a:gd name="T25" fmla="*/ 281 h 524"/>
                  <a:gd name="T26" fmla="*/ 302 w 365"/>
                  <a:gd name="T27" fmla="*/ 295 h 524"/>
                  <a:gd name="T28" fmla="*/ 300 w 365"/>
                  <a:gd name="T29" fmla="*/ 308 h 524"/>
                  <a:gd name="T30" fmla="*/ 294 w 365"/>
                  <a:gd name="T31" fmla="*/ 335 h 524"/>
                  <a:gd name="T32" fmla="*/ 297 w 365"/>
                  <a:gd name="T33" fmla="*/ 343 h 524"/>
                  <a:gd name="T34" fmla="*/ 318 w 365"/>
                  <a:gd name="T35" fmla="*/ 409 h 524"/>
                  <a:gd name="T36" fmla="*/ 294 w 365"/>
                  <a:gd name="T37" fmla="*/ 468 h 524"/>
                  <a:gd name="T38" fmla="*/ 286 w 365"/>
                  <a:gd name="T39" fmla="*/ 471 h 524"/>
                  <a:gd name="T40" fmla="*/ 191 w 365"/>
                  <a:gd name="T41" fmla="*/ 507 h 524"/>
                  <a:gd name="T42" fmla="*/ 189 w 365"/>
                  <a:gd name="T43" fmla="*/ 497 h 524"/>
                  <a:gd name="T44" fmla="*/ 180 w 365"/>
                  <a:gd name="T45" fmla="*/ 465 h 524"/>
                  <a:gd name="T46" fmla="*/ 146 w 365"/>
                  <a:gd name="T47" fmla="*/ 485 h 524"/>
                  <a:gd name="T48" fmla="*/ 134 w 365"/>
                  <a:gd name="T49" fmla="*/ 491 h 524"/>
                  <a:gd name="T50" fmla="*/ 80 w 365"/>
                  <a:gd name="T51" fmla="*/ 521 h 524"/>
                  <a:gd name="T52" fmla="*/ 75 w 365"/>
                  <a:gd name="T53" fmla="*/ 524 h 524"/>
                  <a:gd name="T54" fmla="*/ 72 w 365"/>
                  <a:gd name="T55" fmla="*/ 522 h 524"/>
                  <a:gd name="T56" fmla="*/ 56 w 365"/>
                  <a:gd name="T57" fmla="*/ 506 h 524"/>
                  <a:gd name="T58" fmla="*/ 17 w 365"/>
                  <a:gd name="T59" fmla="*/ 470 h 524"/>
                  <a:gd name="T60" fmla="*/ 17 w 365"/>
                  <a:gd name="T61" fmla="*/ 468 h 524"/>
                  <a:gd name="T62" fmla="*/ 21 w 365"/>
                  <a:gd name="T63" fmla="*/ 434 h 524"/>
                  <a:gd name="T64" fmla="*/ 29 w 365"/>
                  <a:gd name="T65" fmla="*/ 368 h 524"/>
                  <a:gd name="T66" fmla="*/ 13 w 365"/>
                  <a:gd name="T67" fmla="*/ 342 h 524"/>
                  <a:gd name="T68" fmla="*/ 14 w 365"/>
                  <a:gd name="T69" fmla="*/ 279 h 524"/>
                  <a:gd name="T70" fmla="*/ 14 w 365"/>
                  <a:gd name="T71" fmla="*/ 261 h 524"/>
                  <a:gd name="T72" fmla="*/ 14 w 365"/>
                  <a:gd name="T73" fmla="*/ 241 h 524"/>
                  <a:gd name="T74" fmla="*/ 14 w 365"/>
                  <a:gd name="T75" fmla="*/ 232 h 524"/>
                  <a:gd name="T76" fmla="*/ 0 w 365"/>
                  <a:gd name="T77" fmla="*/ 223 h 524"/>
                  <a:gd name="T78" fmla="*/ 35 w 365"/>
                  <a:gd name="T79" fmla="*/ 189 h 524"/>
                  <a:gd name="T80" fmla="*/ 67 w 365"/>
                  <a:gd name="T81" fmla="*/ 156 h 524"/>
                  <a:gd name="T82" fmla="*/ 87 w 365"/>
                  <a:gd name="T83" fmla="*/ 173 h 524"/>
                  <a:gd name="T84" fmla="*/ 170 w 365"/>
                  <a:gd name="T85" fmla="*/ 144 h 524"/>
                  <a:gd name="T86" fmla="*/ 185 w 365"/>
                  <a:gd name="T87" fmla="*/ 119 h 524"/>
                  <a:gd name="T88" fmla="*/ 170 w 365"/>
                  <a:gd name="T89" fmla="*/ 53 h 524"/>
                  <a:gd name="T90" fmla="*/ 256 w 365"/>
                  <a:gd name="T91" fmla="*/ 0 h 524"/>
                  <a:gd name="T92" fmla="*/ 273 w 365"/>
                  <a:gd name="T93" fmla="*/ 70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65" h="524">
                    <a:moveTo>
                      <a:pt x="273" y="70"/>
                    </a:moveTo>
                    <a:lnTo>
                      <a:pt x="297" y="176"/>
                    </a:lnTo>
                    <a:lnTo>
                      <a:pt x="327" y="170"/>
                    </a:lnTo>
                    <a:lnTo>
                      <a:pt x="334" y="183"/>
                    </a:lnTo>
                    <a:lnTo>
                      <a:pt x="347" y="207"/>
                    </a:lnTo>
                    <a:lnTo>
                      <a:pt x="348" y="209"/>
                    </a:lnTo>
                    <a:lnTo>
                      <a:pt x="365" y="207"/>
                    </a:lnTo>
                    <a:lnTo>
                      <a:pt x="334" y="218"/>
                    </a:lnTo>
                    <a:lnTo>
                      <a:pt x="318" y="224"/>
                    </a:lnTo>
                    <a:lnTo>
                      <a:pt x="295" y="251"/>
                    </a:lnTo>
                    <a:lnTo>
                      <a:pt x="275" y="274"/>
                    </a:lnTo>
                    <a:lnTo>
                      <a:pt x="271" y="279"/>
                    </a:lnTo>
                    <a:lnTo>
                      <a:pt x="276" y="281"/>
                    </a:lnTo>
                    <a:lnTo>
                      <a:pt x="302" y="295"/>
                    </a:lnTo>
                    <a:lnTo>
                      <a:pt x="300" y="308"/>
                    </a:lnTo>
                    <a:lnTo>
                      <a:pt x="294" y="335"/>
                    </a:lnTo>
                    <a:lnTo>
                      <a:pt x="297" y="343"/>
                    </a:lnTo>
                    <a:lnTo>
                      <a:pt x="318" y="409"/>
                    </a:lnTo>
                    <a:lnTo>
                      <a:pt x="294" y="468"/>
                    </a:lnTo>
                    <a:lnTo>
                      <a:pt x="286" y="471"/>
                    </a:lnTo>
                    <a:lnTo>
                      <a:pt x="191" y="507"/>
                    </a:lnTo>
                    <a:lnTo>
                      <a:pt x="189" y="497"/>
                    </a:lnTo>
                    <a:lnTo>
                      <a:pt x="180" y="465"/>
                    </a:lnTo>
                    <a:lnTo>
                      <a:pt x="146" y="485"/>
                    </a:lnTo>
                    <a:lnTo>
                      <a:pt x="134" y="491"/>
                    </a:lnTo>
                    <a:lnTo>
                      <a:pt x="80" y="521"/>
                    </a:lnTo>
                    <a:lnTo>
                      <a:pt x="75" y="524"/>
                    </a:lnTo>
                    <a:lnTo>
                      <a:pt x="72" y="522"/>
                    </a:lnTo>
                    <a:lnTo>
                      <a:pt x="56" y="506"/>
                    </a:lnTo>
                    <a:lnTo>
                      <a:pt x="17" y="470"/>
                    </a:lnTo>
                    <a:lnTo>
                      <a:pt x="17" y="468"/>
                    </a:lnTo>
                    <a:lnTo>
                      <a:pt x="21" y="434"/>
                    </a:lnTo>
                    <a:lnTo>
                      <a:pt x="29" y="368"/>
                    </a:lnTo>
                    <a:lnTo>
                      <a:pt x="13" y="342"/>
                    </a:lnTo>
                    <a:lnTo>
                      <a:pt x="14" y="279"/>
                    </a:lnTo>
                    <a:lnTo>
                      <a:pt x="14" y="261"/>
                    </a:lnTo>
                    <a:lnTo>
                      <a:pt x="14" y="241"/>
                    </a:lnTo>
                    <a:lnTo>
                      <a:pt x="14" y="232"/>
                    </a:lnTo>
                    <a:lnTo>
                      <a:pt x="0" y="223"/>
                    </a:lnTo>
                    <a:lnTo>
                      <a:pt x="35" y="189"/>
                    </a:lnTo>
                    <a:lnTo>
                      <a:pt x="67" y="156"/>
                    </a:lnTo>
                    <a:lnTo>
                      <a:pt x="87" y="173"/>
                    </a:lnTo>
                    <a:lnTo>
                      <a:pt x="170" y="144"/>
                    </a:lnTo>
                    <a:lnTo>
                      <a:pt x="185" y="119"/>
                    </a:lnTo>
                    <a:lnTo>
                      <a:pt x="170" y="53"/>
                    </a:lnTo>
                    <a:lnTo>
                      <a:pt x="256" y="0"/>
                    </a:lnTo>
                    <a:lnTo>
                      <a:pt x="273" y="70"/>
                    </a:lnTo>
                    <a:close/>
                  </a:path>
                </a:pathLst>
              </a:custGeom>
              <a:solidFill>
                <a:srgbClr val="FFEBA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xmlns="" id="{B804A3D9-C50A-4FC7-B9B9-402B5B472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1584"/>
                <a:ext cx="1182" cy="743"/>
              </a:xfrm>
              <a:custGeom>
                <a:avLst/>
                <a:gdLst>
                  <a:gd name="T0" fmla="*/ 147 w 1182"/>
                  <a:gd name="T1" fmla="*/ 681 h 743"/>
                  <a:gd name="T2" fmla="*/ 0 w 1182"/>
                  <a:gd name="T3" fmla="*/ 684 h 743"/>
                  <a:gd name="T4" fmla="*/ 128 w 1182"/>
                  <a:gd name="T5" fmla="*/ 523 h 743"/>
                  <a:gd name="T6" fmla="*/ 230 w 1182"/>
                  <a:gd name="T7" fmla="*/ 367 h 743"/>
                  <a:gd name="T8" fmla="*/ 275 w 1182"/>
                  <a:gd name="T9" fmla="*/ 287 h 743"/>
                  <a:gd name="T10" fmla="*/ 350 w 1182"/>
                  <a:gd name="T11" fmla="*/ 256 h 743"/>
                  <a:gd name="T12" fmla="*/ 477 w 1182"/>
                  <a:gd name="T13" fmla="*/ 239 h 743"/>
                  <a:gd name="T14" fmla="*/ 524 w 1182"/>
                  <a:gd name="T15" fmla="*/ 209 h 743"/>
                  <a:gd name="T16" fmla="*/ 529 w 1182"/>
                  <a:gd name="T17" fmla="*/ 218 h 743"/>
                  <a:gd name="T18" fmla="*/ 562 w 1182"/>
                  <a:gd name="T19" fmla="*/ 211 h 743"/>
                  <a:gd name="T20" fmla="*/ 705 w 1182"/>
                  <a:gd name="T21" fmla="*/ 120 h 743"/>
                  <a:gd name="T22" fmla="*/ 837 w 1182"/>
                  <a:gd name="T23" fmla="*/ 59 h 743"/>
                  <a:gd name="T24" fmla="*/ 908 w 1182"/>
                  <a:gd name="T25" fmla="*/ 20 h 743"/>
                  <a:gd name="T26" fmla="*/ 953 w 1182"/>
                  <a:gd name="T27" fmla="*/ 42 h 743"/>
                  <a:gd name="T28" fmla="*/ 951 w 1182"/>
                  <a:gd name="T29" fmla="*/ 138 h 743"/>
                  <a:gd name="T30" fmla="*/ 987 w 1182"/>
                  <a:gd name="T31" fmla="*/ 171 h 743"/>
                  <a:gd name="T32" fmla="*/ 980 w 1182"/>
                  <a:gd name="T33" fmla="*/ 238 h 743"/>
                  <a:gd name="T34" fmla="*/ 992 w 1182"/>
                  <a:gd name="T35" fmla="*/ 248 h 743"/>
                  <a:gd name="T36" fmla="*/ 1058 w 1182"/>
                  <a:gd name="T37" fmla="*/ 347 h 743"/>
                  <a:gd name="T38" fmla="*/ 1122 w 1182"/>
                  <a:gd name="T39" fmla="*/ 424 h 743"/>
                  <a:gd name="T40" fmla="*/ 1181 w 1182"/>
                  <a:gd name="T41" fmla="*/ 514 h 743"/>
                  <a:gd name="T42" fmla="*/ 1125 w 1182"/>
                  <a:gd name="T43" fmla="*/ 521 h 743"/>
                  <a:gd name="T44" fmla="*/ 1009 w 1182"/>
                  <a:gd name="T45" fmla="*/ 552 h 743"/>
                  <a:gd name="T46" fmla="*/ 947 w 1182"/>
                  <a:gd name="T47" fmla="*/ 568 h 743"/>
                  <a:gd name="T48" fmla="*/ 756 w 1182"/>
                  <a:gd name="T49" fmla="*/ 587 h 743"/>
                  <a:gd name="T50" fmla="*/ 649 w 1182"/>
                  <a:gd name="T51" fmla="*/ 601 h 743"/>
                  <a:gd name="T52" fmla="*/ 616 w 1182"/>
                  <a:gd name="T53" fmla="*/ 590 h 743"/>
                  <a:gd name="T54" fmla="*/ 592 w 1182"/>
                  <a:gd name="T55" fmla="*/ 582 h 743"/>
                  <a:gd name="T56" fmla="*/ 597 w 1182"/>
                  <a:gd name="T57" fmla="*/ 503 h 743"/>
                  <a:gd name="T58" fmla="*/ 602 w 1182"/>
                  <a:gd name="T59" fmla="*/ 445 h 743"/>
                  <a:gd name="T60" fmla="*/ 654 w 1182"/>
                  <a:gd name="T61" fmla="*/ 424 h 743"/>
                  <a:gd name="T62" fmla="*/ 654 w 1182"/>
                  <a:gd name="T63" fmla="*/ 400 h 743"/>
                  <a:gd name="T64" fmla="*/ 620 w 1182"/>
                  <a:gd name="T65" fmla="*/ 391 h 743"/>
                  <a:gd name="T66" fmla="*/ 523 w 1182"/>
                  <a:gd name="T67" fmla="*/ 338 h 743"/>
                  <a:gd name="T68" fmla="*/ 582 w 1182"/>
                  <a:gd name="T69" fmla="*/ 309 h 743"/>
                  <a:gd name="T70" fmla="*/ 579 w 1182"/>
                  <a:gd name="T71" fmla="*/ 266 h 743"/>
                  <a:gd name="T72" fmla="*/ 554 w 1182"/>
                  <a:gd name="T73" fmla="*/ 278 h 743"/>
                  <a:gd name="T74" fmla="*/ 488 w 1182"/>
                  <a:gd name="T75" fmla="*/ 325 h 743"/>
                  <a:gd name="T76" fmla="*/ 450 w 1182"/>
                  <a:gd name="T77" fmla="*/ 417 h 743"/>
                  <a:gd name="T78" fmla="*/ 383 w 1182"/>
                  <a:gd name="T79" fmla="*/ 462 h 743"/>
                  <a:gd name="T80" fmla="*/ 269 w 1182"/>
                  <a:gd name="T81" fmla="*/ 553 h 743"/>
                  <a:gd name="T82" fmla="*/ 180 w 1182"/>
                  <a:gd name="T83" fmla="*/ 591 h 743"/>
                  <a:gd name="T84" fmla="*/ 118 w 1182"/>
                  <a:gd name="T85" fmla="*/ 637 h 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82" h="743">
                    <a:moveTo>
                      <a:pt x="140" y="644"/>
                    </a:moveTo>
                    <a:lnTo>
                      <a:pt x="135" y="648"/>
                    </a:lnTo>
                    <a:lnTo>
                      <a:pt x="147" y="681"/>
                    </a:lnTo>
                    <a:lnTo>
                      <a:pt x="12" y="743"/>
                    </a:lnTo>
                    <a:lnTo>
                      <a:pt x="8" y="719"/>
                    </a:lnTo>
                    <a:lnTo>
                      <a:pt x="0" y="684"/>
                    </a:lnTo>
                    <a:lnTo>
                      <a:pt x="12" y="676"/>
                    </a:lnTo>
                    <a:lnTo>
                      <a:pt x="20" y="701"/>
                    </a:lnTo>
                    <a:lnTo>
                      <a:pt x="128" y="523"/>
                    </a:lnTo>
                    <a:lnTo>
                      <a:pt x="192" y="484"/>
                    </a:lnTo>
                    <a:lnTo>
                      <a:pt x="230" y="427"/>
                    </a:lnTo>
                    <a:lnTo>
                      <a:pt x="230" y="367"/>
                    </a:lnTo>
                    <a:lnTo>
                      <a:pt x="256" y="340"/>
                    </a:lnTo>
                    <a:lnTo>
                      <a:pt x="263" y="333"/>
                    </a:lnTo>
                    <a:lnTo>
                      <a:pt x="275" y="287"/>
                    </a:lnTo>
                    <a:lnTo>
                      <a:pt x="278" y="287"/>
                    </a:lnTo>
                    <a:lnTo>
                      <a:pt x="305" y="278"/>
                    </a:lnTo>
                    <a:lnTo>
                      <a:pt x="350" y="256"/>
                    </a:lnTo>
                    <a:lnTo>
                      <a:pt x="389" y="236"/>
                    </a:lnTo>
                    <a:lnTo>
                      <a:pt x="417" y="221"/>
                    </a:lnTo>
                    <a:lnTo>
                      <a:pt x="477" y="239"/>
                    </a:lnTo>
                    <a:lnTo>
                      <a:pt x="482" y="238"/>
                    </a:lnTo>
                    <a:lnTo>
                      <a:pt x="513" y="234"/>
                    </a:lnTo>
                    <a:lnTo>
                      <a:pt x="524" y="209"/>
                    </a:lnTo>
                    <a:lnTo>
                      <a:pt x="525" y="205"/>
                    </a:lnTo>
                    <a:lnTo>
                      <a:pt x="527" y="216"/>
                    </a:lnTo>
                    <a:lnTo>
                      <a:pt x="529" y="218"/>
                    </a:lnTo>
                    <a:lnTo>
                      <a:pt x="529" y="218"/>
                    </a:lnTo>
                    <a:lnTo>
                      <a:pt x="542" y="215"/>
                    </a:lnTo>
                    <a:lnTo>
                      <a:pt x="562" y="211"/>
                    </a:lnTo>
                    <a:lnTo>
                      <a:pt x="592" y="204"/>
                    </a:lnTo>
                    <a:lnTo>
                      <a:pt x="602" y="174"/>
                    </a:lnTo>
                    <a:lnTo>
                      <a:pt x="705" y="120"/>
                    </a:lnTo>
                    <a:lnTo>
                      <a:pt x="778" y="99"/>
                    </a:lnTo>
                    <a:lnTo>
                      <a:pt x="807" y="79"/>
                    </a:lnTo>
                    <a:lnTo>
                      <a:pt x="837" y="59"/>
                    </a:lnTo>
                    <a:lnTo>
                      <a:pt x="842" y="56"/>
                    </a:lnTo>
                    <a:lnTo>
                      <a:pt x="896" y="26"/>
                    </a:lnTo>
                    <a:lnTo>
                      <a:pt x="908" y="20"/>
                    </a:lnTo>
                    <a:lnTo>
                      <a:pt x="942" y="0"/>
                    </a:lnTo>
                    <a:lnTo>
                      <a:pt x="951" y="32"/>
                    </a:lnTo>
                    <a:lnTo>
                      <a:pt x="953" y="42"/>
                    </a:lnTo>
                    <a:lnTo>
                      <a:pt x="955" y="94"/>
                    </a:lnTo>
                    <a:lnTo>
                      <a:pt x="955" y="119"/>
                    </a:lnTo>
                    <a:lnTo>
                      <a:pt x="951" y="138"/>
                    </a:lnTo>
                    <a:lnTo>
                      <a:pt x="957" y="142"/>
                    </a:lnTo>
                    <a:lnTo>
                      <a:pt x="978" y="162"/>
                    </a:lnTo>
                    <a:lnTo>
                      <a:pt x="987" y="171"/>
                    </a:lnTo>
                    <a:lnTo>
                      <a:pt x="987" y="171"/>
                    </a:lnTo>
                    <a:lnTo>
                      <a:pt x="982" y="222"/>
                    </a:lnTo>
                    <a:lnTo>
                      <a:pt x="980" y="238"/>
                    </a:lnTo>
                    <a:lnTo>
                      <a:pt x="989" y="240"/>
                    </a:lnTo>
                    <a:lnTo>
                      <a:pt x="991" y="242"/>
                    </a:lnTo>
                    <a:lnTo>
                      <a:pt x="992" y="248"/>
                    </a:lnTo>
                    <a:lnTo>
                      <a:pt x="1003" y="306"/>
                    </a:lnTo>
                    <a:lnTo>
                      <a:pt x="1068" y="321"/>
                    </a:lnTo>
                    <a:lnTo>
                      <a:pt x="1058" y="347"/>
                    </a:lnTo>
                    <a:lnTo>
                      <a:pt x="1046" y="377"/>
                    </a:lnTo>
                    <a:lnTo>
                      <a:pt x="1115" y="420"/>
                    </a:lnTo>
                    <a:lnTo>
                      <a:pt x="1122" y="424"/>
                    </a:lnTo>
                    <a:lnTo>
                      <a:pt x="1127" y="431"/>
                    </a:lnTo>
                    <a:lnTo>
                      <a:pt x="1169" y="495"/>
                    </a:lnTo>
                    <a:lnTo>
                      <a:pt x="1181" y="514"/>
                    </a:lnTo>
                    <a:lnTo>
                      <a:pt x="1182" y="516"/>
                    </a:lnTo>
                    <a:lnTo>
                      <a:pt x="1179" y="516"/>
                    </a:lnTo>
                    <a:lnTo>
                      <a:pt x="1125" y="521"/>
                    </a:lnTo>
                    <a:lnTo>
                      <a:pt x="1121" y="521"/>
                    </a:lnTo>
                    <a:lnTo>
                      <a:pt x="1093" y="523"/>
                    </a:lnTo>
                    <a:lnTo>
                      <a:pt x="1009" y="552"/>
                    </a:lnTo>
                    <a:lnTo>
                      <a:pt x="962" y="567"/>
                    </a:lnTo>
                    <a:lnTo>
                      <a:pt x="958" y="568"/>
                    </a:lnTo>
                    <a:lnTo>
                      <a:pt x="947" y="568"/>
                    </a:lnTo>
                    <a:lnTo>
                      <a:pt x="802" y="569"/>
                    </a:lnTo>
                    <a:lnTo>
                      <a:pt x="785" y="576"/>
                    </a:lnTo>
                    <a:lnTo>
                      <a:pt x="756" y="587"/>
                    </a:lnTo>
                    <a:lnTo>
                      <a:pt x="701" y="608"/>
                    </a:lnTo>
                    <a:lnTo>
                      <a:pt x="668" y="621"/>
                    </a:lnTo>
                    <a:lnTo>
                      <a:pt x="649" y="601"/>
                    </a:lnTo>
                    <a:lnTo>
                      <a:pt x="624" y="605"/>
                    </a:lnTo>
                    <a:lnTo>
                      <a:pt x="618" y="607"/>
                    </a:lnTo>
                    <a:lnTo>
                      <a:pt x="616" y="590"/>
                    </a:lnTo>
                    <a:lnTo>
                      <a:pt x="616" y="574"/>
                    </a:lnTo>
                    <a:lnTo>
                      <a:pt x="602" y="578"/>
                    </a:lnTo>
                    <a:lnTo>
                      <a:pt x="592" y="582"/>
                    </a:lnTo>
                    <a:lnTo>
                      <a:pt x="583" y="582"/>
                    </a:lnTo>
                    <a:lnTo>
                      <a:pt x="598" y="553"/>
                    </a:lnTo>
                    <a:lnTo>
                      <a:pt x="597" y="503"/>
                    </a:lnTo>
                    <a:lnTo>
                      <a:pt x="584" y="500"/>
                    </a:lnTo>
                    <a:lnTo>
                      <a:pt x="580" y="499"/>
                    </a:lnTo>
                    <a:lnTo>
                      <a:pt x="602" y="445"/>
                    </a:lnTo>
                    <a:lnTo>
                      <a:pt x="648" y="427"/>
                    </a:lnTo>
                    <a:lnTo>
                      <a:pt x="650" y="426"/>
                    </a:lnTo>
                    <a:lnTo>
                      <a:pt x="654" y="424"/>
                    </a:lnTo>
                    <a:lnTo>
                      <a:pt x="658" y="417"/>
                    </a:lnTo>
                    <a:lnTo>
                      <a:pt x="668" y="404"/>
                    </a:lnTo>
                    <a:lnTo>
                      <a:pt x="654" y="400"/>
                    </a:lnTo>
                    <a:lnTo>
                      <a:pt x="643" y="397"/>
                    </a:lnTo>
                    <a:lnTo>
                      <a:pt x="636" y="394"/>
                    </a:lnTo>
                    <a:lnTo>
                      <a:pt x="620" y="391"/>
                    </a:lnTo>
                    <a:lnTo>
                      <a:pt x="577" y="383"/>
                    </a:lnTo>
                    <a:lnTo>
                      <a:pt x="522" y="382"/>
                    </a:lnTo>
                    <a:lnTo>
                      <a:pt x="523" y="338"/>
                    </a:lnTo>
                    <a:lnTo>
                      <a:pt x="567" y="316"/>
                    </a:lnTo>
                    <a:lnTo>
                      <a:pt x="575" y="313"/>
                    </a:lnTo>
                    <a:lnTo>
                      <a:pt x="582" y="309"/>
                    </a:lnTo>
                    <a:lnTo>
                      <a:pt x="602" y="294"/>
                    </a:lnTo>
                    <a:lnTo>
                      <a:pt x="584" y="271"/>
                    </a:lnTo>
                    <a:lnTo>
                      <a:pt x="579" y="266"/>
                    </a:lnTo>
                    <a:lnTo>
                      <a:pt x="576" y="267"/>
                    </a:lnTo>
                    <a:lnTo>
                      <a:pt x="560" y="275"/>
                    </a:lnTo>
                    <a:lnTo>
                      <a:pt x="554" y="278"/>
                    </a:lnTo>
                    <a:lnTo>
                      <a:pt x="550" y="280"/>
                    </a:lnTo>
                    <a:lnTo>
                      <a:pt x="504" y="304"/>
                    </a:lnTo>
                    <a:lnTo>
                      <a:pt x="488" y="325"/>
                    </a:lnTo>
                    <a:lnTo>
                      <a:pt x="478" y="375"/>
                    </a:lnTo>
                    <a:lnTo>
                      <a:pt x="478" y="396"/>
                    </a:lnTo>
                    <a:lnTo>
                      <a:pt x="450" y="417"/>
                    </a:lnTo>
                    <a:lnTo>
                      <a:pt x="444" y="421"/>
                    </a:lnTo>
                    <a:lnTo>
                      <a:pt x="424" y="435"/>
                    </a:lnTo>
                    <a:lnTo>
                      <a:pt x="383" y="462"/>
                    </a:lnTo>
                    <a:lnTo>
                      <a:pt x="349" y="494"/>
                    </a:lnTo>
                    <a:lnTo>
                      <a:pt x="312" y="522"/>
                    </a:lnTo>
                    <a:lnTo>
                      <a:pt x="269" y="553"/>
                    </a:lnTo>
                    <a:lnTo>
                      <a:pt x="238" y="572"/>
                    </a:lnTo>
                    <a:lnTo>
                      <a:pt x="201" y="577"/>
                    </a:lnTo>
                    <a:lnTo>
                      <a:pt x="180" y="591"/>
                    </a:lnTo>
                    <a:lnTo>
                      <a:pt x="159" y="605"/>
                    </a:lnTo>
                    <a:lnTo>
                      <a:pt x="123" y="626"/>
                    </a:lnTo>
                    <a:lnTo>
                      <a:pt x="118" y="637"/>
                    </a:lnTo>
                    <a:lnTo>
                      <a:pt x="115" y="648"/>
                    </a:lnTo>
                    <a:lnTo>
                      <a:pt x="140" y="644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xmlns="" id="{0334E784-F0A4-43BD-994A-FA5DA32E7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" y="2648"/>
                <a:ext cx="826" cy="529"/>
              </a:xfrm>
              <a:custGeom>
                <a:avLst/>
                <a:gdLst>
                  <a:gd name="T0" fmla="*/ 630 w 826"/>
                  <a:gd name="T1" fmla="*/ 53 h 529"/>
                  <a:gd name="T2" fmla="*/ 619 w 826"/>
                  <a:gd name="T3" fmla="*/ 146 h 529"/>
                  <a:gd name="T4" fmla="*/ 601 w 826"/>
                  <a:gd name="T5" fmla="*/ 232 h 529"/>
                  <a:gd name="T6" fmla="*/ 681 w 826"/>
                  <a:gd name="T7" fmla="*/ 163 h 529"/>
                  <a:gd name="T8" fmla="*/ 803 w 826"/>
                  <a:gd name="T9" fmla="*/ 131 h 529"/>
                  <a:gd name="T10" fmla="*/ 825 w 826"/>
                  <a:gd name="T11" fmla="*/ 131 h 529"/>
                  <a:gd name="T12" fmla="*/ 819 w 826"/>
                  <a:gd name="T13" fmla="*/ 141 h 529"/>
                  <a:gd name="T14" fmla="*/ 805 w 826"/>
                  <a:gd name="T15" fmla="*/ 146 h 529"/>
                  <a:gd name="T16" fmla="*/ 792 w 826"/>
                  <a:gd name="T17" fmla="*/ 152 h 529"/>
                  <a:gd name="T18" fmla="*/ 784 w 826"/>
                  <a:gd name="T19" fmla="*/ 168 h 529"/>
                  <a:gd name="T20" fmla="*/ 781 w 826"/>
                  <a:gd name="T21" fmla="*/ 178 h 529"/>
                  <a:gd name="T22" fmla="*/ 773 w 826"/>
                  <a:gd name="T23" fmla="*/ 187 h 529"/>
                  <a:gd name="T24" fmla="*/ 767 w 826"/>
                  <a:gd name="T25" fmla="*/ 203 h 529"/>
                  <a:gd name="T26" fmla="*/ 764 w 826"/>
                  <a:gd name="T27" fmla="*/ 217 h 529"/>
                  <a:gd name="T28" fmla="*/ 766 w 826"/>
                  <a:gd name="T29" fmla="*/ 260 h 529"/>
                  <a:gd name="T30" fmla="*/ 750 w 826"/>
                  <a:gd name="T31" fmla="*/ 338 h 529"/>
                  <a:gd name="T32" fmla="*/ 675 w 826"/>
                  <a:gd name="T33" fmla="*/ 343 h 529"/>
                  <a:gd name="T34" fmla="*/ 615 w 826"/>
                  <a:gd name="T35" fmla="*/ 379 h 529"/>
                  <a:gd name="T36" fmla="*/ 584 w 826"/>
                  <a:gd name="T37" fmla="*/ 432 h 529"/>
                  <a:gd name="T38" fmla="*/ 551 w 826"/>
                  <a:gd name="T39" fmla="*/ 431 h 529"/>
                  <a:gd name="T40" fmla="*/ 544 w 826"/>
                  <a:gd name="T41" fmla="*/ 442 h 529"/>
                  <a:gd name="T42" fmla="*/ 501 w 826"/>
                  <a:gd name="T43" fmla="*/ 423 h 529"/>
                  <a:gd name="T44" fmla="*/ 332 w 826"/>
                  <a:gd name="T45" fmla="*/ 473 h 529"/>
                  <a:gd name="T46" fmla="*/ 220 w 826"/>
                  <a:gd name="T47" fmla="*/ 491 h 529"/>
                  <a:gd name="T48" fmla="*/ 174 w 826"/>
                  <a:gd name="T49" fmla="*/ 489 h 529"/>
                  <a:gd name="T50" fmla="*/ 146 w 826"/>
                  <a:gd name="T51" fmla="*/ 491 h 529"/>
                  <a:gd name="T52" fmla="*/ 99 w 826"/>
                  <a:gd name="T53" fmla="*/ 503 h 529"/>
                  <a:gd name="T54" fmla="*/ 33 w 826"/>
                  <a:gd name="T55" fmla="*/ 501 h 529"/>
                  <a:gd name="T56" fmla="*/ 33 w 826"/>
                  <a:gd name="T57" fmla="*/ 457 h 529"/>
                  <a:gd name="T58" fmla="*/ 0 w 826"/>
                  <a:gd name="T59" fmla="*/ 380 h 529"/>
                  <a:gd name="T60" fmla="*/ 77 w 826"/>
                  <a:gd name="T61" fmla="*/ 423 h 529"/>
                  <a:gd name="T62" fmla="*/ 106 w 826"/>
                  <a:gd name="T63" fmla="*/ 366 h 529"/>
                  <a:gd name="T64" fmla="*/ 145 w 826"/>
                  <a:gd name="T65" fmla="*/ 383 h 529"/>
                  <a:gd name="T66" fmla="*/ 221 w 826"/>
                  <a:gd name="T67" fmla="*/ 401 h 529"/>
                  <a:gd name="T68" fmla="*/ 285 w 826"/>
                  <a:gd name="T69" fmla="*/ 424 h 529"/>
                  <a:gd name="T70" fmla="*/ 261 w 826"/>
                  <a:gd name="T71" fmla="*/ 378 h 529"/>
                  <a:gd name="T72" fmla="*/ 368 w 826"/>
                  <a:gd name="T73" fmla="*/ 347 h 529"/>
                  <a:gd name="T74" fmla="*/ 501 w 826"/>
                  <a:gd name="T75" fmla="*/ 331 h 529"/>
                  <a:gd name="T76" fmla="*/ 491 w 826"/>
                  <a:gd name="T77" fmla="*/ 305 h 529"/>
                  <a:gd name="T78" fmla="*/ 426 w 826"/>
                  <a:gd name="T79" fmla="*/ 234 h 529"/>
                  <a:gd name="T80" fmla="*/ 483 w 826"/>
                  <a:gd name="T81" fmla="*/ 132 h 529"/>
                  <a:gd name="T82" fmla="*/ 445 w 826"/>
                  <a:gd name="T83" fmla="*/ 94 h 529"/>
                  <a:gd name="T84" fmla="*/ 415 w 826"/>
                  <a:gd name="T85" fmla="*/ 18 h 529"/>
                  <a:gd name="T86" fmla="*/ 476 w 826"/>
                  <a:gd name="T87" fmla="*/ 49 h 529"/>
                  <a:gd name="T88" fmla="*/ 527 w 826"/>
                  <a:gd name="T89" fmla="*/ 43 h 529"/>
                  <a:gd name="T90" fmla="*/ 563 w 826"/>
                  <a:gd name="T91" fmla="*/ 0 h 529"/>
                  <a:gd name="T92" fmla="*/ 601 w 826"/>
                  <a:gd name="T93" fmla="*/ 8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26" h="529">
                    <a:moveTo>
                      <a:pt x="601" y="8"/>
                    </a:moveTo>
                    <a:lnTo>
                      <a:pt x="627" y="49"/>
                    </a:lnTo>
                    <a:lnTo>
                      <a:pt x="630" y="53"/>
                    </a:lnTo>
                    <a:lnTo>
                      <a:pt x="638" y="94"/>
                    </a:lnTo>
                    <a:lnTo>
                      <a:pt x="621" y="139"/>
                    </a:lnTo>
                    <a:lnTo>
                      <a:pt x="619" y="146"/>
                    </a:lnTo>
                    <a:lnTo>
                      <a:pt x="607" y="166"/>
                    </a:lnTo>
                    <a:lnTo>
                      <a:pt x="594" y="199"/>
                    </a:lnTo>
                    <a:lnTo>
                      <a:pt x="601" y="232"/>
                    </a:lnTo>
                    <a:lnTo>
                      <a:pt x="602" y="233"/>
                    </a:lnTo>
                    <a:lnTo>
                      <a:pt x="636" y="193"/>
                    </a:lnTo>
                    <a:lnTo>
                      <a:pt x="681" y="163"/>
                    </a:lnTo>
                    <a:lnTo>
                      <a:pt x="686" y="160"/>
                    </a:lnTo>
                    <a:lnTo>
                      <a:pt x="744" y="146"/>
                    </a:lnTo>
                    <a:lnTo>
                      <a:pt x="803" y="131"/>
                    </a:lnTo>
                    <a:lnTo>
                      <a:pt x="824" y="125"/>
                    </a:lnTo>
                    <a:lnTo>
                      <a:pt x="825" y="127"/>
                    </a:lnTo>
                    <a:lnTo>
                      <a:pt x="825" y="131"/>
                    </a:lnTo>
                    <a:lnTo>
                      <a:pt x="826" y="137"/>
                    </a:lnTo>
                    <a:lnTo>
                      <a:pt x="824" y="139"/>
                    </a:lnTo>
                    <a:lnTo>
                      <a:pt x="819" y="141"/>
                    </a:lnTo>
                    <a:lnTo>
                      <a:pt x="815" y="143"/>
                    </a:lnTo>
                    <a:lnTo>
                      <a:pt x="810" y="145"/>
                    </a:lnTo>
                    <a:lnTo>
                      <a:pt x="805" y="146"/>
                    </a:lnTo>
                    <a:lnTo>
                      <a:pt x="801" y="151"/>
                    </a:lnTo>
                    <a:lnTo>
                      <a:pt x="798" y="151"/>
                    </a:lnTo>
                    <a:lnTo>
                      <a:pt x="792" y="152"/>
                    </a:lnTo>
                    <a:lnTo>
                      <a:pt x="790" y="157"/>
                    </a:lnTo>
                    <a:lnTo>
                      <a:pt x="788" y="162"/>
                    </a:lnTo>
                    <a:lnTo>
                      <a:pt x="784" y="168"/>
                    </a:lnTo>
                    <a:lnTo>
                      <a:pt x="783" y="170"/>
                    </a:lnTo>
                    <a:lnTo>
                      <a:pt x="785" y="175"/>
                    </a:lnTo>
                    <a:lnTo>
                      <a:pt x="781" y="178"/>
                    </a:lnTo>
                    <a:lnTo>
                      <a:pt x="775" y="180"/>
                    </a:lnTo>
                    <a:lnTo>
                      <a:pt x="772" y="184"/>
                    </a:lnTo>
                    <a:lnTo>
                      <a:pt x="773" y="187"/>
                    </a:lnTo>
                    <a:lnTo>
                      <a:pt x="775" y="191"/>
                    </a:lnTo>
                    <a:lnTo>
                      <a:pt x="772" y="196"/>
                    </a:lnTo>
                    <a:lnTo>
                      <a:pt x="767" y="203"/>
                    </a:lnTo>
                    <a:lnTo>
                      <a:pt x="762" y="211"/>
                    </a:lnTo>
                    <a:lnTo>
                      <a:pt x="764" y="217"/>
                    </a:lnTo>
                    <a:lnTo>
                      <a:pt x="764" y="217"/>
                    </a:lnTo>
                    <a:lnTo>
                      <a:pt x="764" y="217"/>
                    </a:lnTo>
                    <a:lnTo>
                      <a:pt x="797" y="251"/>
                    </a:lnTo>
                    <a:lnTo>
                      <a:pt x="766" y="260"/>
                    </a:lnTo>
                    <a:lnTo>
                      <a:pt x="746" y="267"/>
                    </a:lnTo>
                    <a:lnTo>
                      <a:pt x="749" y="310"/>
                    </a:lnTo>
                    <a:lnTo>
                      <a:pt x="750" y="338"/>
                    </a:lnTo>
                    <a:lnTo>
                      <a:pt x="709" y="357"/>
                    </a:lnTo>
                    <a:lnTo>
                      <a:pt x="680" y="344"/>
                    </a:lnTo>
                    <a:lnTo>
                      <a:pt x="675" y="343"/>
                    </a:lnTo>
                    <a:lnTo>
                      <a:pt x="669" y="340"/>
                    </a:lnTo>
                    <a:lnTo>
                      <a:pt x="664" y="344"/>
                    </a:lnTo>
                    <a:lnTo>
                      <a:pt x="615" y="379"/>
                    </a:lnTo>
                    <a:lnTo>
                      <a:pt x="634" y="431"/>
                    </a:lnTo>
                    <a:lnTo>
                      <a:pt x="599" y="438"/>
                    </a:lnTo>
                    <a:lnTo>
                      <a:pt x="584" y="432"/>
                    </a:lnTo>
                    <a:lnTo>
                      <a:pt x="558" y="423"/>
                    </a:lnTo>
                    <a:lnTo>
                      <a:pt x="554" y="426"/>
                    </a:lnTo>
                    <a:lnTo>
                      <a:pt x="551" y="431"/>
                    </a:lnTo>
                    <a:lnTo>
                      <a:pt x="552" y="439"/>
                    </a:lnTo>
                    <a:lnTo>
                      <a:pt x="548" y="440"/>
                    </a:lnTo>
                    <a:lnTo>
                      <a:pt x="544" y="442"/>
                    </a:lnTo>
                    <a:lnTo>
                      <a:pt x="535" y="429"/>
                    </a:lnTo>
                    <a:lnTo>
                      <a:pt x="509" y="447"/>
                    </a:lnTo>
                    <a:lnTo>
                      <a:pt x="501" y="423"/>
                    </a:lnTo>
                    <a:lnTo>
                      <a:pt x="469" y="443"/>
                    </a:lnTo>
                    <a:lnTo>
                      <a:pt x="402" y="421"/>
                    </a:lnTo>
                    <a:lnTo>
                      <a:pt x="332" y="473"/>
                    </a:lnTo>
                    <a:lnTo>
                      <a:pt x="311" y="488"/>
                    </a:lnTo>
                    <a:lnTo>
                      <a:pt x="300" y="496"/>
                    </a:lnTo>
                    <a:lnTo>
                      <a:pt x="220" y="491"/>
                    </a:lnTo>
                    <a:lnTo>
                      <a:pt x="206" y="507"/>
                    </a:lnTo>
                    <a:lnTo>
                      <a:pt x="198" y="465"/>
                    </a:lnTo>
                    <a:lnTo>
                      <a:pt x="174" y="489"/>
                    </a:lnTo>
                    <a:lnTo>
                      <a:pt x="162" y="503"/>
                    </a:lnTo>
                    <a:lnTo>
                      <a:pt x="159" y="505"/>
                    </a:lnTo>
                    <a:lnTo>
                      <a:pt x="146" y="491"/>
                    </a:lnTo>
                    <a:lnTo>
                      <a:pt x="140" y="495"/>
                    </a:lnTo>
                    <a:lnTo>
                      <a:pt x="105" y="515"/>
                    </a:lnTo>
                    <a:lnTo>
                      <a:pt x="99" y="503"/>
                    </a:lnTo>
                    <a:lnTo>
                      <a:pt x="61" y="529"/>
                    </a:lnTo>
                    <a:lnTo>
                      <a:pt x="46" y="514"/>
                    </a:lnTo>
                    <a:lnTo>
                      <a:pt x="33" y="501"/>
                    </a:lnTo>
                    <a:lnTo>
                      <a:pt x="28" y="496"/>
                    </a:lnTo>
                    <a:lnTo>
                      <a:pt x="32" y="467"/>
                    </a:lnTo>
                    <a:lnTo>
                      <a:pt x="33" y="457"/>
                    </a:lnTo>
                    <a:lnTo>
                      <a:pt x="32" y="456"/>
                    </a:lnTo>
                    <a:lnTo>
                      <a:pt x="10" y="413"/>
                    </a:lnTo>
                    <a:lnTo>
                      <a:pt x="0" y="380"/>
                    </a:lnTo>
                    <a:lnTo>
                      <a:pt x="37" y="388"/>
                    </a:lnTo>
                    <a:lnTo>
                      <a:pt x="73" y="421"/>
                    </a:lnTo>
                    <a:lnTo>
                      <a:pt x="77" y="423"/>
                    </a:lnTo>
                    <a:lnTo>
                      <a:pt x="73" y="394"/>
                    </a:lnTo>
                    <a:lnTo>
                      <a:pt x="71" y="371"/>
                    </a:lnTo>
                    <a:lnTo>
                      <a:pt x="106" y="366"/>
                    </a:lnTo>
                    <a:lnTo>
                      <a:pt x="116" y="365"/>
                    </a:lnTo>
                    <a:lnTo>
                      <a:pt x="128" y="373"/>
                    </a:lnTo>
                    <a:lnTo>
                      <a:pt x="145" y="383"/>
                    </a:lnTo>
                    <a:lnTo>
                      <a:pt x="180" y="387"/>
                    </a:lnTo>
                    <a:lnTo>
                      <a:pt x="207" y="390"/>
                    </a:lnTo>
                    <a:lnTo>
                      <a:pt x="221" y="401"/>
                    </a:lnTo>
                    <a:lnTo>
                      <a:pt x="264" y="435"/>
                    </a:lnTo>
                    <a:lnTo>
                      <a:pt x="265" y="434"/>
                    </a:lnTo>
                    <a:lnTo>
                      <a:pt x="285" y="424"/>
                    </a:lnTo>
                    <a:lnTo>
                      <a:pt x="285" y="424"/>
                    </a:lnTo>
                    <a:lnTo>
                      <a:pt x="267" y="388"/>
                    </a:lnTo>
                    <a:lnTo>
                      <a:pt x="261" y="378"/>
                    </a:lnTo>
                    <a:lnTo>
                      <a:pt x="258" y="371"/>
                    </a:lnTo>
                    <a:lnTo>
                      <a:pt x="297" y="356"/>
                    </a:lnTo>
                    <a:lnTo>
                      <a:pt x="368" y="347"/>
                    </a:lnTo>
                    <a:lnTo>
                      <a:pt x="390" y="346"/>
                    </a:lnTo>
                    <a:lnTo>
                      <a:pt x="434" y="342"/>
                    </a:lnTo>
                    <a:lnTo>
                      <a:pt x="501" y="331"/>
                    </a:lnTo>
                    <a:lnTo>
                      <a:pt x="517" y="317"/>
                    </a:lnTo>
                    <a:lnTo>
                      <a:pt x="506" y="310"/>
                    </a:lnTo>
                    <a:lnTo>
                      <a:pt x="491" y="305"/>
                    </a:lnTo>
                    <a:lnTo>
                      <a:pt x="442" y="307"/>
                    </a:lnTo>
                    <a:lnTo>
                      <a:pt x="448" y="299"/>
                    </a:lnTo>
                    <a:lnTo>
                      <a:pt x="426" y="234"/>
                    </a:lnTo>
                    <a:lnTo>
                      <a:pt x="458" y="202"/>
                    </a:lnTo>
                    <a:lnTo>
                      <a:pt x="461" y="198"/>
                    </a:lnTo>
                    <a:lnTo>
                      <a:pt x="483" y="132"/>
                    </a:lnTo>
                    <a:lnTo>
                      <a:pt x="480" y="124"/>
                    </a:lnTo>
                    <a:lnTo>
                      <a:pt x="471" y="97"/>
                    </a:lnTo>
                    <a:lnTo>
                      <a:pt x="445" y="94"/>
                    </a:lnTo>
                    <a:lnTo>
                      <a:pt x="429" y="91"/>
                    </a:lnTo>
                    <a:lnTo>
                      <a:pt x="430" y="73"/>
                    </a:lnTo>
                    <a:lnTo>
                      <a:pt x="415" y="18"/>
                    </a:lnTo>
                    <a:lnTo>
                      <a:pt x="424" y="18"/>
                    </a:lnTo>
                    <a:lnTo>
                      <a:pt x="426" y="18"/>
                    </a:lnTo>
                    <a:lnTo>
                      <a:pt x="476" y="49"/>
                    </a:lnTo>
                    <a:lnTo>
                      <a:pt x="480" y="52"/>
                    </a:lnTo>
                    <a:lnTo>
                      <a:pt x="509" y="63"/>
                    </a:lnTo>
                    <a:lnTo>
                      <a:pt x="527" y="43"/>
                    </a:lnTo>
                    <a:lnTo>
                      <a:pt x="548" y="45"/>
                    </a:lnTo>
                    <a:lnTo>
                      <a:pt x="570" y="48"/>
                    </a:lnTo>
                    <a:lnTo>
                      <a:pt x="563" y="0"/>
                    </a:lnTo>
                    <a:lnTo>
                      <a:pt x="577" y="3"/>
                    </a:lnTo>
                    <a:lnTo>
                      <a:pt x="599" y="6"/>
                    </a:lnTo>
                    <a:lnTo>
                      <a:pt x="601" y="8"/>
                    </a:lnTo>
                    <a:close/>
                  </a:path>
                </a:pathLst>
              </a:custGeom>
              <a:solidFill>
                <a:srgbClr val="FF0000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xmlns="" id="{7094DAC5-1416-4D6C-9585-AD5A73B2E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2" y="2986"/>
                <a:ext cx="371" cy="562"/>
              </a:xfrm>
              <a:custGeom>
                <a:avLst/>
                <a:gdLst>
                  <a:gd name="T0" fmla="*/ 320 w 371"/>
                  <a:gd name="T1" fmla="*/ 59 h 562"/>
                  <a:gd name="T2" fmla="*/ 314 w 371"/>
                  <a:gd name="T3" fmla="*/ 114 h 562"/>
                  <a:gd name="T4" fmla="*/ 293 w 371"/>
                  <a:gd name="T5" fmla="*/ 163 h 562"/>
                  <a:gd name="T6" fmla="*/ 309 w 371"/>
                  <a:gd name="T7" fmla="*/ 238 h 562"/>
                  <a:gd name="T8" fmla="*/ 315 w 371"/>
                  <a:gd name="T9" fmla="*/ 272 h 562"/>
                  <a:gd name="T10" fmla="*/ 371 w 371"/>
                  <a:gd name="T11" fmla="*/ 284 h 562"/>
                  <a:gd name="T12" fmla="*/ 313 w 371"/>
                  <a:gd name="T13" fmla="*/ 300 h 562"/>
                  <a:gd name="T14" fmla="*/ 272 w 371"/>
                  <a:gd name="T15" fmla="*/ 368 h 562"/>
                  <a:gd name="T16" fmla="*/ 278 w 371"/>
                  <a:gd name="T17" fmla="*/ 481 h 562"/>
                  <a:gd name="T18" fmla="*/ 279 w 371"/>
                  <a:gd name="T19" fmla="*/ 494 h 562"/>
                  <a:gd name="T20" fmla="*/ 211 w 371"/>
                  <a:gd name="T21" fmla="*/ 562 h 562"/>
                  <a:gd name="T22" fmla="*/ 191 w 371"/>
                  <a:gd name="T23" fmla="*/ 518 h 562"/>
                  <a:gd name="T24" fmla="*/ 199 w 371"/>
                  <a:gd name="T25" fmla="*/ 469 h 562"/>
                  <a:gd name="T26" fmla="*/ 190 w 371"/>
                  <a:gd name="T27" fmla="*/ 410 h 562"/>
                  <a:gd name="T28" fmla="*/ 128 w 371"/>
                  <a:gd name="T29" fmla="*/ 384 h 562"/>
                  <a:gd name="T30" fmla="*/ 80 w 371"/>
                  <a:gd name="T31" fmla="*/ 363 h 562"/>
                  <a:gd name="T32" fmla="*/ 120 w 371"/>
                  <a:gd name="T33" fmla="*/ 284 h 562"/>
                  <a:gd name="T34" fmla="*/ 106 w 371"/>
                  <a:gd name="T35" fmla="*/ 262 h 562"/>
                  <a:gd name="T36" fmla="*/ 82 w 371"/>
                  <a:gd name="T37" fmla="*/ 234 h 562"/>
                  <a:gd name="T38" fmla="*/ 77 w 371"/>
                  <a:gd name="T39" fmla="*/ 187 h 562"/>
                  <a:gd name="T40" fmla="*/ 56 w 371"/>
                  <a:gd name="T41" fmla="*/ 153 h 562"/>
                  <a:gd name="T42" fmla="*/ 0 w 371"/>
                  <a:gd name="T43" fmla="*/ 137 h 562"/>
                  <a:gd name="T44" fmla="*/ 17 w 371"/>
                  <a:gd name="T45" fmla="*/ 109 h 562"/>
                  <a:gd name="T46" fmla="*/ 52 w 371"/>
                  <a:gd name="T47" fmla="*/ 104 h 562"/>
                  <a:gd name="T48" fmla="*/ 60 w 371"/>
                  <a:gd name="T49" fmla="*/ 101 h 562"/>
                  <a:gd name="T50" fmla="*/ 62 w 371"/>
                  <a:gd name="T51" fmla="*/ 88 h 562"/>
                  <a:gd name="T52" fmla="*/ 92 w 371"/>
                  <a:gd name="T53" fmla="*/ 94 h 562"/>
                  <a:gd name="T54" fmla="*/ 142 w 371"/>
                  <a:gd name="T55" fmla="*/ 93 h 562"/>
                  <a:gd name="T56" fmla="*/ 172 w 371"/>
                  <a:gd name="T57" fmla="*/ 6 h 562"/>
                  <a:gd name="T58" fmla="*/ 183 w 371"/>
                  <a:gd name="T59" fmla="*/ 5 h 562"/>
                  <a:gd name="T60" fmla="*/ 217 w 371"/>
                  <a:gd name="T61" fmla="*/ 19 h 562"/>
                  <a:gd name="T62" fmla="*/ 260 w 371"/>
                  <a:gd name="T63" fmla="*/ 12 h 562"/>
                  <a:gd name="T64" fmla="*/ 317 w 371"/>
                  <a:gd name="T65" fmla="*/ 49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1" h="562">
                    <a:moveTo>
                      <a:pt x="320" y="51"/>
                    </a:moveTo>
                    <a:lnTo>
                      <a:pt x="320" y="59"/>
                    </a:lnTo>
                    <a:lnTo>
                      <a:pt x="307" y="74"/>
                    </a:lnTo>
                    <a:lnTo>
                      <a:pt x="314" y="114"/>
                    </a:lnTo>
                    <a:lnTo>
                      <a:pt x="297" y="154"/>
                    </a:lnTo>
                    <a:lnTo>
                      <a:pt x="293" y="163"/>
                    </a:lnTo>
                    <a:lnTo>
                      <a:pt x="282" y="223"/>
                    </a:lnTo>
                    <a:lnTo>
                      <a:pt x="309" y="238"/>
                    </a:lnTo>
                    <a:lnTo>
                      <a:pt x="314" y="262"/>
                    </a:lnTo>
                    <a:lnTo>
                      <a:pt x="315" y="272"/>
                    </a:lnTo>
                    <a:lnTo>
                      <a:pt x="334" y="276"/>
                    </a:lnTo>
                    <a:lnTo>
                      <a:pt x="371" y="284"/>
                    </a:lnTo>
                    <a:lnTo>
                      <a:pt x="323" y="298"/>
                    </a:lnTo>
                    <a:lnTo>
                      <a:pt x="313" y="300"/>
                    </a:lnTo>
                    <a:lnTo>
                      <a:pt x="271" y="350"/>
                    </a:lnTo>
                    <a:lnTo>
                      <a:pt x="272" y="368"/>
                    </a:lnTo>
                    <a:lnTo>
                      <a:pt x="275" y="437"/>
                    </a:lnTo>
                    <a:lnTo>
                      <a:pt x="278" y="481"/>
                    </a:lnTo>
                    <a:lnTo>
                      <a:pt x="279" y="491"/>
                    </a:lnTo>
                    <a:lnTo>
                      <a:pt x="279" y="494"/>
                    </a:lnTo>
                    <a:lnTo>
                      <a:pt x="249" y="536"/>
                    </a:lnTo>
                    <a:lnTo>
                      <a:pt x="211" y="562"/>
                    </a:lnTo>
                    <a:lnTo>
                      <a:pt x="188" y="539"/>
                    </a:lnTo>
                    <a:lnTo>
                      <a:pt x="191" y="518"/>
                    </a:lnTo>
                    <a:lnTo>
                      <a:pt x="195" y="489"/>
                    </a:lnTo>
                    <a:lnTo>
                      <a:pt x="199" y="469"/>
                    </a:lnTo>
                    <a:lnTo>
                      <a:pt x="173" y="446"/>
                    </a:lnTo>
                    <a:lnTo>
                      <a:pt x="190" y="410"/>
                    </a:lnTo>
                    <a:lnTo>
                      <a:pt x="167" y="380"/>
                    </a:lnTo>
                    <a:lnTo>
                      <a:pt x="128" y="384"/>
                    </a:lnTo>
                    <a:lnTo>
                      <a:pt x="109" y="386"/>
                    </a:lnTo>
                    <a:lnTo>
                      <a:pt x="80" y="363"/>
                    </a:lnTo>
                    <a:lnTo>
                      <a:pt x="79" y="306"/>
                    </a:lnTo>
                    <a:lnTo>
                      <a:pt x="120" y="284"/>
                    </a:lnTo>
                    <a:lnTo>
                      <a:pt x="100" y="274"/>
                    </a:lnTo>
                    <a:lnTo>
                      <a:pt x="106" y="262"/>
                    </a:lnTo>
                    <a:lnTo>
                      <a:pt x="110" y="256"/>
                    </a:lnTo>
                    <a:lnTo>
                      <a:pt x="82" y="234"/>
                    </a:lnTo>
                    <a:lnTo>
                      <a:pt x="80" y="231"/>
                    </a:lnTo>
                    <a:lnTo>
                      <a:pt x="77" y="187"/>
                    </a:lnTo>
                    <a:lnTo>
                      <a:pt x="75" y="148"/>
                    </a:lnTo>
                    <a:lnTo>
                      <a:pt x="56" y="153"/>
                    </a:lnTo>
                    <a:lnTo>
                      <a:pt x="4" y="166"/>
                    </a:lnTo>
                    <a:lnTo>
                      <a:pt x="0" y="137"/>
                    </a:lnTo>
                    <a:lnTo>
                      <a:pt x="23" y="126"/>
                    </a:lnTo>
                    <a:lnTo>
                      <a:pt x="17" y="109"/>
                    </a:lnTo>
                    <a:lnTo>
                      <a:pt x="43" y="91"/>
                    </a:lnTo>
                    <a:lnTo>
                      <a:pt x="52" y="104"/>
                    </a:lnTo>
                    <a:lnTo>
                      <a:pt x="56" y="102"/>
                    </a:lnTo>
                    <a:lnTo>
                      <a:pt x="60" y="101"/>
                    </a:lnTo>
                    <a:lnTo>
                      <a:pt x="59" y="93"/>
                    </a:lnTo>
                    <a:lnTo>
                      <a:pt x="62" y="88"/>
                    </a:lnTo>
                    <a:lnTo>
                      <a:pt x="66" y="85"/>
                    </a:lnTo>
                    <a:lnTo>
                      <a:pt x="92" y="94"/>
                    </a:lnTo>
                    <a:lnTo>
                      <a:pt x="107" y="100"/>
                    </a:lnTo>
                    <a:lnTo>
                      <a:pt x="142" y="93"/>
                    </a:lnTo>
                    <a:lnTo>
                      <a:pt x="123" y="41"/>
                    </a:lnTo>
                    <a:lnTo>
                      <a:pt x="172" y="6"/>
                    </a:lnTo>
                    <a:lnTo>
                      <a:pt x="177" y="2"/>
                    </a:lnTo>
                    <a:lnTo>
                      <a:pt x="183" y="5"/>
                    </a:lnTo>
                    <a:lnTo>
                      <a:pt x="188" y="6"/>
                    </a:lnTo>
                    <a:lnTo>
                      <a:pt x="217" y="19"/>
                    </a:lnTo>
                    <a:lnTo>
                      <a:pt x="258" y="0"/>
                    </a:lnTo>
                    <a:lnTo>
                      <a:pt x="260" y="12"/>
                    </a:lnTo>
                    <a:lnTo>
                      <a:pt x="260" y="13"/>
                    </a:lnTo>
                    <a:lnTo>
                      <a:pt x="317" y="49"/>
                    </a:lnTo>
                    <a:lnTo>
                      <a:pt x="320" y="51"/>
                    </a:lnTo>
                    <a:close/>
                  </a:path>
                </a:pathLst>
              </a:custGeom>
              <a:solidFill>
                <a:srgbClr val="FF0000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xmlns="" id="{984A658A-4C05-437E-BFBE-5AFC6B8DC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3" y="672"/>
                <a:ext cx="315" cy="205"/>
              </a:xfrm>
              <a:custGeom>
                <a:avLst/>
                <a:gdLst>
                  <a:gd name="T0" fmla="*/ 6 w 315"/>
                  <a:gd name="T1" fmla="*/ 155 h 205"/>
                  <a:gd name="T2" fmla="*/ 15 w 315"/>
                  <a:gd name="T3" fmla="*/ 84 h 205"/>
                  <a:gd name="T4" fmla="*/ 69 w 315"/>
                  <a:gd name="T5" fmla="*/ 56 h 205"/>
                  <a:gd name="T6" fmla="*/ 76 w 315"/>
                  <a:gd name="T7" fmla="*/ 77 h 205"/>
                  <a:gd name="T8" fmla="*/ 222 w 315"/>
                  <a:gd name="T9" fmla="*/ 0 h 205"/>
                  <a:gd name="T10" fmla="*/ 229 w 315"/>
                  <a:gd name="T11" fmla="*/ 12 h 205"/>
                  <a:gd name="T12" fmla="*/ 312 w 315"/>
                  <a:gd name="T13" fmla="*/ 124 h 205"/>
                  <a:gd name="T14" fmla="*/ 315 w 315"/>
                  <a:gd name="T15" fmla="*/ 143 h 205"/>
                  <a:gd name="T16" fmla="*/ 309 w 315"/>
                  <a:gd name="T17" fmla="*/ 153 h 205"/>
                  <a:gd name="T18" fmla="*/ 308 w 315"/>
                  <a:gd name="T19" fmla="*/ 155 h 205"/>
                  <a:gd name="T20" fmla="*/ 290 w 315"/>
                  <a:gd name="T21" fmla="*/ 175 h 205"/>
                  <a:gd name="T22" fmla="*/ 268 w 315"/>
                  <a:gd name="T23" fmla="*/ 188 h 205"/>
                  <a:gd name="T24" fmla="*/ 241 w 315"/>
                  <a:gd name="T25" fmla="*/ 205 h 205"/>
                  <a:gd name="T26" fmla="*/ 178 w 315"/>
                  <a:gd name="T27" fmla="*/ 174 h 205"/>
                  <a:gd name="T28" fmla="*/ 171 w 315"/>
                  <a:gd name="T29" fmla="*/ 155 h 205"/>
                  <a:gd name="T30" fmla="*/ 162 w 315"/>
                  <a:gd name="T31" fmla="*/ 131 h 205"/>
                  <a:gd name="T32" fmla="*/ 126 w 315"/>
                  <a:gd name="T33" fmla="*/ 155 h 205"/>
                  <a:gd name="T34" fmla="*/ 76 w 315"/>
                  <a:gd name="T35" fmla="*/ 186 h 205"/>
                  <a:gd name="T36" fmla="*/ 0 w 315"/>
                  <a:gd name="T37" fmla="*/ 178 h 205"/>
                  <a:gd name="T38" fmla="*/ 4 w 315"/>
                  <a:gd name="T39" fmla="*/ 175 h 205"/>
                  <a:gd name="T40" fmla="*/ 6 w 315"/>
                  <a:gd name="T41" fmla="*/ 15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5" h="205">
                    <a:moveTo>
                      <a:pt x="6" y="155"/>
                    </a:moveTo>
                    <a:lnTo>
                      <a:pt x="15" y="84"/>
                    </a:lnTo>
                    <a:lnTo>
                      <a:pt x="69" y="56"/>
                    </a:lnTo>
                    <a:lnTo>
                      <a:pt x="76" y="77"/>
                    </a:lnTo>
                    <a:lnTo>
                      <a:pt x="222" y="0"/>
                    </a:lnTo>
                    <a:lnTo>
                      <a:pt x="229" y="12"/>
                    </a:lnTo>
                    <a:lnTo>
                      <a:pt x="312" y="124"/>
                    </a:lnTo>
                    <a:lnTo>
                      <a:pt x="315" y="143"/>
                    </a:lnTo>
                    <a:lnTo>
                      <a:pt x="309" y="153"/>
                    </a:lnTo>
                    <a:lnTo>
                      <a:pt x="308" y="155"/>
                    </a:lnTo>
                    <a:lnTo>
                      <a:pt x="290" y="175"/>
                    </a:lnTo>
                    <a:lnTo>
                      <a:pt x="268" y="188"/>
                    </a:lnTo>
                    <a:lnTo>
                      <a:pt x="241" y="205"/>
                    </a:lnTo>
                    <a:lnTo>
                      <a:pt x="178" y="174"/>
                    </a:lnTo>
                    <a:lnTo>
                      <a:pt x="171" y="155"/>
                    </a:lnTo>
                    <a:lnTo>
                      <a:pt x="162" y="131"/>
                    </a:lnTo>
                    <a:lnTo>
                      <a:pt x="126" y="155"/>
                    </a:lnTo>
                    <a:lnTo>
                      <a:pt x="76" y="186"/>
                    </a:lnTo>
                    <a:lnTo>
                      <a:pt x="0" y="178"/>
                    </a:lnTo>
                    <a:lnTo>
                      <a:pt x="4" y="175"/>
                    </a:lnTo>
                    <a:lnTo>
                      <a:pt x="6" y="155"/>
                    </a:lnTo>
                    <a:close/>
                  </a:path>
                </a:pathLst>
              </a:custGeom>
              <a:solidFill>
                <a:srgbClr val="FF5500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xmlns="" id="{1E946559-57FD-4E73-821D-EAECDB813A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35" y="577"/>
                <a:ext cx="809" cy="473"/>
              </a:xfrm>
              <a:custGeom>
                <a:avLst/>
                <a:gdLst>
                  <a:gd name="T0" fmla="*/ 220 w 809"/>
                  <a:gd name="T1" fmla="*/ 435 h 473"/>
                  <a:gd name="T2" fmla="*/ 237 w 809"/>
                  <a:gd name="T3" fmla="*/ 409 h 473"/>
                  <a:gd name="T4" fmla="*/ 364 w 809"/>
                  <a:gd name="T5" fmla="*/ 389 h 473"/>
                  <a:gd name="T6" fmla="*/ 266 w 809"/>
                  <a:gd name="T7" fmla="*/ 328 h 473"/>
                  <a:gd name="T8" fmla="*/ 339 w 809"/>
                  <a:gd name="T9" fmla="*/ 262 h 473"/>
                  <a:gd name="T10" fmla="*/ 450 w 809"/>
                  <a:gd name="T11" fmla="*/ 205 h 473"/>
                  <a:gd name="T12" fmla="*/ 540 w 809"/>
                  <a:gd name="T13" fmla="*/ 182 h 473"/>
                  <a:gd name="T14" fmla="*/ 570 w 809"/>
                  <a:gd name="T15" fmla="*/ 196 h 473"/>
                  <a:gd name="T16" fmla="*/ 655 w 809"/>
                  <a:gd name="T17" fmla="*/ 225 h 473"/>
                  <a:gd name="T18" fmla="*/ 646 w 809"/>
                  <a:gd name="T19" fmla="*/ 250 h 473"/>
                  <a:gd name="T20" fmla="*/ 565 w 809"/>
                  <a:gd name="T21" fmla="*/ 363 h 473"/>
                  <a:gd name="T22" fmla="*/ 471 w 809"/>
                  <a:gd name="T23" fmla="*/ 353 h 473"/>
                  <a:gd name="T24" fmla="*/ 448 w 809"/>
                  <a:gd name="T25" fmla="*/ 399 h 473"/>
                  <a:gd name="T26" fmla="*/ 406 w 809"/>
                  <a:gd name="T27" fmla="*/ 409 h 473"/>
                  <a:gd name="T28" fmla="*/ 278 w 809"/>
                  <a:gd name="T29" fmla="*/ 465 h 473"/>
                  <a:gd name="T30" fmla="*/ 173 w 809"/>
                  <a:gd name="T31" fmla="*/ 444 h 473"/>
                  <a:gd name="T32" fmla="*/ 633 w 809"/>
                  <a:gd name="T33" fmla="*/ 167 h 473"/>
                  <a:gd name="T34" fmla="*/ 766 w 809"/>
                  <a:gd name="T35" fmla="*/ 149 h 473"/>
                  <a:gd name="T36" fmla="*/ 724 w 809"/>
                  <a:gd name="T37" fmla="*/ 233 h 473"/>
                  <a:gd name="T38" fmla="*/ 697 w 809"/>
                  <a:gd name="T39" fmla="*/ 227 h 473"/>
                  <a:gd name="T40" fmla="*/ 599 w 809"/>
                  <a:gd name="T41" fmla="*/ 183 h 473"/>
                  <a:gd name="T42" fmla="*/ 511 w 809"/>
                  <a:gd name="T43" fmla="*/ 154 h 473"/>
                  <a:gd name="T44" fmla="*/ 401 w 809"/>
                  <a:gd name="T45" fmla="*/ 201 h 473"/>
                  <a:gd name="T46" fmla="*/ 300 w 809"/>
                  <a:gd name="T47" fmla="*/ 245 h 473"/>
                  <a:gd name="T48" fmla="*/ 253 w 809"/>
                  <a:gd name="T49" fmla="*/ 305 h 473"/>
                  <a:gd name="T50" fmla="*/ 162 w 809"/>
                  <a:gd name="T51" fmla="*/ 342 h 473"/>
                  <a:gd name="T52" fmla="*/ 112 w 809"/>
                  <a:gd name="T53" fmla="*/ 411 h 473"/>
                  <a:gd name="T54" fmla="*/ 0 w 809"/>
                  <a:gd name="T55" fmla="*/ 431 h 473"/>
                  <a:gd name="T56" fmla="*/ 113 w 809"/>
                  <a:gd name="T57" fmla="*/ 349 h 473"/>
                  <a:gd name="T58" fmla="*/ 71 w 809"/>
                  <a:gd name="T59" fmla="*/ 301 h 473"/>
                  <a:gd name="T60" fmla="*/ 211 w 809"/>
                  <a:gd name="T61" fmla="*/ 256 h 473"/>
                  <a:gd name="T62" fmla="*/ 68 w 809"/>
                  <a:gd name="T63" fmla="*/ 273 h 473"/>
                  <a:gd name="T64" fmla="*/ 74 w 809"/>
                  <a:gd name="T65" fmla="*/ 245 h 473"/>
                  <a:gd name="T66" fmla="*/ 165 w 809"/>
                  <a:gd name="T67" fmla="*/ 197 h 473"/>
                  <a:gd name="T68" fmla="*/ 196 w 809"/>
                  <a:gd name="T69" fmla="*/ 174 h 473"/>
                  <a:gd name="T70" fmla="*/ 223 w 809"/>
                  <a:gd name="T71" fmla="*/ 156 h 473"/>
                  <a:gd name="T72" fmla="*/ 334 w 809"/>
                  <a:gd name="T73" fmla="*/ 129 h 473"/>
                  <a:gd name="T74" fmla="*/ 246 w 809"/>
                  <a:gd name="T75" fmla="*/ 122 h 473"/>
                  <a:gd name="T76" fmla="*/ 262 w 809"/>
                  <a:gd name="T77" fmla="*/ 91 h 473"/>
                  <a:gd name="T78" fmla="*/ 304 w 809"/>
                  <a:gd name="T79" fmla="*/ 78 h 473"/>
                  <a:gd name="T80" fmla="*/ 369 w 809"/>
                  <a:gd name="T81" fmla="*/ 89 h 473"/>
                  <a:gd name="T82" fmla="*/ 402 w 809"/>
                  <a:gd name="T83" fmla="*/ 37 h 473"/>
                  <a:gd name="T84" fmla="*/ 346 w 809"/>
                  <a:gd name="T85" fmla="*/ 72 h 473"/>
                  <a:gd name="T86" fmla="*/ 335 w 809"/>
                  <a:gd name="T87" fmla="*/ 47 h 473"/>
                  <a:gd name="T88" fmla="*/ 413 w 809"/>
                  <a:gd name="T89" fmla="*/ 10 h 473"/>
                  <a:gd name="T90" fmla="*/ 475 w 809"/>
                  <a:gd name="T91" fmla="*/ 6 h 473"/>
                  <a:gd name="T92" fmla="*/ 509 w 809"/>
                  <a:gd name="T93" fmla="*/ 27 h 473"/>
                  <a:gd name="T94" fmla="*/ 553 w 809"/>
                  <a:gd name="T95" fmla="*/ 111 h 473"/>
                  <a:gd name="T96" fmla="*/ 577 w 809"/>
                  <a:gd name="T97" fmla="*/ 100 h 473"/>
                  <a:gd name="T98" fmla="*/ 586 w 809"/>
                  <a:gd name="T99" fmla="*/ 118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09" h="473">
                    <a:moveTo>
                      <a:pt x="173" y="444"/>
                    </a:moveTo>
                    <a:lnTo>
                      <a:pt x="197" y="429"/>
                    </a:lnTo>
                    <a:lnTo>
                      <a:pt x="220" y="435"/>
                    </a:lnTo>
                    <a:lnTo>
                      <a:pt x="234" y="438"/>
                    </a:lnTo>
                    <a:lnTo>
                      <a:pt x="235" y="428"/>
                    </a:lnTo>
                    <a:lnTo>
                      <a:pt x="237" y="409"/>
                    </a:lnTo>
                    <a:lnTo>
                      <a:pt x="261" y="407"/>
                    </a:lnTo>
                    <a:lnTo>
                      <a:pt x="318" y="402"/>
                    </a:lnTo>
                    <a:lnTo>
                      <a:pt x="364" y="389"/>
                    </a:lnTo>
                    <a:lnTo>
                      <a:pt x="376" y="364"/>
                    </a:lnTo>
                    <a:lnTo>
                      <a:pt x="318" y="359"/>
                    </a:lnTo>
                    <a:lnTo>
                      <a:pt x="266" y="328"/>
                    </a:lnTo>
                    <a:lnTo>
                      <a:pt x="320" y="324"/>
                    </a:lnTo>
                    <a:lnTo>
                      <a:pt x="306" y="292"/>
                    </a:lnTo>
                    <a:lnTo>
                      <a:pt x="339" y="262"/>
                    </a:lnTo>
                    <a:lnTo>
                      <a:pt x="362" y="250"/>
                    </a:lnTo>
                    <a:lnTo>
                      <a:pt x="423" y="218"/>
                    </a:lnTo>
                    <a:lnTo>
                      <a:pt x="450" y="205"/>
                    </a:lnTo>
                    <a:lnTo>
                      <a:pt x="491" y="203"/>
                    </a:lnTo>
                    <a:lnTo>
                      <a:pt x="511" y="182"/>
                    </a:lnTo>
                    <a:lnTo>
                      <a:pt x="540" y="182"/>
                    </a:lnTo>
                    <a:lnTo>
                      <a:pt x="545" y="183"/>
                    </a:lnTo>
                    <a:lnTo>
                      <a:pt x="569" y="194"/>
                    </a:lnTo>
                    <a:lnTo>
                      <a:pt x="570" y="196"/>
                    </a:lnTo>
                    <a:lnTo>
                      <a:pt x="600" y="207"/>
                    </a:lnTo>
                    <a:lnTo>
                      <a:pt x="635" y="210"/>
                    </a:lnTo>
                    <a:lnTo>
                      <a:pt x="655" y="225"/>
                    </a:lnTo>
                    <a:lnTo>
                      <a:pt x="654" y="226"/>
                    </a:lnTo>
                    <a:lnTo>
                      <a:pt x="650" y="238"/>
                    </a:lnTo>
                    <a:lnTo>
                      <a:pt x="646" y="250"/>
                    </a:lnTo>
                    <a:lnTo>
                      <a:pt x="604" y="367"/>
                    </a:lnTo>
                    <a:lnTo>
                      <a:pt x="578" y="374"/>
                    </a:lnTo>
                    <a:lnTo>
                      <a:pt x="565" y="363"/>
                    </a:lnTo>
                    <a:lnTo>
                      <a:pt x="548" y="346"/>
                    </a:lnTo>
                    <a:lnTo>
                      <a:pt x="534" y="332"/>
                    </a:lnTo>
                    <a:lnTo>
                      <a:pt x="471" y="353"/>
                    </a:lnTo>
                    <a:lnTo>
                      <a:pt x="469" y="354"/>
                    </a:lnTo>
                    <a:lnTo>
                      <a:pt x="454" y="388"/>
                    </a:lnTo>
                    <a:lnTo>
                      <a:pt x="448" y="399"/>
                    </a:lnTo>
                    <a:lnTo>
                      <a:pt x="438" y="401"/>
                    </a:lnTo>
                    <a:lnTo>
                      <a:pt x="413" y="408"/>
                    </a:lnTo>
                    <a:lnTo>
                      <a:pt x="406" y="409"/>
                    </a:lnTo>
                    <a:lnTo>
                      <a:pt x="327" y="427"/>
                    </a:lnTo>
                    <a:lnTo>
                      <a:pt x="281" y="463"/>
                    </a:lnTo>
                    <a:lnTo>
                      <a:pt x="278" y="465"/>
                    </a:lnTo>
                    <a:lnTo>
                      <a:pt x="275" y="473"/>
                    </a:lnTo>
                    <a:lnTo>
                      <a:pt x="259" y="472"/>
                    </a:lnTo>
                    <a:lnTo>
                      <a:pt x="173" y="444"/>
                    </a:lnTo>
                    <a:close/>
                    <a:moveTo>
                      <a:pt x="586" y="118"/>
                    </a:moveTo>
                    <a:lnTo>
                      <a:pt x="583" y="140"/>
                    </a:lnTo>
                    <a:lnTo>
                      <a:pt x="633" y="167"/>
                    </a:lnTo>
                    <a:lnTo>
                      <a:pt x="642" y="163"/>
                    </a:lnTo>
                    <a:lnTo>
                      <a:pt x="703" y="127"/>
                    </a:lnTo>
                    <a:lnTo>
                      <a:pt x="766" y="149"/>
                    </a:lnTo>
                    <a:lnTo>
                      <a:pt x="809" y="138"/>
                    </a:lnTo>
                    <a:lnTo>
                      <a:pt x="768" y="202"/>
                    </a:lnTo>
                    <a:lnTo>
                      <a:pt x="724" y="233"/>
                    </a:lnTo>
                    <a:lnTo>
                      <a:pt x="707" y="244"/>
                    </a:lnTo>
                    <a:lnTo>
                      <a:pt x="696" y="235"/>
                    </a:lnTo>
                    <a:lnTo>
                      <a:pt x="697" y="227"/>
                    </a:lnTo>
                    <a:lnTo>
                      <a:pt x="664" y="200"/>
                    </a:lnTo>
                    <a:lnTo>
                      <a:pt x="632" y="176"/>
                    </a:lnTo>
                    <a:lnTo>
                      <a:pt x="599" y="183"/>
                    </a:lnTo>
                    <a:lnTo>
                      <a:pt x="584" y="173"/>
                    </a:lnTo>
                    <a:lnTo>
                      <a:pt x="543" y="145"/>
                    </a:lnTo>
                    <a:lnTo>
                      <a:pt x="511" y="154"/>
                    </a:lnTo>
                    <a:lnTo>
                      <a:pt x="474" y="174"/>
                    </a:lnTo>
                    <a:lnTo>
                      <a:pt x="445" y="180"/>
                    </a:lnTo>
                    <a:lnTo>
                      <a:pt x="401" y="201"/>
                    </a:lnTo>
                    <a:lnTo>
                      <a:pt x="362" y="214"/>
                    </a:lnTo>
                    <a:lnTo>
                      <a:pt x="332" y="229"/>
                    </a:lnTo>
                    <a:lnTo>
                      <a:pt x="300" y="245"/>
                    </a:lnTo>
                    <a:lnTo>
                      <a:pt x="290" y="250"/>
                    </a:lnTo>
                    <a:lnTo>
                      <a:pt x="256" y="265"/>
                    </a:lnTo>
                    <a:lnTo>
                      <a:pt x="253" y="305"/>
                    </a:lnTo>
                    <a:lnTo>
                      <a:pt x="217" y="327"/>
                    </a:lnTo>
                    <a:lnTo>
                      <a:pt x="167" y="340"/>
                    </a:lnTo>
                    <a:lnTo>
                      <a:pt x="162" y="342"/>
                    </a:lnTo>
                    <a:lnTo>
                      <a:pt x="158" y="351"/>
                    </a:lnTo>
                    <a:lnTo>
                      <a:pt x="146" y="381"/>
                    </a:lnTo>
                    <a:lnTo>
                      <a:pt x="112" y="411"/>
                    </a:lnTo>
                    <a:lnTo>
                      <a:pt x="46" y="435"/>
                    </a:lnTo>
                    <a:lnTo>
                      <a:pt x="36" y="438"/>
                    </a:lnTo>
                    <a:lnTo>
                      <a:pt x="0" y="431"/>
                    </a:lnTo>
                    <a:lnTo>
                      <a:pt x="31" y="414"/>
                    </a:lnTo>
                    <a:lnTo>
                      <a:pt x="108" y="379"/>
                    </a:lnTo>
                    <a:lnTo>
                      <a:pt x="113" y="349"/>
                    </a:lnTo>
                    <a:lnTo>
                      <a:pt x="39" y="341"/>
                    </a:lnTo>
                    <a:lnTo>
                      <a:pt x="56" y="305"/>
                    </a:lnTo>
                    <a:lnTo>
                      <a:pt x="71" y="301"/>
                    </a:lnTo>
                    <a:lnTo>
                      <a:pt x="92" y="296"/>
                    </a:lnTo>
                    <a:lnTo>
                      <a:pt x="162" y="277"/>
                    </a:lnTo>
                    <a:lnTo>
                      <a:pt x="211" y="256"/>
                    </a:lnTo>
                    <a:lnTo>
                      <a:pt x="171" y="255"/>
                    </a:lnTo>
                    <a:lnTo>
                      <a:pt x="126" y="257"/>
                    </a:lnTo>
                    <a:lnTo>
                      <a:pt x="68" y="273"/>
                    </a:lnTo>
                    <a:lnTo>
                      <a:pt x="56" y="277"/>
                    </a:lnTo>
                    <a:lnTo>
                      <a:pt x="72" y="250"/>
                    </a:lnTo>
                    <a:lnTo>
                      <a:pt x="74" y="245"/>
                    </a:lnTo>
                    <a:lnTo>
                      <a:pt x="126" y="203"/>
                    </a:lnTo>
                    <a:lnTo>
                      <a:pt x="155" y="185"/>
                    </a:lnTo>
                    <a:lnTo>
                      <a:pt x="165" y="197"/>
                    </a:lnTo>
                    <a:lnTo>
                      <a:pt x="183" y="217"/>
                    </a:lnTo>
                    <a:lnTo>
                      <a:pt x="213" y="209"/>
                    </a:lnTo>
                    <a:lnTo>
                      <a:pt x="196" y="174"/>
                    </a:lnTo>
                    <a:lnTo>
                      <a:pt x="193" y="170"/>
                    </a:lnTo>
                    <a:lnTo>
                      <a:pt x="215" y="160"/>
                    </a:lnTo>
                    <a:lnTo>
                      <a:pt x="223" y="156"/>
                    </a:lnTo>
                    <a:lnTo>
                      <a:pt x="263" y="154"/>
                    </a:lnTo>
                    <a:lnTo>
                      <a:pt x="300" y="157"/>
                    </a:lnTo>
                    <a:lnTo>
                      <a:pt x="334" y="129"/>
                    </a:lnTo>
                    <a:lnTo>
                      <a:pt x="300" y="122"/>
                    </a:lnTo>
                    <a:lnTo>
                      <a:pt x="256" y="122"/>
                    </a:lnTo>
                    <a:lnTo>
                      <a:pt x="246" y="122"/>
                    </a:lnTo>
                    <a:lnTo>
                      <a:pt x="244" y="125"/>
                    </a:lnTo>
                    <a:lnTo>
                      <a:pt x="251" y="110"/>
                    </a:lnTo>
                    <a:lnTo>
                      <a:pt x="262" y="91"/>
                    </a:lnTo>
                    <a:lnTo>
                      <a:pt x="277" y="79"/>
                    </a:lnTo>
                    <a:lnTo>
                      <a:pt x="300" y="76"/>
                    </a:lnTo>
                    <a:lnTo>
                      <a:pt x="304" y="78"/>
                    </a:lnTo>
                    <a:lnTo>
                      <a:pt x="304" y="78"/>
                    </a:lnTo>
                    <a:lnTo>
                      <a:pt x="355" y="100"/>
                    </a:lnTo>
                    <a:lnTo>
                      <a:pt x="369" y="89"/>
                    </a:lnTo>
                    <a:lnTo>
                      <a:pt x="384" y="78"/>
                    </a:lnTo>
                    <a:lnTo>
                      <a:pt x="411" y="52"/>
                    </a:lnTo>
                    <a:lnTo>
                      <a:pt x="402" y="37"/>
                    </a:lnTo>
                    <a:lnTo>
                      <a:pt x="395" y="40"/>
                    </a:lnTo>
                    <a:lnTo>
                      <a:pt x="370" y="53"/>
                    </a:lnTo>
                    <a:lnTo>
                      <a:pt x="346" y="72"/>
                    </a:lnTo>
                    <a:lnTo>
                      <a:pt x="330" y="58"/>
                    </a:lnTo>
                    <a:lnTo>
                      <a:pt x="333" y="51"/>
                    </a:lnTo>
                    <a:lnTo>
                      <a:pt x="335" y="47"/>
                    </a:lnTo>
                    <a:lnTo>
                      <a:pt x="338" y="46"/>
                    </a:lnTo>
                    <a:lnTo>
                      <a:pt x="364" y="44"/>
                    </a:lnTo>
                    <a:lnTo>
                      <a:pt x="413" y="10"/>
                    </a:lnTo>
                    <a:lnTo>
                      <a:pt x="435" y="6"/>
                    </a:lnTo>
                    <a:lnTo>
                      <a:pt x="459" y="0"/>
                    </a:lnTo>
                    <a:lnTo>
                      <a:pt x="475" y="6"/>
                    </a:lnTo>
                    <a:lnTo>
                      <a:pt x="506" y="17"/>
                    </a:lnTo>
                    <a:lnTo>
                      <a:pt x="509" y="18"/>
                    </a:lnTo>
                    <a:lnTo>
                      <a:pt x="509" y="27"/>
                    </a:lnTo>
                    <a:lnTo>
                      <a:pt x="507" y="87"/>
                    </a:lnTo>
                    <a:lnTo>
                      <a:pt x="526" y="109"/>
                    </a:lnTo>
                    <a:lnTo>
                      <a:pt x="553" y="111"/>
                    </a:lnTo>
                    <a:lnTo>
                      <a:pt x="548" y="93"/>
                    </a:lnTo>
                    <a:lnTo>
                      <a:pt x="564" y="84"/>
                    </a:lnTo>
                    <a:lnTo>
                      <a:pt x="577" y="100"/>
                    </a:lnTo>
                    <a:lnTo>
                      <a:pt x="580" y="103"/>
                    </a:lnTo>
                    <a:lnTo>
                      <a:pt x="577" y="115"/>
                    </a:lnTo>
                    <a:lnTo>
                      <a:pt x="586" y="118"/>
                    </a:lnTo>
                    <a:close/>
                  </a:path>
                </a:pathLst>
              </a:custGeom>
              <a:solidFill>
                <a:srgbClr val="FFEBA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xmlns="" id="{B1137D77-EDC6-4F99-A7EC-47CCA31164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3" y="577"/>
                <a:ext cx="1071" cy="473"/>
              </a:xfrm>
              <a:custGeom>
                <a:avLst/>
                <a:gdLst>
                  <a:gd name="T0" fmla="*/ 840 w 1071"/>
                  <a:gd name="T1" fmla="*/ 374 h 473"/>
                  <a:gd name="T2" fmla="*/ 796 w 1071"/>
                  <a:gd name="T3" fmla="*/ 332 h 473"/>
                  <a:gd name="T4" fmla="*/ 716 w 1071"/>
                  <a:gd name="T5" fmla="*/ 388 h 473"/>
                  <a:gd name="T6" fmla="*/ 675 w 1071"/>
                  <a:gd name="T7" fmla="*/ 408 h 473"/>
                  <a:gd name="T8" fmla="*/ 543 w 1071"/>
                  <a:gd name="T9" fmla="*/ 463 h 473"/>
                  <a:gd name="T10" fmla="*/ 521 w 1071"/>
                  <a:gd name="T11" fmla="*/ 472 h 473"/>
                  <a:gd name="T12" fmla="*/ 482 w 1071"/>
                  <a:gd name="T13" fmla="*/ 435 h 473"/>
                  <a:gd name="T14" fmla="*/ 499 w 1071"/>
                  <a:gd name="T15" fmla="*/ 409 h 473"/>
                  <a:gd name="T16" fmla="*/ 626 w 1071"/>
                  <a:gd name="T17" fmla="*/ 389 h 473"/>
                  <a:gd name="T18" fmla="*/ 528 w 1071"/>
                  <a:gd name="T19" fmla="*/ 328 h 473"/>
                  <a:gd name="T20" fmla="*/ 601 w 1071"/>
                  <a:gd name="T21" fmla="*/ 262 h 473"/>
                  <a:gd name="T22" fmla="*/ 712 w 1071"/>
                  <a:gd name="T23" fmla="*/ 205 h 473"/>
                  <a:gd name="T24" fmla="*/ 802 w 1071"/>
                  <a:gd name="T25" fmla="*/ 182 h 473"/>
                  <a:gd name="T26" fmla="*/ 832 w 1071"/>
                  <a:gd name="T27" fmla="*/ 196 h 473"/>
                  <a:gd name="T28" fmla="*/ 917 w 1071"/>
                  <a:gd name="T29" fmla="*/ 225 h 473"/>
                  <a:gd name="T30" fmla="*/ 908 w 1071"/>
                  <a:gd name="T31" fmla="*/ 250 h 473"/>
                  <a:gd name="T32" fmla="*/ 315 w 1071"/>
                  <a:gd name="T33" fmla="*/ 238 h 473"/>
                  <a:gd name="T34" fmla="*/ 290 w 1071"/>
                  <a:gd name="T35" fmla="*/ 270 h 473"/>
                  <a:gd name="T36" fmla="*/ 178 w 1071"/>
                  <a:gd name="T37" fmla="*/ 269 h 473"/>
                  <a:gd name="T38" fmla="*/ 126 w 1071"/>
                  <a:gd name="T39" fmla="*/ 250 h 473"/>
                  <a:gd name="T40" fmla="*/ 4 w 1071"/>
                  <a:gd name="T41" fmla="*/ 270 h 473"/>
                  <a:gd name="T42" fmla="*/ 69 w 1071"/>
                  <a:gd name="T43" fmla="*/ 151 h 473"/>
                  <a:gd name="T44" fmla="*/ 229 w 1071"/>
                  <a:gd name="T45" fmla="*/ 107 h 473"/>
                  <a:gd name="T46" fmla="*/ 788 w 1071"/>
                  <a:gd name="T47" fmla="*/ 109 h 473"/>
                  <a:gd name="T48" fmla="*/ 826 w 1071"/>
                  <a:gd name="T49" fmla="*/ 84 h 473"/>
                  <a:gd name="T50" fmla="*/ 839 w 1071"/>
                  <a:gd name="T51" fmla="*/ 115 h 473"/>
                  <a:gd name="T52" fmla="*/ 895 w 1071"/>
                  <a:gd name="T53" fmla="*/ 167 h 473"/>
                  <a:gd name="T54" fmla="*/ 1028 w 1071"/>
                  <a:gd name="T55" fmla="*/ 149 h 473"/>
                  <a:gd name="T56" fmla="*/ 986 w 1071"/>
                  <a:gd name="T57" fmla="*/ 233 h 473"/>
                  <a:gd name="T58" fmla="*/ 959 w 1071"/>
                  <a:gd name="T59" fmla="*/ 227 h 473"/>
                  <a:gd name="T60" fmla="*/ 861 w 1071"/>
                  <a:gd name="T61" fmla="*/ 183 h 473"/>
                  <a:gd name="T62" fmla="*/ 773 w 1071"/>
                  <a:gd name="T63" fmla="*/ 154 h 473"/>
                  <a:gd name="T64" fmla="*/ 663 w 1071"/>
                  <a:gd name="T65" fmla="*/ 201 h 473"/>
                  <a:gd name="T66" fmla="*/ 562 w 1071"/>
                  <a:gd name="T67" fmla="*/ 245 h 473"/>
                  <a:gd name="T68" fmla="*/ 515 w 1071"/>
                  <a:gd name="T69" fmla="*/ 305 h 473"/>
                  <a:gd name="T70" fmla="*/ 424 w 1071"/>
                  <a:gd name="T71" fmla="*/ 342 h 473"/>
                  <a:gd name="T72" fmla="*/ 374 w 1071"/>
                  <a:gd name="T73" fmla="*/ 411 h 473"/>
                  <a:gd name="T74" fmla="*/ 262 w 1071"/>
                  <a:gd name="T75" fmla="*/ 431 h 473"/>
                  <a:gd name="T76" fmla="*/ 375 w 1071"/>
                  <a:gd name="T77" fmla="*/ 349 h 473"/>
                  <a:gd name="T78" fmla="*/ 333 w 1071"/>
                  <a:gd name="T79" fmla="*/ 301 h 473"/>
                  <a:gd name="T80" fmla="*/ 473 w 1071"/>
                  <a:gd name="T81" fmla="*/ 256 h 473"/>
                  <a:gd name="T82" fmla="*/ 330 w 1071"/>
                  <a:gd name="T83" fmla="*/ 273 h 473"/>
                  <a:gd name="T84" fmla="*/ 336 w 1071"/>
                  <a:gd name="T85" fmla="*/ 245 h 473"/>
                  <a:gd name="T86" fmla="*/ 427 w 1071"/>
                  <a:gd name="T87" fmla="*/ 197 h 473"/>
                  <a:gd name="T88" fmla="*/ 458 w 1071"/>
                  <a:gd name="T89" fmla="*/ 174 h 473"/>
                  <a:gd name="T90" fmla="*/ 485 w 1071"/>
                  <a:gd name="T91" fmla="*/ 156 h 473"/>
                  <a:gd name="T92" fmla="*/ 596 w 1071"/>
                  <a:gd name="T93" fmla="*/ 129 h 473"/>
                  <a:gd name="T94" fmla="*/ 508 w 1071"/>
                  <a:gd name="T95" fmla="*/ 122 h 473"/>
                  <a:gd name="T96" fmla="*/ 524 w 1071"/>
                  <a:gd name="T97" fmla="*/ 91 h 473"/>
                  <a:gd name="T98" fmla="*/ 566 w 1071"/>
                  <a:gd name="T99" fmla="*/ 78 h 473"/>
                  <a:gd name="T100" fmla="*/ 631 w 1071"/>
                  <a:gd name="T101" fmla="*/ 89 h 473"/>
                  <a:gd name="T102" fmla="*/ 664 w 1071"/>
                  <a:gd name="T103" fmla="*/ 37 h 473"/>
                  <a:gd name="T104" fmla="*/ 608 w 1071"/>
                  <a:gd name="T105" fmla="*/ 72 h 473"/>
                  <a:gd name="T106" fmla="*/ 597 w 1071"/>
                  <a:gd name="T107" fmla="*/ 47 h 473"/>
                  <a:gd name="T108" fmla="*/ 675 w 1071"/>
                  <a:gd name="T109" fmla="*/ 10 h 473"/>
                  <a:gd name="T110" fmla="*/ 737 w 1071"/>
                  <a:gd name="T111" fmla="*/ 6 h 473"/>
                  <a:gd name="T112" fmla="*/ 771 w 1071"/>
                  <a:gd name="T113" fmla="*/ 27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1" h="473">
                    <a:moveTo>
                      <a:pt x="908" y="250"/>
                    </a:moveTo>
                    <a:lnTo>
                      <a:pt x="866" y="367"/>
                    </a:lnTo>
                    <a:lnTo>
                      <a:pt x="840" y="374"/>
                    </a:lnTo>
                    <a:lnTo>
                      <a:pt x="827" y="363"/>
                    </a:lnTo>
                    <a:lnTo>
                      <a:pt x="810" y="346"/>
                    </a:lnTo>
                    <a:lnTo>
                      <a:pt x="796" y="332"/>
                    </a:lnTo>
                    <a:lnTo>
                      <a:pt x="733" y="353"/>
                    </a:lnTo>
                    <a:lnTo>
                      <a:pt x="731" y="354"/>
                    </a:lnTo>
                    <a:lnTo>
                      <a:pt x="716" y="388"/>
                    </a:lnTo>
                    <a:lnTo>
                      <a:pt x="710" y="399"/>
                    </a:lnTo>
                    <a:lnTo>
                      <a:pt x="700" y="401"/>
                    </a:lnTo>
                    <a:lnTo>
                      <a:pt x="675" y="408"/>
                    </a:lnTo>
                    <a:lnTo>
                      <a:pt x="668" y="409"/>
                    </a:lnTo>
                    <a:lnTo>
                      <a:pt x="589" y="427"/>
                    </a:lnTo>
                    <a:lnTo>
                      <a:pt x="543" y="463"/>
                    </a:lnTo>
                    <a:lnTo>
                      <a:pt x="540" y="465"/>
                    </a:lnTo>
                    <a:lnTo>
                      <a:pt x="537" y="473"/>
                    </a:lnTo>
                    <a:lnTo>
                      <a:pt x="521" y="472"/>
                    </a:lnTo>
                    <a:lnTo>
                      <a:pt x="435" y="444"/>
                    </a:lnTo>
                    <a:lnTo>
                      <a:pt x="459" y="429"/>
                    </a:lnTo>
                    <a:lnTo>
                      <a:pt x="482" y="435"/>
                    </a:lnTo>
                    <a:lnTo>
                      <a:pt x="496" y="438"/>
                    </a:lnTo>
                    <a:lnTo>
                      <a:pt x="497" y="428"/>
                    </a:lnTo>
                    <a:lnTo>
                      <a:pt x="499" y="409"/>
                    </a:lnTo>
                    <a:lnTo>
                      <a:pt x="523" y="407"/>
                    </a:lnTo>
                    <a:lnTo>
                      <a:pt x="580" y="402"/>
                    </a:lnTo>
                    <a:lnTo>
                      <a:pt x="626" y="389"/>
                    </a:lnTo>
                    <a:lnTo>
                      <a:pt x="638" y="364"/>
                    </a:lnTo>
                    <a:lnTo>
                      <a:pt x="580" y="359"/>
                    </a:lnTo>
                    <a:lnTo>
                      <a:pt x="528" y="328"/>
                    </a:lnTo>
                    <a:lnTo>
                      <a:pt x="582" y="324"/>
                    </a:lnTo>
                    <a:lnTo>
                      <a:pt x="568" y="292"/>
                    </a:lnTo>
                    <a:lnTo>
                      <a:pt x="601" y="262"/>
                    </a:lnTo>
                    <a:lnTo>
                      <a:pt x="624" y="250"/>
                    </a:lnTo>
                    <a:lnTo>
                      <a:pt x="685" y="218"/>
                    </a:lnTo>
                    <a:lnTo>
                      <a:pt x="712" y="205"/>
                    </a:lnTo>
                    <a:lnTo>
                      <a:pt x="753" y="203"/>
                    </a:lnTo>
                    <a:lnTo>
                      <a:pt x="773" y="182"/>
                    </a:lnTo>
                    <a:lnTo>
                      <a:pt x="802" y="182"/>
                    </a:lnTo>
                    <a:lnTo>
                      <a:pt x="807" y="183"/>
                    </a:lnTo>
                    <a:lnTo>
                      <a:pt x="831" y="194"/>
                    </a:lnTo>
                    <a:lnTo>
                      <a:pt x="832" y="196"/>
                    </a:lnTo>
                    <a:lnTo>
                      <a:pt x="862" y="207"/>
                    </a:lnTo>
                    <a:lnTo>
                      <a:pt x="897" y="210"/>
                    </a:lnTo>
                    <a:lnTo>
                      <a:pt x="917" y="225"/>
                    </a:lnTo>
                    <a:lnTo>
                      <a:pt x="916" y="226"/>
                    </a:lnTo>
                    <a:lnTo>
                      <a:pt x="912" y="238"/>
                    </a:lnTo>
                    <a:lnTo>
                      <a:pt x="908" y="250"/>
                    </a:lnTo>
                    <a:close/>
                    <a:moveTo>
                      <a:pt x="229" y="107"/>
                    </a:moveTo>
                    <a:lnTo>
                      <a:pt x="312" y="219"/>
                    </a:lnTo>
                    <a:lnTo>
                      <a:pt x="315" y="238"/>
                    </a:lnTo>
                    <a:lnTo>
                      <a:pt x="309" y="248"/>
                    </a:lnTo>
                    <a:lnTo>
                      <a:pt x="308" y="250"/>
                    </a:lnTo>
                    <a:lnTo>
                      <a:pt x="290" y="270"/>
                    </a:lnTo>
                    <a:lnTo>
                      <a:pt x="268" y="283"/>
                    </a:lnTo>
                    <a:lnTo>
                      <a:pt x="241" y="300"/>
                    </a:lnTo>
                    <a:lnTo>
                      <a:pt x="178" y="269"/>
                    </a:lnTo>
                    <a:lnTo>
                      <a:pt x="171" y="250"/>
                    </a:lnTo>
                    <a:lnTo>
                      <a:pt x="162" y="226"/>
                    </a:lnTo>
                    <a:lnTo>
                      <a:pt x="126" y="250"/>
                    </a:lnTo>
                    <a:lnTo>
                      <a:pt x="76" y="281"/>
                    </a:lnTo>
                    <a:lnTo>
                      <a:pt x="0" y="273"/>
                    </a:lnTo>
                    <a:lnTo>
                      <a:pt x="4" y="270"/>
                    </a:lnTo>
                    <a:lnTo>
                      <a:pt x="6" y="250"/>
                    </a:lnTo>
                    <a:lnTo>
                      <a:pt x="15" y="179"/>
                    </a:lnTo>
                    <a:lnTo>
                      <a:pt x="69" y="151"/>
                    </a:lnTo>
                    <a:lnTo>
                      <a:pt x="76" y="172"/>
                    </a:lnTo>
                    <a:lnTo>
                      <a:pt x="222" y="95"/>
                    </a:lnTo>
                    <a:lnTo>
                      <a:pt x="229" y="107"/>
                    </a:lnTo>
                    <a:close/>
                    <a:moveTo>
                      <a:pt x="771" y="27"/>
                    </a:moveTo>
                    <a:lnTo>
                      <a:pt x="769" y="87"/>
                    </a:lnTo>
                    <a:lnTo>
                      <a:pt x="788" y="109"/>
                    </a:lnTo>
                    <a:lnTo>
                      <a:pt x="815" y="111"/>
                    </a:lnTo>
                    <a:lnTo>
                      <a:pt x="810" y="93"/>
                    </a:lnTo>
                    <a:lnTo>
                      <a:pt x="826" y="84"/>
                    </a:lnTo>
                    <a:lnTo>
                      <a:pt x="839" y="100"/>
                    </a:lnTo>
                    <a:lnTo>
                      <a:pt x="842" y="103"/>
                    </a:lnTo>
                    <a:lnTo>
                      <a:pt x="839" y="115"/>
                    </a:lnTo>
                    <a:lnTo>
                      <a:pt x="848" y="118"/>
                    </a:lnTo>
                    <a:lnTo>
                      <a:pt x="845" y="140"/>
                    </a:lnTo>
                    <a:lnTo>
                      <a:pt x="895" y="167"/>
                    </a:lnTo>
                    <a:lnTo>
                      <a:pt x="904" y="163"/>
                    </a:lnTo>
                    <a:lnTo>
                      <a:pt x="965" y="127"/>
                    </a:lnTo>
                    <a:lnTo>
                      <a:pt x="1028" y="149"/>
                    </a:lnTo>
                    <a:lnTo>
                      <a:pt x="1071" y="138"/>
                    </a:lnTo>
                    <a:lnTo>
                      <a:pt x="1030" y="202"/>
                    </a:lnTo>
                    <a:lnTo>
                      <a:pt x="986" y="233"/>
                    </a:lnTo>
                    <a:lnTo>
                      <a:pt x="969" y="244"/>
                    </a:lnTo>
                    <a:lnTo>
                      <a:pt x="958" y="235"/>
                    </a:lnTo>
                    <a:lnTo>
                      <a:pt x="959" y="227"/>
                    </a:lnTo>
                    <a:lnTo>
                      <a:pt x="926" y="200"/>
                    </a:lnTo>
                    <a:lnTo>
                      <a:pt x="894" y="176"/>
                    </a:lnTo>
                    <a:lnTo>
                      <a:pt x="861" y="183"/>
                    </a:lnTo>
                    <a:lnTo>
                      <a:pt x="846" y="173"/>
                    </a:lnTo>
                    <a:lnTo>
                      <a:pt x="805" y="145"/>
                    </a:lnTo>
                    <a:lnTo>
                      <a:pt x="773" y="154"/>
                    </a:lnTo>
                    <a:lnTo>
                      <a:pt x="736" y="174"/>
                    </a:lnTo>
                    <a:lnTo>
                      <a:pt x="707" y="180"/>
                    </a:lnTo>
                    <a:lnTo>
                      <a:pt x="663" y="201"/>
                    </a:lnTo>
                    <a:lnTo>
                      <a:pt x="624" y="214"/>
                    </a:lnTo>
                    <a:lnTo>
                      <a:pt x="594" y="229"/>
                    </a:lnTo>
                    <a:lnTo>
                      <a:pt x="562" y="245"/>
                    </a:lnTo>
                    <a:lnTo>
                      <a:pt x="552" y="250"/>
                    </a:lnTo>
                    <a:lnTo>
                      <a:pt x="518" y="265"/>
                    </a:lnTo>
                    <a:lnTo>
                      <a:pt x="515" y="305"/>
                    </a:lnTo>
                    <a:lnTo>
                      <a:pt x="479" y="327"/>
                    </a:lnTo>
                    <a:lnTo>
                      <a:pt x="429" y="340"/>
                    </a:lnTo>
                    <a:lnTo>
                      <a:pt x="424" y="342"/>
                    </a:lnTo>
                    <a:lnTo>
                      <a:pt x="420" y="351"/>
                    </a:lnTo>
                    <a:lnTo>
                      <a:pt x="408" y="381"/>
                    </a:lnTo>
                    <a:lnTo>
                      <a:pt x="374" y="411"/>
                    </a:lnTo>
                    <a:lnTo>
                      <a:pt x="308" y="435"/>
                    </a:lnTo>
                    <a:lnTo>
                      <a:pt x="298" y="438"/>
                    </a:lnTo>
                    <a:lnTo>
                      <a:pt x="262" y="431"/>
                    </a:lnTo>
                    <a:lnTo>
                      <a:pt x="293" y="414"/>
                    </a:lnTo>
                    <a:lnTo>
                      <a:pt x="370" y="379"/>
                    </a:lnTo>
                    <a:lnTo>
                      <a:pt x="375" y="349"/>
                    </a:lnTo>
                    <a:lnTo>
                      <a:pt x="301" y="341"/>
                    </a:lnTo>
                    <a:lnTo>
                      <a:pt x="318" y="305"/>
                    </a:lnTo>
                    <a:lnTo>
                      <a:pt x="333" y="301"/>
                    </a:lnTo>
                    <a:lnTo>
                      <a:pt x="354" y="296"/>
                    </a:lnTo>
                    <a:lnTo>
                      <a:pt x="424" y="277"/>
                    </a:lnTo>
                    <a:lnTo>
                      <a:pt x="473" y="256"/>
                    </a:lnTo>
                    <a:lnTo>
                      <a:pt x="433" y="255"/>
                    </a:lnTo>
                    <a:lnTo>
                      <a:pt x="388" y="257"/>
                    </a:lnTo>
                    <a:lnTo>
                      <a:pt x="330" y="273"/>
                    </a:lnTo>
                    <a:lnTo>
                      <a:pt x="318" y="277"/>
                    </a:lnTo>
                    <a:lnTo>
                      <a:pt x="334" y="250"/>
                    </a:lnTo>
                    <a:lnTo>
                      <a:pt x="336" y="245"/>
                    </a:lnTo>
                    <a:lnTo>
                      <a:pt x="388" y="203"/>
                    </a:lnTo>
                    <a:lnTo>
                      <a:pt x="417" y="185"/>
                    </a:lnTo>
                    <a:lnTo>
                      <a:pt x="427" y="197"/>
                    </a:lnTo>
                    <a:lnTo>
                      <a:pt x="445" y="217"/>
                    </a:lnTo>
                    <a:lnTo>
                      <a:pt x="475" y="209"/>
                    </a:lnTo>
                    <a:lnTo>
                      <a:pt x="458" y="174"/>
                    </a:lnTo>
                    <a:lnTo>
                      <a:pt x="455" y="170"/>
                    </a:lnTo>
                    <a:lnTo>
                      <a:pt x="477" y="160"/>
                    </a:lnTo>
                    <a:lnTo>
                      <a:pt x="485" y="156"/>
                    </a:lnTo>
                    <a:lnTo>
                      <a:pt x="525" y="154"/>
                    </a:lnTo>
                    <a:lnTo>
                      <a:pt x="562" y="157"/>
                    </a:lnTo>
                    <a:lnTo>
                      <a:pt x="596" y="129"/>
                    </a:lnTo>
                    <a:lnTo>
                      <a:pt x="562" y="122"/>
                    </a:lnTo>
                    <a:lnTo>
                      <a:pt x="518" y="122"/>
                    </a:lnTo>
                    <a:lnTo>
                      <a:pt x="508" y="122"/>
                    </a:lnTo>
                    <a:lnTo>
                      <a:pt x="506" y="125"/>
                    </a:lnTo>
                    <a:lnTo>
                      <a:pt x="513" y="110"/>
                    </a:lnTo>
                    <a:lnTo>
                      <a:pt x="524" y="91"/>
                    </a:lnTo>
                    <a:lnTo>
                      <a:pt x="539" y="79"/>
                    </a:lnTo>
                    <a:lnTo>
                      <a:pt x="562" y="76"/>
                    </a:lnTo>
                    <a:lnTo>
                      <a:pt x="566" y="78"/>
                    </a:lnTo>
                    <a:lnTo>
                      <a:pt x="566" y="78"/>
                    </a:lnTo>
                    <a:lnTo>
                      <a:pt x="617" y="100"/>
                    </a:lnTo>
                    <a:lnTo>
                      <a:pt x="631" y="89"/>
                    </a:lnTo>
                    <a:lnTo>
                      <a:pt x="646" y="78"/>
                    </a:lnTo>
                    <a:lnTo>
                      <a:pt x="673" y="52"/>
                    </a:lnTo>
                    <a:lnTo>
                      <a:pt x="664" y="37"/>
                    </a:lnTo>
                    <a:lnTo>
                      <a:pt x="657" y="40"/>
                    </a:lnTo>
                    <a:lnTo>
                      <a:pt x="632" y="53"/>
                    </a:lnTo>
                    <a:lnTo>
                      <a:pt x="608" y="72"/>
                    </a:lnTo>
                    <a:lnTo>
                      <a:pt x="592" y="58"/>
                    </a:lnTo>
                    <a:lnTo>
                      <a:pt x="595" y="51"/>
                    </a:lnTo>
                    <a:lnTo>
                      <a:pt x="597" y="47"/>
                    </a:lnTo>
                    <a:lnTo>
                      <a:pt x="600" y="46"/>
                    </a:lnTo>
                    <a:lnTo>
                      <a:pt x="626" y="44"/>
                    </a:lnTo>
                    <a:lnTo>
                      <a:pt x="675" y="10"/>
                    </a:lnTo>
                    <a:lnTo>
                      <a:pt x="697" y="6"/>
                    </a:lnTo>
                    <a:lnTo>
                      <a:pt x="721" y="0"/>
                    </a:lnTo>
                    <a:lnTo>
                      <a:pt x="737" y="6"/>
                    </a:lnTo>
                    <a:lnTo>
                      <a:pt x="768" y="17"/>
                    </a:lnTo>
                    <a:lnTo>
                      <a:pt x="771" y="18"/>
                    </a:lnTo>
                    <a:lnTo>
                      <a:pt x="771" y="27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xmlns="" id="{D88021E6-F207-43BE-AA70-5752DEBCA8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22" y="479"/>
                <a:ext cx="275" cy="145"/>
              </a:xfrm>
              <a:custGeom>
                <a:avLst/>
                <a:gdLst>
                  <a:gd name="T0" fmla="*/ 260 w 275"/>
                  <a:gd name="T1" fmla="*/ 0 h 145"/>
                  <a:gd name="T2" fmla="*/ 269 w 275"/>
                  <a:gd name="T3" fmla="*/ 2 h 145"/>
                  <a:gd name="T4" fmla="*/ 270 w 275"/>
                  <a:gd name="T5" fmla="*/ 6 h 145"/>
                  <a:gd name="T6" fmla="*/ 275 w 275"/>
                  <a:gd name="T7" fmla="*/ 46 h 145"/>
                  <a:gd name="T8" fmla="*/ 226 w 275"/>
                  <a:gd name="T9" fmla="*/ 108 h 145"/>
                  <a:gd name="T10" fmla="*/ 177 w 275"/>
                  <a:gd name="T11" fmla="*/ 142 h 145"/>
                  <a:gd name="T12" fmla="*/ 151 w 275"/>
                  <a:gd name="T13" fmla="*/ 144 h 145"/>
                  <a:gd name="T14" fmla="*/ 148 w 275"/>
                  <a:gd name="T15" fmla="*/ 145 h 145"/>
                  <a:gd name="T16" fmla="*/ 157 w 275"/>
                  <a:gd name="T17" fmla="*/ 124 h 145"/>
                  <a:gd name="T18" fmla="*/ 186 w 275"/>
                  <a:gd name="T19" fmla="*/ 79 h 145"/>
                  <a:gd name="T20" fmla="*/ 235 w 275"/>
                  <a:gd name="T21" fmla="*/ 21 h 145"/>
                  <a:gd name="T22" fmla="*/ 236 w 275"/>
                  <a:gd name="T23" fmla="*/ 20 h 145"/>
                  <a:gd name="T24" fmla="*/ 252 w 275"/>
                  <a:gd name="T25" fmla="*/ 6 h 145"/>
                  <a:gd name="T26" fmla="*/ 260 w 275"/>
                  <a:gd name="T27" fmla="*/ 0 h 145"/>
                  <a:gd name="T28" fmla="*/ 26 w 275"/>
                  <a:gd name="T29" fmla="*/ 140 h 145"/>
                  <a:gd name="T30" fmla="*/ 0 w 275"/>
                  <a:gd name="T31" fmla="*/ 115 h 145"/>
                  <a:gd name="T32" fmla="*/ 21 w 275"/>
                  <a:gd name="T33" fmla="*/ 61 h 145"/>
                  <a:gd name="T34" fmla="*/ 83 w 275"/>
                  <a:gd name="T35" fmla="*/ 32 h 145"/>
                  <a:gd name="T36" fmla="*/ 156 w 275"/>
                  <a:gd name="T37" fmla="*/ 61 h 145"/>
                  <a:gd name="T38" fmla="*/ 26 w 275"/>
                  <a:gd name="T39" fmla="*/ 14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5" h="145">
                    <a:moveTo>
                      <a:pt x="260" y="0"/>
                    </a:moveTo>
                    <a:lnTo>
                      <a:pt x="269" y="2"/>
                    </a:lnTo>
                    <a:lnTo>
                      <a:pt x="270" y="6"/>
                    </a:lnTo>
                    <a:lnTo>
                      <a:pt x="275" y="46"/>
                    </a:lnTo>
                    <a:lnTo>
                      <a:pt x="226" y="108"/>
                    </a:lnTo>
                    <a:lnTo>
                      <a:pt x="177" y="142"/>
                    </a:lnTo>
                    <a:lnTo>
                      <a:pt x="151" y="144"/>
                    </a:lnTo>
                    <a:lnTo>
                      <a:pt x="148" y="145"/>
                    </a:lnTo>
                    <a:lnTo>
                      <a:pt x="157" y="124"/>
                    </a:lnTo>
                    <a:lnTo>
                      <a:pt x="186" y="79"/>
                    </a:lnTo>
                    <a:lnTo>
                      <a:pt x="235" y="21"/>
                    </a:lnTo>
                    <a:lnTo>
                      <a:pt x="236" y="20"/>
                    </a:lnTo>
                    <a:lnTo>
                      <a:pt x="252" y="6"/>
                    </a:lnTo>
                    <a:lnTo>
                      <a:pt x="260" y="0"/>
                    </a:lnTo>
                    <a:close/>
                    <a:moveTo>
                      <a:pt x="26" y="140"/>
                    </a:moveTo>
                    <a:lnTo>
                      <a:pt x="0" y="115"/>
                    </a:lnTo>
                    <a:lnTo>
                      <a:pt x="21" y="61"/>
                    </a:lnTo>
                    <a:lnTo>
                      <a:pt x="83" y="32"/>
                    </a:lnTo>
                    <a:lnTo>
                      <a:pt x="156" y="61"/>
                    </a:lnTo>
                    <a:lnTo>
                      <a:pt x="26" y="14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xmlns="" id="{C8F90AEB-3F3F-4823-BAAB-1ECE0CDE6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0" y="2834"/>
                <a:ext cx="210" cy="237"/>
              </a:xfrm>
              <a:custGeom>
                <a:avLst/>
                <a:gdLst>
                  <a:gd name="T0" fmla="*/ 7 w 210"/>
                  <a:gd name="T1" fmla="*/ 34 h 237"/>
                  <a:gd name="T2" fmla="*/ 10 w 210"/>
                  <a:gd name="T3" fmla="*/ 31 h 237"/>
                  <a:gd name="T4" fmla="*/ 48 w 210"/>
                  <a:gd name="T5" fmla="*/ 10 h 237"/>
                  <a:gd name="T6" fmla="*/ 89 w 210"/>
                  <a:gd name="T7" fmla="*/ 0 h 237"/>
                  <a:gd name="T8" fmla="*/ 94 w 210"/>
                  <a:gd name="T9" fmla="*/ 11 h 237"/>
                  <a:gd name="T10" fmla="*/ 117 w 210"/>
                  <a:gd name="T11" fmla="*/ 31 h 237"/>
                  <a:gd name="T12" fmla="*/ 154 w 210"/>
                  <a:gd name="T13" fmla="*/ 48 h 237"/>
                  <a:gd name="T14" fmla="*/ 182 w 210"/>
                  <a:gd name="T15" fmla="*/ 43 h 237"/>
                  <a:gd name="T16" fmla="*/ 191 w 210"/>
                  <a:gd name="T17" fmla="*/ 41 h 237"/>
                  <a:gd name="T18" fmla="*/ 194 w 210"/>
                  <a:gd name="T19" fmla="*/ 39 h 237"/>
                  <a:gd name="T20" fmla="*/ 202 w 210"/>
                  <a:gd name="T21" fmla="*/ 48 h 237"/>
                  <a:gd name="T22" fmla="*/ 210 w 210"/>
                  <a:gd name="T23" fmla="*/ 56 h 237"/>
                  <a:gd name="T24" fmla="*/ 187 w 210"/>
                  <a:gd name="T25" fmla="*/ 102 h 237"/>
                  <a:gd name="T26" fmla="*/ 180 w 210"/>
                  <a:gd name="T27" fmla="*/ 118 h 237"/>
                  <a:gd name="T28" fmla="*/ 149 w 210"/>
                  <a:gd name="T29" fmla="*/ 193 h 237"/>
                  <a:gd name="T30" fmla="*/ 122 w 210"/>
                  <a:gd name="T31" fmla="*/ 207 h 237"/>
                  <a:gd name="T32" fmla="*/ 110 w 210"/>
                  <a:gd name="T33" fmla="*/ 197 h 237"/>
                  <a:gd name="T34" fmla="*/ 46 w 210"/>
                  <a:gd name="T35" fmla="*/ 237 h 237"/>
                  <a:gd name="T36" fmla="*/ 6 w 210"/>
                  <a:gd name="T37" fmla="*/ 229 h 237"/>
                  <a:gd name="T38" fmla="*/ 11 w 210"/>
                  <a:gd name="T39" fmla="*/ 180 h 237"/>
                  <a:gd name="T40" fmla="*/ 0 w 210"/>
                  <a:gd name="T41" fmla="*/ 119 h 237"/>
                  <a:gd name="T42" fmla="*/ 3 w 210"/>
                  <a:gd name="T43" fmla="*/ 104 h 237"/>
                  <a:gd name="T44" fmla="*/ 21 w 210"/>
                  <a:gd name="T45" fmla="*/ 67 h 237"/>
                  <a:gd name="T46" fmla="*/ 7 w 210"/>
                  <a:gd name="T47" fmla="*/ 68 h 237"/>
                  <a:gd name="T48" fmla="*/ 7 w 210"/>
                  <a:gd name="T49" fmla="*/ 41 h 237"/>
                  <a:gd name="T50" fmla="*/ 7 w 210"/>
                  <a:gd name="T51" fmla="*/ 34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0" h="237">
                    <a:moveTo>
                      <a:pt x="7" y="34"/>
                    </a:moveTo>
                    <a:lnTo>
                      <a:pt x="10" y="31"/>
                    </a:lnTo>
                    <a:lnTo>
                      <a:pt x="48" y="10"/>
                    </a:lnTo>
                    <a:lnTo>
                      <a:pt x="89" y="0"/>
                    </a:lnTo>
                    <a:lnTo>
                      <a:pt x="94" y="11"/>
                    </a:lnTo>
                    <a:lnTo>
                      <a:pt x="117" y="31"/>
                    </a:lnTo>
                    <a:lnTo>
                      <a:pt x="154" y="48"/>
                    </a:lnTo>
                    <a:lnTo>
                      <a:pt x="182" y="43"/>
                    </a:lnTo>
                    <a:lnTo>
                      <a:pt x="191" y="41"/>
                    </a:lnTo>
                    <a:lnTo>
                      <a:pt x="194" y="39"/>
                    </a:lnTo>
                    <a:lnTo>
                      <a:pt x="202" y="48"/>
                    </a:lnTo>
                    <a:lnTo>
                      <a:pt x="210" y="56"/>
                    </a:lnTo>
                    <a:lnTo>
                      <a:pt x="187" y="102"/>
                    </a:lnTo>
                    <a:lnTo>
                      <a:pt x="180" y="118"/>
                    </a:lnTo>
                    <a:lnTo>
                      <a:pt x="149" y="193"/>
                    </a:lnTo>
                    <a:lnTo>
                      <a:pt x="122" y="207"/>
                    </a:lnTo>
                    <a:lnTo>
                      <a:pt x="110" y="197"/>
                    </a:lnTo>
                    <a:lnTo>
                      <a:pt x="46" y="237"/>
                    </a:lnTo>
                    <a:lnTo>
                      <a:pt x="6" y="229"/>
                    </a:lnTo>
                    <a:lnTo>
                      <a:pt x="11" y="180"/>
                    </a:lnTo>
                    <a:lnTo>
                      <a:pt x="0" y="119"/>
                    </a:lnTo>
                    <a:lnTo>
                      <a:pt x="3" y="104"/>
                    </a:lnTo>
                    <a:lnTo>
                      <a:pt x="21" y="67"/>
                    </a:lnTo>
                    <a:lnTo>
                      <a:pt x="7" y="68"/>
                    </a:lnTo>
                    <a:lnTo>
                      <a:pt x="7" y="41"/>
                    </a:lnTo>
                    <a:lnTo>
                      <a:pt x="7" y="34"/>
                    </a:lnTo>
                    <a:close/>
                  </a:path>
                </a:pathLst>
              </a:custGeom>
              <a:solidFill>
                <a:srgbClr val="FF0000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3A559A70-4D12-487D-A847-05A9C2F12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6" y="2733"/>
                <a:ext cx="262" cy="10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altLang="nb-NO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Malvik</a:t>
                </a:r>
                <a:endParaRPr kumimoji="0" lang="nb-NO" altLang="nb-NO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A68ECEBC-47FC-4380-8B40-2B9944E24A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5" y="2504"/>
                <a:ext cx="260" cy="106"/>
              </a:xfrm>
              <a:prstGeom prst="rect">
                <a:avLst/>
              </a:prstGeom>
              <a:solidFill>
                <a:srgbClr val="E76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altLang="nb-NO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Frosta</a:t>
                </a:r>
                <a:endParaRPr kumimoji="0" lang="nb-NO" altLang="nb-NO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024F42C5-EDA8-4785-AA8C-275059AB3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7" y="2908"/>
                <a:ext cx="260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altLang="nb-NO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Skaun</a:t>
                </a:r>
                <a:endParaRPr kumimoji="0" lang="nb-NO" altLang="nb-NO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B1BD8247-A99B-445C-9497-76D5ECBEA3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994"/>
                <a:ext cx="39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altLang="nb-NO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Høylandet</a:t>
                </a:r>
                <a:endParaRPr kumimoji="0" lang="nb-NO" altLang="nb-NO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6A794568-F37D-4138-B663-76EA8872C0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1" y="2150"/>
                <a:ext cx="30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altLang="nb-NO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Inderøy</a:t>
                </a:r>
                <a:endParaRPr kumimoji="0" lang="nb-NO" altLang="nb-NO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3EBFF24D-F8F6-4F8B-9D6F-46744F5E4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72"/>
                <a:ext cx="37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altLang="nb-NO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Overhalla</a:t>
                </a:r>
                <a:endParaRPr kumimoji="0" lang="nb-NO" altLang="nb-NO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3DECCDE7-2AFA-4D52-98CC-BCC656D2FD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7" y="3181"/>
                <a:ext cx="260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altLang="nb-NO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Rindal</a:t>
                </a:r>
                <a:endParaRPr kumimoji="0" lang="nb-NO" altLang="nb-NO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FA0FBDE2-F696-49BB-8123-F0EBE070B1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0" y="846"/>
                <a:ext cx="500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altLang="nb-NO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Namsskogan</a:t>
                </a:r>
                <a:endParaRPr kumimoji="0" lang="nb-NO" altLang="nb-NO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670F72F5-A8C3-4DFC-BFF0-B62FE968A2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" y="2396"/>
                <a:ext cx="36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altLang="nb-NO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Levanger</a:t>
                </a:r>
                <a:endParaRPr kumimoji="0" lang="nb-NO" altLang="nb-NO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6EB4D7A9-5F47-4889-841F-5DDEE371F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9" y="3058"/>
                <a:ext cx="29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altLang="nb-NO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Melhus</a:t>
                </a:r>
                <a:endParaRPr kumimoji="0" lang="nb-NO" altLang="nb-NO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AAFC794E-06D8-49EE-A94B-399AE61E93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8" y="3489"/>
                <a:ext cx="35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altLang="nb-NO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Rennebu</a:t>
                </a:r>
                <a:endParaRPr kumimoji="0" lang="nb-NO" altLang="nb-NO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xmlns="" id="{DAD77C4F-8174-4368-84F3-C2A03A21B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9" y="2360"/>
                <a:ext cx="4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altLang="nb-NO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Indre Fosen</a:t>
                </a:r>
                <a:endParaRPr kumimoji="0" lang="nb-NO" altLang="nb-NO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2CA87E23-F1D0-4CB8-841D-D9A9A2B0A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9" y="3389"/>
                <a:ext cx="55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altLang="nb-NO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Midtre Gauldal</a:t>
                </a:r>
                <a:endParaRPr kumimoji="0" lang="nb-NO" altLang="nb-NO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914A1BA6-3FF5-4905-8485-FF5DF02AB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2" y="2680"/>
                <a:ext cx="30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altLang="nb-NO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Stjørdal</a:t>
                </a:r>
                <a:endParaRPr kumimoji="0" lang="nb-NO" altLang="nb-NO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D9A4D19A-1566-49F4-BD76-8395BDA41E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8" y="1358"/>
                <a:ext cx="370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altLang="nb-NO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Flatanger</a:t>
                </a:r>
                <a:endParaRPr kumimoji="0" lang="nb-NO" altLang="nb-NO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CF39F1B0-BB7A-4251-B824-A04386B07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2" y="3500"/>
                <a:ext cx="32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altLang="nb-NO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Holtålen</a:t>
                </a:r>
                <a:endParaRPr kumimoji="0" lang="nb-NO" altLang="nb-NO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43E559F3-0073-4A3C-A711-261563D90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3" y="2778"/>
                <a:ext cx="32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altLang="nb-NO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Meråker</a:t>
                </a:r>
                <a:endParaRPr kumimoji="0" lang="nb-NO" altLang="nb-NO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970763C3-9713-497E-8DE5-F15AEB4ED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8" y="1309"/>
                <a:ext cx="25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altLang="nb-NO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Grong</a:t>
                </a:r>
                <a:endParaRPr kumimoji="0" lang="nb-NO" altLang="nb-NO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E3F260FD-CC8D-464B-BE38-3C96E974E6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5" y="804"/>
                <a:ext cx="30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altLang="nb-NO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Røyrvik</a:t>
                </a:r>
                <a:endParaRPr kumimoji="0" lang="nb-NO" altLang="nb-NO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1001BE3-9393-4E71-A44E-5D19E9D64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8" y="3041"/>
                <a:ext cx="23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altLang="nb-NO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Selbu</a:t>
                </a:r>
                <a:endParaRPr kumimoji="0" lang="nb-NO" altLang="nb-NO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C0CBFAE0-1F62-4209-9D04-4392C980F6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3" y="2174"/>
                <a:ext cx="274" cy="10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altLang="nb-NO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Ørland</a:t>
                </a:r>
                <a:endParaRPr kumimoji="0" lang="nb-NO" altLang="nb-NO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28C78D45-FD8F-4C5C-9007-DE62C316B5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2868"/>
                <a:ext cx="22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altLang="nb-NO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Heim</a:t>
                </a:r>
                <a:endParaRPr kumimoji="0" lang="nb-NO" altLang="nb-NO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CF8A34B0-0ECE-48E0-8B6A-E3B410FFD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4" y="2276"/>
                <a:ext cx="26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altLang="nb-NO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Verdal</a:t>
                </a:r>
                <a:endParaRPr kumimoji="0" lang="nb-NO" altLang="nb-NO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9F0FD49C-4EB6-4E34-8BBC-8FBB37399C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2" y="3323"/>
                <a:ext cx="230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altLang="nb-NO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Tydal</a:t>
                </a:r>
                <a:endParaRPr kumimoji="0" lang="nb-NO" altLang="nb-NO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9BF9953A-0FFE-42B6-B412-2EFD76D25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0" y="1913"/>
                <a:ext cx="3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altLang="nb-NO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Steinkjer</a:t>
                </a:r>
                <a:endParaRPr kumimoji="0" lang="nb-NO" altLang="nb-NO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E66E4830-1261-446F-A56A-766C080C2D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899"/>
                <a:ext cx="31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altLang="nb-NO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Orkland</a:t>
                </a:r>
                <a:endParaRPr kumimoji="0" lang="nb-NO" altLang="nb-NO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B25B8505-6363-4488-8CD3-C01E2412AF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7" y="1232"/>
                <a:ext cx="32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altLang="nb-NO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Namsos</a:t>
                </a:r>
                <a:endParaRPr kumimoji="0" lang="nb-NO" altLang="nb-NO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75C21EB1-6393-4AD8-A713-125DC4367A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9" y="3856"/>
                <a:ext cx="290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altLang="nb-NO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Oppdal</a:t>
                </a:r>
                <a:endParaRPr kumimoji="0" lang="nb-NO" altLang="nb-NO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ADD63441-47DE-49A5-8F1A-92B8C484B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7" y="3897"/>
                <a:ext cx="25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altLang="nb-NO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Røros</a:t>
                </a:r>
                <a:endParaRPr kumimoji="0" lang="nb-NO" altLang="nb-NO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2BFD0251-6B4B-4A5E-A8E1-F7E5B6812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" y="2463"/>
                <a:ext cx="20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altLang="nb-NO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Hitra</a:t>
                </a:r>
                <a:endParaRPr kumimoji="0" lang="nb-NO" altLang="nb-NO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995E2213-3292-45C1-900C-2085ECC2CD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5" y="492"/>
                <a:ext cx="20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altLang="nb-NO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Leka</a:t>
                </a:r>
                <a:endParaRPr kumimoji="0" lang="nb-NO" altLang="nb-NO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AEEFE76A-DC6A-46DF-BFAD-19B7FFF816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0" y="1728"/>
                <a:ext cx="260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altLang="nb-NO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Snåsa</a:t>
                </a:r>
                <a:endParaRPr kumimoji="0" lang="nb-NO" altLang="nb-NO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02435AE-CFEC-4C3A-9859-01137A6D9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1" y="734"/>
                <a:ext cx="421" cy="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altLang="nb-NO" sz="1000" dirty="0">
                    <a:solidFill>
                      <a:srgbClr val="000000"/>
                    </a:solidFill>
                  </a:rPr>
                  <a:t>Nærøysund</a:t>
                </a:r>
                <a:endParaRPr kumimoji="0" lang="nb-NO" altLang="nb-NO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DD98FCFB-5CC9-433A-85F9-A41D0F3FF0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3" y="1844"/>
                <a:ext cx="24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altLang="nb-NO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Åfjord</a:t>
                </a:r>
                <a:endParaRPr kumimoji="0" lang="nb-NO" altLang="nb-NO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70AFFC04-707F-401C-B732-E152AD49D9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1" y="1527"/>
                <a:ext cx="25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altLang="nb-NO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Lierne</a:t>
                </a:r>
                <a:endParaRPr kumimoji="0" lang="nb-NO" altLang="nb-NO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53A6F1E4-D7F9-483A-9E27-DCFB8C3AE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" y="1570"/>
                <a:ext cx="22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altLang="nb-NO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Osen</a:t>
                </a:r>
                <a:endParaRPr kumimoji="0" lang="nb-NO" altLang="nb-NO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9995AE08-A406-44D0-8C09-2513FCB7B6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" y="2219"/>
                <a:ext cx="243" cy="10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altLang="nb-NO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Frøya</a:t>
                </a:r>
                <a:endParaRPr kumimoji="0" lang="nb-NO" altLang="nb-NO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2" name="Rectangle 6">
              <a:extLst>
                <a:ext uri="{FF2B5EF4-FFF2-40B4-BE49-F238E27FC236}">
                  <a16:creationId xmlns:a16="http://schemas.microsoft.com/office/drawing/2014/main" xmlns="" id="{D52A0997-B348-494F-B048-1A73D9E14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539" y="4502491"/>
              <a:ext cx="61074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altLang="nb-NO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Trondheim</a:t>
              </a:r>
              <a:endParaRPr kumimoji="0" lang="nb-NO" altLang="nb-N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0" name="TekstSylinder 49">
            <a:extLst>
              <a:ext uri="{FF2B5EF4-FFF2-40B4-BE49-F238E27FC236}">
                <a16:creationId xmlns:a16="http://schemas.microsoft.com/office/drawing/2014/main" xmlns="" id="{D26CE5F2-B256-44FA-8EE0-D3BE7697294C}"/>
              </a:ext>
            </a:extLst>
          </p:cNvPr>
          <p:cNvSpPr txBox="1"/>
          <p:nvPr/>
        </p:nvSpPr>
        <p:spPr>
          <a:xfrm>
            <a:off x="5468525" y="422031"/>
            <a:ext cx="90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18</a:t>
            </a:r>
          </a:p>
        </p:txBody>
      </p:sp>
      <p:sp>
        <p:nvSpPr>
          <p:cNvPr id="51" name="TekstSylinder 50">
            <a:extLst>
              <a:ext uri="{FF2B5EF4-FFF2-40B4-BE49-F238E27FC236}">
                <a16:creationId xmlns:a16="http://schemas.microsoft.com/office/drawing/2014/main" xmlns="" id="{9FCEE3AB-AC29-4F91-8E0B-78B1D5430000}"/>
              </a:ext>
            </a:extLst>
          </p:cNvPr>
          <p:cNvSpPr txBox="1"/>
          <p:nvPr/>
        </p:nvSpPr>
        <p:spPr>
          <a:xfrm>
            <a:off x="5316126" y="1354734"/>
            <a:ext cx="66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30</a:t>
            </a:r>
          </a:p>
        </p:txBody>
      </p:sp>
      <p:sp>
        <p:nvSpPr>
          <p:cNvPr id="52" name="TekstSylinder 51">
            <a:extLst>
              <a:ext uri="{FF2B5EF4-FFF2-40B4-BE49-F238E27FC236}">
                <a16:creationId xmlns:a16="http://schemas.microsoft.com/office/drawing/2014/main" xmlns="" id="{A66C7B6A-D082-4D97-B32E-EED8848159DA}"/>
              </a:ext>
            </a:extLst>
          </p:cNvPr>
          <p:cNvSpPr txBox="1"/>
          <p:nvPr/>
        </p:nvSpPr>
        <p:spPr>
          <a:xfrm>
            <a:off x="5241513" y="2728654"/>
            <a:ext cx="795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41</a:t>
            </a:r>
          </a:p>
        </p:txBody>
      </p:sp>
      <p:sp>
        <p:nvSpPr>
          <p:cNvPr id="53" name="TekstSylinder 52">
            <a:extLst>
              <a:ext uri="{FF2B5EF4-FFF2-40B4-BE49-F238E27FC236}">
                <a16:creationId xmlns:a16="http://schemas.microsoft.com/office/drawing/2014/main" xmlns="" id="{4C8403D9-8A59-4E79-A7A8-3D7CC09AF874}"/>
              </a:ext>
            </a:extLst>
          </p:cNvPr>
          <p:cNvSpPr txBox="1"/>
          <p:nvPr/>
        </p:nvSpPr>
        <p:spPr>
          <a:xfrm>
            <a:off x="6981412" y="1771073"/>
            <a:ext cx="64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16</a:t>
            </a:r>
          </a:p>
        </p:txBody>
      </p:sp>
      <p:sp>
        <p:nvSpPr>
          <p:cNvPr id="54" name="TekstSylinder 53">
            <a:extLst>
              <a:ext uri="{FF2B5EF4-FFF2-40B4-BE49-F238E27FC236}">
                <a16:creationId xmlns:a16="http://schemas.microsoft.com/office/drawing/2014/main" xmlns="" id="{5CB9456D-2E5E-4790-8A27-047EEDF75F96}"/>
              </a:ext>
            </a:extLst>
          </p:cNvPr>
          <p:cNvSpPr txBox="1"/>
          <p:nvPr/>
        </p:nvSpPr>
        <p:spPr>
          <a:xfrm>
            <a:off x="5766973" y="3286991"/>
            <a:ext cx="830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46</a:t>
            </a:r>
          </a:p>
        </p:txBody>
      </p:sp>
      <p:sp>
        <p:nvSpPr>
          <p:cNvPr id="55" name="TekstSylinder 54">
            <a:extLst>
              <a:ext uri="{FF2B5EF4-FFF2-40B4-BE49-F238E27FC236}">
                <a16:creationId xmlns:a16="http://schemas.microsoft.com/office/drawing/2014/main" xmlns="" id="{D0EFDF9C-20D8-47A9-996B-4AF1B245D36C}"/>
              </a:ext>
            </a:extLst>
          </p:cNvPr>
          <p:cNvSpPr txBox="1"/>
          <p:nvPr/>
        </p:nvSpPr>
        <p:spPr>
          <a:xfrm>
            <a:off x="5538375" y="4028441"/>
            <a:ext cx="63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47</a:t>
            </a:r>
          </a:p>
        </p:txBody>
      </p:sp>
      <p:sp>
        <p:nvSpPr>
          <p:cNvPr id="56" name="TekstSylinder 55">
            <a:extLst>
              <a:ext uri="{FF2B5EF4-FFF2-40B4-BE49-F238E27FC236}">
                <a16:creationId xmlns:a16="http://schemas.microsoft.com/office/drawing/2014/main" xmlns="" id="{601F2D67-A979-4CE2-9B38-B322FC66EFB4}"/>
              </a:ext>
            </a:extLst>
          </p:cNvPr>
          <p:cNvSpPr txBox="1"/>
          <p:nvPr/>
        </p:nvSpPr>
        <p:spPr>
          <a:xfrm>
            <a:off x="4589050" y="5065568"/>
            <a:ext cx="1211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45</a:t>
            </a:r>
          </a:p>
        </p:txBody>
      </p:sp>
      <p:sp>
        <p:nvSpPr>
          <p:cNvPr id="57" name="TekstSylinder 56">
            <a:extLst>
              <a:ext uri="{FF2B5EF4-FFF2-40B4-BE49-F238E27FC236}">
                <a16:creationId xmlns:a16="http://schemas.microsoft.com/office/drawing/2014/main" xmlns="" id="{A535BDD1-6B63-4F3E-A111-A67267868538}"/>
              </a:ext>
            </a:extLst>
          </p:cNvPr>
          <p:cNvSpPr txBox="1"/>
          <p:nvPr/>
        </p:nvSpPr>
        <p:spPr>
          <a:xfrm>
            <a:off x="4304889" y="3793711"/>
            <a:ext cx="1171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  267</a:t>
            </a:r>
          </a:p>
        </p:txBody>
      </p:sp>
      <p:sp>
        <p:nvSpPr>
          <p:cNvPr id="59" name="TekstSylinder 58">
            <a:extLst>
              <a:ext uri="{FF2B5EF4-FFF2-40B4-BE49-F238E27FC236}">
                <a16:creationId xmlns:a16="http://schemas.microsoft.com/office/drawing/2014/main" xmlns="" id="{43F7923E-25BB-4356-9035-4382A64D7DB8}"/>
              </a:ext>
            </a:extLst>
          </p:cNvPr>
          <p:cNvSpPr txBox="1"/>
          <p:nvPr/>
        </p:nvSpPr>
        <p:spPr>
          <a:xfrm>
            <a:off x="2742788" y="4074402"/>
            <a:ext cx="969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47</a:t>
            </a:r>
          </a:p>
        </p:txBody>
      </p:sp>
      <p:sp>
        <p:nvSpPr>
          <p:cNvPr id="60" name="TekstSylinder 59">
            <a:extLst>
              <a:ext uri="{FF2B5EF4-FFF2-40B4-BE49-F238E27FC236}">
                <a16:creationId xmlns:a16="http://schemas.microsoft.com/office/drawing/2014/main" xmlns="" id="{73476FD9-8AE4-462E-B779-092539727933}"/>
              </a:ext>
            </a:extLst>
          </p:cNvPr>
          <p:cNvSpPr txBox="1"/>
          <p:nvPr/>
        </p:nvSpPr>
        <p:spPr>
          <a:xfrm>
            <a:off x="4117564" y="2619999"/>
            <a:ext cx="646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35</a:t>
            </a:r>
          </a:p>
        </p:txBody>
      </p:sp>
      <p:sp>
        <p:nvSpPr>
          <p:cNvPr id="61" name="TekstSylinder 60">
            <a:extLst>
              <a:ext uri="{FF2B5EF4-FFF2-40B4-BE49-F238E27FC236}">
                <a16:creationId xmlns:a16="http://schemas.microsoft.com/office/drawing/2014/main" xmlns="" id="{58036D29-4828-4264-9C7B-62DB8BAD653A}"/>
              </a:ext>
            </a:extLst>
          </p:cNvPr>
          <p:cNvSpPr txBox="1"/>
          <p:nvPr/>
        </p:nvSpPr>
        <p:spPr>
          <a:xfrm>
            <a:off x="8738775" y="1668424"/>
            <a:ext cx="36583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Årsverk</a:t>
            </a:r>
          </a:p>
          <a:p>
            <a:r>
              <a:rPr lang="nb-NO" dirty="0"/>
              <a:t>Ytre Namdal: 162</a:t>
            </a:r>
          </a:p>
          <a:p>
            <a:r>
              <a:rPr lang="nb-NO" dirty="0"/>
              <a:t>Indre Namdal og Snåsa: 121</a:t>
            </a:r>
          </a:p>
          <a:p>
            <a:r>
              <a:rPr lang="nb-NO" dirty="0"/>
              <a:t>Midtre Namdal: 304</a:t>
            </a:r>
          </a:p>
          <a:p>
            <a:r>
              <a:rPr lang="nb-NO" dirty="0"/>
              <a:t>Innherred: 421</a:t>
            </a:r>
          </a:p>
          <a:p>
            <a:r>
              <a:rPr lang="nb-NO" dirty="0"/>
              <a:t>Levanger og Verdal: 508</a:t>
            </a:r>
          </a:p>
          <a:p>
            <a:r>
              <a:rPr lang="nb-NO" dirty="0"/>
              <a:t>Værnes: 475</a:t>
            </a:r>
          </a:p>
          <a:p>
            <a:r>
              <a:rPr lang="nb-NO" dirty="0"/>
              <a:t>Trondheim og  Malvik: 3 161 </a:t>
            </a:r>
          </a:p>
          <a:p>
            <a:r>
              <a:rPr lang="nb-NO" dirty="0"/>
              <a:t>Gauldal: 544</a:t>
            </a:r>
          </a:p>
          <a:p>
            <a:r>
              <a:rPr lang="nb-NO" dirty="0"/>
              <a:t>Orkdal-Øy: 653</a:t>
            </a:r>
          </a:p>
          <a:p>
            <a:r>
              <a:rPr lang="nb-NO" dirty="0"/>
              <a:t>Fosen: 361</a:t>
            </a:r>
          </a:p>
        </p:txBody>
      </p:sp>
      <p:sp>
        <p:nvSpPr>
          <p:cNvPr id="62" name="TekstSylinder 61">
            <a:extLst>
              <a:ext uri="{FF2B5EF4-FFF2-40B4-BE49-F238E27FC236}">
                <a16:creationId xmlns:a16="http://schemas.microsoft.com/office/drawing/2014/main" xmlns="" id="{2C708DAB-E3CC-417E-B3B6-C898035B2215}"/>
              </a:ext>
            </a:extLst>
          </p:cNvPr>
          <p:cNvSpPr txBox="1"/>
          <p:nvPr/>
        </p:nvSpPr>
        <p:spPr>
          <a:xfrm>
            <a:off x="562708" y="422031"/>
            <a:ext cx="369321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/>
              <a:t>De geografiske </a:t>
            </a:r>
            <a:r>
              <a:rPr lang="nb-NO" sz="3600" b="1" dirty="0" smtClean="0"/>
              <a:t>kompetanse-nettverkene</a:t>
            </a:r>
          </a:p>
          <a:p>
            <a:r>
              <a:rPr lang="nb-NO" sz="1400" dirty="0" smtClean="0"/>
              <a:t>Tall fra des-18</a:t>
            </a:r>
            <a:endParaRPr lang="nb-NO" sz="1400" dirty="0"/>
          </a:p>
        </p:txBody>
      </p:sp>
      <p:pic>
        <p:nvPicPr>
          <p:cNvPr id="123" name="Grafikk 122" descr="Gruppe">
            <a:extLst>
              <a:ext uri="{FF2B5EF4-FFF2-40B4-BE49-F238E27FC236}">
                <a16:creationId xmlns:a16="http://schemas.microsoft.com/office/drawing/2014/main" xmlns="" id="{4F2FBCCD-5DDB-46EB-90FA-44E7D4F029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953212" y="1237847"/>
            <a:ext cx="864605" cy="914400"/>
          </a:xfrm>
          <a:prstGeom prst="rect">
            <a:avLst/>
          </a:prstGeom>
        </p:spPr>
      </p:pic>
      <p:pic>
        <p:nvPicPr>
          <p:cNvPr id="124" name="Grafikk 123" descr="Forstadslandskap">
            <a:extLst>
              <a:ext uri="{FF2B5EF4-FFF2-40B4-BE49-F238E27FC236}">
                <a16:creationId xmlns:a16="http://schemas.microsoft.com/office/drawing/2014/main" xmlns="" id="{AF76A996-25E4-4861-B947-02D6A30617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953212" y="5057481"/>
            <a:ext cx="891541" cy="790975"/>
          </a:xfrm>
          <a:prstGeom prst="rect">
            <a:avLst/>
          </a:prstGeom>
        </p:spPr>
      </p:pic>
      <p:sp>
        <p:nvSpPr>
          <p:cNvPr id="49" name="TekstSylinder 48">
            <a:extLst>
              <a:ext uri="{FF2B5EF4-FFF2-40B4-BE49-F238E27FC236}">
                <a16:creationId xmlns:a16="http://schemas.microsoft.com/office/drawing/2014/main" xmlns="" id="{2DFA8A80-C0D7-4ED9-9B65-5B0692BEE201}"/>
              </a:ext>
            </a:extLst>
          </p:cNvPr>
          <p:cNvSpPr txBox="1"/>
          <p:nvPr/>
        </p:nvSpPr>
        <p:spPr>
          <a:xfrm>
            <a:off x="10988298" y="1564862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6716</a:t>
            </a:r>
          </a:p>
        </p:txBody>
      </p:sp>
      <p:sp>
        <p:nvSpPr>
          <p:cNvPr id="58" name="TekstSylinder 57">
            <a:extLst>
              <a:ext uri="{FF2B5EF4-FFF2-40B4-BE49-F238E27FC236}">
                <a16:creationId xmlns:a16="http://schemas.microsoft.com/office/drawing/2014/main" xmlns="" id="{47FBE75E-CAAF-46A0-B93C-D769ED08A963}"/>
              </a:ext>
            </a:extLst>
          </p:cNvPr>
          <p:cNvSpPr txBox="1"/>
          <p:nvPr/>
        </p:nvSpPr>
        <p:spPr>
          <a:xfrm>
            <a:off x="10817817" y="5225579"/>
            <a:ext cx="80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595</a:t>
            </a:r>
          </a:p>
        </p:txBody>
      </p:sp>
      <p:sp>
        <p:nvSpPr>
          <p:cNvPr id="63" name="TekstSylinder 62">
            <a:extLst>
              <a:ext uri="{FF2B5EF4-FFF2-40B4-BE49-F238E27FC236}">
                <a16:creationId xmlns:a16="http://schemas.microsoft.com/office/drawing/2014/main" xmlns="" id="{ECF1E1F2-790A-4BD5-A956-AA82A49D06F6}"/>
              </a:ext>
            </a:extLst>
          </p:cNvPr>
          <p:cNvSpPr txBox="1"/>
          <p:nvPr/>
        </p:nvSpPr>
        <p:spPr>
          <a:xfrm>
            <a:off x="8438722" y="5391962"/>
            <a:ext cx="1688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/>
              <a:t>Barnehager</a:t>
            </a:r>
          </a:p>
        </p:txBody>
      </p:sp>
      <p:sp>
        <p:nvSpPr>
          <p:cNvPr id="64" name="TekstSylinder 63">
            <a:extLst>
              <a:ext uri="{FF2B5EF4-FFF2-40B4-BE49-F238E27FC236}">
                <a16:creationId xmlns:a16="http://schemas.microsoft.com/office/drawing/2014/main" xmlns="" id="{5B264742-9499-415A-8EB3-0D05C7CDA354}"/>
              </a:ext>
            </a:extLst>
          </p:cNvPr>
          <p:cNvSpPr txBox="1"/>
          <p:nvPr/>
        </p:nvSpPr>
        <p:spPr>
          <a:xfrm>
            <a:off x="8649875" y="5916897"/>
            <a:ext cx="2968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81 familie </a:t>
            </a:r>
            <a:r>
              <a:rPr lang="nb-NO" dirty="0" err="1"/>
              <a:t>bhg</a:t>
            </a:r>
            <a:r>
              <a:rPr lang="nb-NO" dirty="0"/>
              <a:t>, 21 Åpne </a:t>
            </a:r>
            <a:r>
              <a:rPr lang="nb-NO" dirty="0" err="1"/>
              <a:t>bhg</a:t>
            </a:r>
            <a:r>
              <a:rPr lang="nb-NO" dirty="0"/>
              <a:t> og 493 ordinære</a:t>
            </a:r>
          </a:p>
        </p:txBody>
      </p:sp>
      <p:pic>
        <p:nvPicPr>
          <p:cNvPr id="66" name="Grafikk 65" descr="Barn med ballong">
            <a:extLst>
              <a:ext uri="{FF2B5EF4-FFF2-40B4-BE49-F238E27FC236}">
                <a16:creationId xmlns:a16="http://schemas.microsoft.com/office/drawing/2014/main" xmlns="" id="{104E7F57-BD61-45F6-BFE4-AEC0CCFB78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9438" y="5380749"/>
            <a:ext cx="914400" cy="914400"/>
          </a:xfrm>
          <a:prstGeom prst="rect">
            <a:avLst/>
          </a:prstGeom>
        </p:spPr>
      </p:pic>
      <p:pic>
        <p:nvPicPr>
          <p:cNvPr id="68" name="Grafikk 67" descr="Baby som krabber">
            <a:extLst>
              <a:ext uri="{FF2B5EF4-FFF2-40B4-BE49-F238E27FC236}">
                <a16:creationId xmlns:a16="http://schemas.microsoft.com/office/drawing/2014/main" xmlns="" id="{DB859C53-7583-4540-A489-BD9D8F5375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99492" y="5588788"/>
            <a:ext cx="563733" cy="706361"/>
          </a:xfrm>
          <a:prstGeom prst="rect">
            <a:avLst/>
          </a:prstGeom>
        </p:spPr>
      </p:pic>
      <p:sp>
        <p:nvSpPr>
          <p:cNvPr id="69" name="TekstSylinder 68">
            <a:extLst>
              <a:ext uri="{FF2B5EF4-FFF2-40B4-BE49-F238E27FC236}">
                <a16:creationId xmlns:a16="http://schemas.microsoft.com/office/drawing/2014/main" xmlns="" id="{E7D420F6-5459-4F30-9E74-4A7A2183885A}"/>
              </a:ext>
            </a:extLst>
          </p:cNvPr>
          <p:cNvSpPr txBox="1"/>
          <p:nvPr/>
        </p:nvSpPr>
        <p:spPr>
          <a:xfrm>
            <a:off x="1163225" y="5916897"/>
            <a:ext cx="1844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24 000 barn</a:t>
            </a:r>
          </a:p>
        </p:txBody>
      </p:sp>
    </p:spTree>
    <p:extLst>
      <p:ext uri="{BB962C8B-B14F-4D97-AF65-F5344CB8AC3E}">
        <p14:creationId xmlns:p14="http://schemas.microsoft.com/office/powerpoint/2010/main" val="714074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DCB328CA-7DA2-4E9B-A164-253169C0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86081"/>
            <a:ext cx="11572240" cy="1137919"/>
          </a:xfrm>
        </p:spPr>
        <p:txBody>
          <a:bodyPr/>
          <a:lstStyle/>
          <a:p>
            <a:r>
              <a:rPr lang="nb-NO" dirty="0" err="1"/>
              <a:t>Jf</a:t>
            </a:r>
            <a:r>
              <a:rPr lang="nb-NO" dirty="0"/>
              <a:t> utbetalingsbrev 2019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1DCC5CAA-2419-45FE-B896-A63DEEF96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800" b="0" dirty="0"/>
              <a:t>Det forventes at det enkelte kompetansenettverk, som består av barnehagemyndigheter, private- og kommunale barnehageeiere utvikler en langsiktig kompetanseplan i samarbeid med DMMH/Nord Universitetet. Planen tar utgangspunkt i barnehagenes kompetansebehov og forventes å beskrive innrettingen av de barnehagebaserte kompetanseutviklingstiltakene, hvilke prioriteringer som ligger til grunn for hvilke barnehager som deltar i de ulike årene, og hvordan midlene dimensjoneres mellom DMMH/Nord Universitet og barnehageeierne. 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936960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D7A21393-C782-49E0-8E1A-91FE9CFF5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 av rapportene fra kompetansenettverkene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B8129AA0-D1FA-4AA8-A9A4-527CC2EAB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9" y="2015731"/>
            <a:ext cx="10080624" cy="3969143"/>
          </a:xfrm>
        </p:spPr>
        <p:txBody>
          <a:bodyPr/>
          <a:lstStyle/>
          <a:p>
            <a:r>
              <a:rPr lang="nb-NO" dirty="0"/>
              <a:t>Beskriv innretning av barnehagebaserte kompetansemidler</a:t>
            </a:r>
          </a:p>
          <a:p>
            <a:pPr lvl="1"/>
            <a:r>
              <a:rPr lang="nb-NO" dirty="0"/>
              <a:t>«Gjøre ferdig»</a:t>
            </a:r>
          </a:p>
          <a:p>
            <a:pPr lvl="1"/>
            <a:r>
              <a:rPr lang="nb-NO" dirty="0"/>
              <a:t>Noen få har i 2019 startet </a:t>
            </a:r>
            <a:r>
              <a:rPr lang="nb-NO" dirty="0" err="1"/>
              <a:t>bhg</a:t>
            </a:r>
            <a:r>
              <a:rPr lang="nb-NO" dirty="0"/>
              <a:t> basert kompetanseutvikling i samarbeid med lokal UH</a:t>
            </a:r>
          </a:p>
          <a:p>
            <a:pPr marL="457200" lvl="1" indent="0">
              <a:buNone/>
            </a:pPr>
            <a:r>
              <a:rPr lang="nb-NO" dirty="0"/>
              <a:t> </a:t>
            </a:r>
          </a:p>
          <a:p>
            <a:r>
              <a:rPr lang="nb-NO" dirty="0"/>
              <a:t>Redegjør for hvordan midlene for de </a:t>
            </a:r>
            <a:r>
              <a:rPr lang="nb-NO" dirty="0" err="1"/>
              <a:t>bhg</a:t>
            </a:r>
            <a:r>
              <a:rPr lang="nb-NO" dirty="0"/>
              <a:t> baserte kompetansetiltakene er brukt/planlagt og dimensjonert mellom – barnehageeiere – UH</a:t>
            </a:r>
          </a:p>
          <a:p>
            <a:pPr lvl="1"/>
            <a:r>
              <a:rPr lang="nb-NO" dirty="0"/>
              <a:t>Få av nettverkene har i 2019 igangsatt barnehagebasert kompetanseutvikling i tråd med intensjonene i ordningen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595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C2D70BED-0806-41B2-87B4-47D59A99E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/>
              <a:t>Kompetanseutvikling i barnehage – barnehagebaserte tiltak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xmlns="" id="{FA5312EA-9339-4CC3-8EC7-89DF2DF60CF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63164" y="2205466"/>
          <a:ext cx="8065672" cy="4331432"/>
        </p:xfrm>
        <a:graphic>
          <a:graphicData uri="http://schemas.openxmlformats.org/drawingml/2006/table">
            <a:tbl>
              <a:tblPr/>
              <a:tblGrid>
                <a:gridCol w="4032836">
                  <a:extLst>
                    <a:ext uri="{9D8B030D-6E8A-4147-A177-3AD203B41FA5}">
                      <a16:colId xmlns:a16="http://schemas.microsoft.com/office/drawing/2014/main" xmlns="" val="503034310"/>
                    </a:ext>
                  </a:extLst>
                </a:gridCol>
                <a:gridCol w="4032836">
                  <a:extLst>
                    <a:ext uri="{9D8B030D-6E8A-4147-A177-3AD203B41FA5}">
                      <a16:colId xmlns:a16="http://schemas.microsoft.com/office/drawing/2014/main" xmlns="" val="1396577276"/>
                    </a:ext>
                  </a:extLst>
                </a:gridCol>
              </a:tblGrid>
              <a:tr h="490954">
                <a:tc>
                  <a:txBody>
                    <a:bodyPr/>
                    <a:lstStyle/>
                    <a:p>
                      <a:r>
                        <a:rPr lang="nb-NO" sz="1400"/>
                        <a:t>%-andel brukt av midler tildelt til regional ordning barnehage</a:t>
                      </a:r>
                    </a:p>
                  </a:txBody>
                  <a:tcPr marL="70136" marR="70136" marT="35068" marB="350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400"/>
                        <a:t>70 %</a:t>
                      </a:r>
                    </a:p>
                  </a:txBody>
                  <a:tcPr marL="70136" marR="70136" marT="35068" marB="350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2529229"/>
                  </a:ext>
                </a:extLst>
              </a:tr>
              <a:tr h="490954">
                <a:tc>
                  <a:txBody>
                    <a:bodyPr/>
                    <a:lstStyle/>
                    <a:p>
                      <a:r>
                        <a:rPr lang="nb-NO" sz="1400"/>
                        <a:t>%-andel kommunale barnehager i embetet som deltar i tiltak</a:t>
                      </a:r>
                    </a:p>
                  </a:txBody>
                  <a:tcPr marL="70136" marR="70136" marT="35068" marB="350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400"/>
                        <a:t>100 %</a:t>
                      </a:r>
                    </a:p>
                  </a:txBody>
                  <a:tcPr marL="70136" marR="70136" marT="35068" marB="350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4859533"/>
                  </a:ext>
                </a:extLst>
              </a:tr>
              <a:tr h="490954">
                <a:tc>
                  <a:txBody>
                    <a:bodyPr/>
                    <a:lstStyle/>
                    <a:p>
                      <a:r>
                        <a:rPr lang="nb-NO" sz="1400"/>
                        <a:t>%-andel private barnehager i embetet som deltar i tiltak</a:t>
                      </a:r>
                    </a:p>
                  </a:txBody>
                  <a:tcPr marL="70136" marR="70136" marT="35068" marB="350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400"/>
                        <a:t>100 %</a:t>
                      </a:r>
                    </a:p>
                  </a:txBody>
                  <a:tcPr marL="70136" marR="70136" marT="35068" marB="350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6455103"/>
                  </a:ext>
                </a:extLst>
              </a:tr>
              <a:tr h="701363">
                <a:tc>
                  <a:txBody>
                    <a:bodyPr/>
                    <a:lstStyle/>
                    <a:p>
                      <a:r>
                        <a:rPr lang="nb-NO" sz="1400"/>
                        <a:t>%-andel av alle deltatte barnehager som har deltatt på tema relatert til Barnehagen som pedagogisk virksomhet</a:t>
                      </a:r>
                    </a:p>
                  </a:txBody>
                  <a:tcPr marL="70136" marR="70136" marT="35068" marB="350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65 %</a:t>
                      </a:r>
                    </a:p>
                  </a:txBody>
                  <a:tcPr marL="70136" marR="70136" marT="35068" marB="350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627757"/>
                  </a:ext>
                </a:extLst>
              </a:tr>
              <a:tr h="701363">
                <a:tc>
                  <a:txBody>
                    <a:bodyPr/>
                    <a:lstStyle/>
                    <a:p>
                      <a:r>
                        <a:rPr lang="nb-NO" sz="1400"/>
                        <a:t>%-andel av alle deltatte barnehager som har deltatt på tema relatert til Kommunikasjon og språk</a:t>
                      </a:r>
                    </a:p>
                  </a:txBody>
                  <a:tcPr marL="70136" marR="70136" marT="35068" marB="350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400"/>
                        <a:t>5 %</a:t>
                      </a:r>
                    </a:p>
                  </a:txBody>
                  <a:tcPr marL="70136" marR="70136" marT="35068" marB="350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1659080"/>
                  </a:ext>
                </a:extLst>
              </a:tr>
              <a:tr h="701363">
                <a:tc>
                  <a:txBody>
                    <a:bodyPr/>
                    <a:lstStyle/>
                    <a:p>
                      <a:r>
                        <a:rPr lang="nb-NO" sz="1400"/>
                        <a:t>%-andel av alle deltatte barnehager som har deltatt på tema relatert til Et inkluderende miljø for omsorg, lek, læring og danning</a:t>
                      </a:r>
                    </a:p>
                  </a:txBody>
                  <a:tcPr marL="70136" marR="70136" marT="35068" marB="350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400"/>
                        <a:t>25 %</a:t>
                      </a:r>
                    </a:p>
                  </a:txBody>
                  <a:tcPr marL="70136" marR="70136" marT="35068" marB="350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3177652"/>
                  </a:ext>
                </a:extLst>
              </a:tr>
              <a:tr h="701363">
                <a:tc>
                  <a:txBody>
                    <a:bodyPr/>
                    <a:lstStyle/>
                    <a:p>
                      <a:r>
                        <a:rPr lang="nb-NO" sz="1400"/>
                        <a:t>%-andel av alle deltatte barnehager som har deltatt på tema relatert til Barnehagens verdigrunnlag</a:t>
                      </a:r>
                    </a:p>
                  </a:txBody>
                  <a:tcPr marL="70136" marR="70136" marT="35068" marB="350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5 %</a:t>
                      </a:r>
                    </a:p>
                  </a:txBody>
                  <a:tcPr marL="70136" marR="70136" marT="35068" marB="350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4233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500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B5A4729C-890C-4235-B6FA-6C0DBB309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921" y="415925"/>
            <a:ext cx="10080625" cy="1077209"/>
          </a:xfrm>
        </p:spPr>
        <p:txBody>
          <a:bodyPr/>
          <a:lstStyle/>
          <a:p>
            <a:r>
              <a:rPr lang="nb-NO" b="1" dirty="0"/>
              <a:t/>
            </a:r>
            <a:br>
              <a:rPr lang="nb-NO" b="1" dirty="0"/>
            </a:br>
            <a:r>
              <a:rPr lang="nb-NO" b="1" dirty="0"/>
              <a:t>Tall hentet fra </a:t>
            </a:r>
            <a:r>
              <a:rPr lang="nb-NO" b="1" dirty="0" err="1"/>
              <a:t>Basil</a:t>
            </a:r>
            <a:r>
              <a:rPr lang="nb-NO" b="1" dirty="0"/>
              <a:t> (2019) for Trøndelag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AE1E73EA-B7E2-4C56-B3D2-76B9BB31B5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6921" y="2164988"/>
            <a:ext cx="10352958" cy="438466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nb-NO" dirty="0"/>
              <a:t>Styrer med dispensasjon 0,4%</a:t>
            </a:r>
          </a:p>
          <a:p>
            <a:pPr>
              <a:spcBef>
                <a:spcPts val="0"/>
              </a:spcBef>
            </a:pPr>
            <a:r>
              <a:rPr lang="nb-NO" dirty="0"/>
              <a:t>Pedagogiske ledere med dispensasjon 1,3%</a:t>
            </a:r>
          </a:p>
          <a:p>
            <a:pPr>
              <a:spcBef>
                <a:spcPts val="600"/>
              </a:spcBef>
            </a:pPr>
            <a:endParaRPr lang="nb-NO" dirty="0"/>
          </a:p>
          <a:p>
            <a:pPr>
              <a:spcBef>
                <a:spcPts val="600"/>
              </a:spcBef>
            </a:pPr>
            <a:r>
              <a:rPr lang="nb-NO" dirty="0"/>
              <a:t>Styrere og pedagogiske ledere med godkjent utdanning er 98-99%</a:t>
            </a:r>
          </a:p>
          <a:p>
            <a:pPr>
              <a:spcBef>
                <a:spcPts val="600"/>
              </a:spcBef>
            </a:pPr>
            <a:endParaRPr lang="nb-NO" dirty="0"/>
          </a:p>
          <a:p>
            <a:pPr>
              <a:spcBef>
                <a:spcPts val="600"/>
              </a:spcBef>
            </a:pPr>
            <a:r>
              <a:rPr lang="nb-NO" dirty="0"/>
              <a:t>30% av de pedagogiske lederne har videreutdanning i barnehagepedagogikk</a:t>
            </a:r>
          </a:p>
          <a:p>
            <a:pPr>
              <a:spcBef>
                <a:spcPts val="600"/>
              </a:spcBef>
            </a:pPr>
            <a:r>
              <a:rPr lang="nb-NO" dirty="0"/>
              <a:t>20% er </a:t>
            </a:r>
            <a:r>
              <a:rPr lang="nb-NO" dirty="0" err="1"/>
              <a:t>barne-og</a:t>
            </a:r>
            <a:r>
              <a:rPr lang="nb-NO" dirty="0"/>
              <a:t> ungdomsarbeidere</a:t>
            </a:r>
          </a:p>
          <a:p>
            <a:pPr>
              <a:spcBef>
                <a:spcPts val="600"/>
              </a:spcBef>
            </a:pPr>
            <a:r>
              <a:rPr lang="nb-NO" dirty="0"/>
              <a:t>50% har pedagogisk utdanning </a:t>
            </a:r>
          </a:p>
          <a:p>
            <a:pPr>
              <a:spcBef>
                <a:spcPts val="600"/>
              </a:spcBef>
            </a:pPr>
            <a:endParaRPr lang="nb-NO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dirty="0"/>
              <a:t>Andelen pedagogiske ledere er 41%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dirty="0"/>
              <a:t>Økte årsverk i barnehage fra 2018 til 2019 er 385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nb-NO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nb-NO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nb-NO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47941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613444E0-DFBE-4ABE-BF4D-D47FF0230FA4}"/>
              </a:ext>
            </a:extLst>
          </p:cNvPr>
          <p:cNvSpPr/>
          <p:nvPr/>
        </p:nvSpPr>
        <p:spPr>
          <a:xfrm>
            <a:off x="851338" y="457200"/>
            <a:ext cx="82926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b-NO" sz="10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Skjema for utfylling</a:t>
            </a:r>
            <a:endParaRPr lang="nb-NO" sz="10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b-NO" sz="10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Fylkesmannen spør, på vegne av samarbeidsforum, hvilke behov har ditt kompetansenettverk?</a:t>
            </a:r>
          </a:p>
          <a:p>
            <a:pPr>
              <a:spcAft>
                <a:spcPts val="0"/>
              </a:spcAft>
            </a:pPr>
            <a:r>
              <a:rPr lang="nb-NO" sz="10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nb-NO" sz="10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er viktig at alle barnehageeiere, private og kommunale, uttaler seg om sitt behov og at det er dette som skal komme frem her:                                </a:t>
            </a: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xmlns="" id="{65ED0F53-E7D9-44A1-947F-4C7A285835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426672"/>
              </p:ext>
            </p:extLst>
          </p:nvPr>
        </p:nvGraphicFramePr>
        <p:xfrm>
          <a:off x="977462" y="1371601"/>
          <a:ext cx="7995722" cy="2057399"/>
        </p:xfrm>
        <a:graphic>
          <a:graphicData uri="http://schemas.openxmlformats.org/drawingml/2006/table">
            <a:tbl>
              <a:tblPr firstRow="1" firstCol="1" bandRow="1"/>
              <a:tblGrid>
                <a:gridCol w="1800846">
                  <a:extLst>
                    <a:ext uri="{9D8B030D-6E8A-4147-A177-3AD203B41FA5}">
                      <a16:colId xmlns:a16="http://schemas.microsoft.com/office/drawing/2014/main" xmlns="" val="4147266183"/>
                    </a:ext>
                  </a:extLst>
                </a:gridCol>
                <a:gridCol w="2437010">
                  <a:extLst>
                    <a:ext uri="{9D8B030D-6E8A-4147-A177-3AD203B41FA5}">
                      <a16:colId xmlns:a16="http://schemas.microsoft.com/office/drawing/2014/main" xmlns="" val="203508802"/>
                    </a:ext>
                  </a:extLst>
                </a:gridCol>
                <a:gridCol w="1878209">
                  <a:extLst>
                    <a:ext uri="{9D8B030D-6E8A-4147-A177-3AD203B41FA5}">
                      <a16:colId xmlns:a16="http://schemas.microsoft.com/office/drawing/2014/main" xmlns="" val="2712690159"/>
                    </a:ext>
                  </a:extLst>
                </a:gridCol>
                <a:gridCol w="1879657">
                  <a:extLst>
                    <a:ext uri="{9D8B030D-6E8A-4147-A177-3AD203B41FA5}">
                      <a16:colId xmlns:a16="http://schemas.microsoft.com/office/drawing/2014/main" xmlns="" val="2057522435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Barnehagefaglig grunnkompetanse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Kompetansehevingsstudier for fagarbeidere og assistenter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Fagbrev som barne- og ungdomsarbeider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Tilretteleggingsmidler for lokal prioritering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6450702"/>
                  </a:ext>
                </a:extLst>
              </a:tr>
              <a:tr h="16459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– Fagskole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– assistenter og fagarbeidere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nettverk (en kommune)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– både fagarbeidere og pedagoger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7688046"/>
                  </a:ext>
                </a:extLst>
              </a:tr>
            </a:tbl>
          </a:graphicData>
        </a:graphic>
      </p:graphicFrame>
      <p:sp>
        <p:nvSpPr>
          <p:cNvPr id="11" name="Rektangel 10">
            <a:extLst>
              <a:ext uri="{FF2B5EF4-FFF2-40B4-BE49-F238E27FC236}">
                <a16:creationId xmlns:a16="http://schemas.microsoft.com/office/drawing/2014/main" xmlns="" id="{A2FC11FD-5D83-4EEA-9509-A02CE726B9B2}"/>
              </a:ext>
            </a:extLst>
          </p:cNvPr>
          <p:cNvSpPr/>
          <p:nvPr/>
        </p:nvSpPr>
        <p:spPr>
          <a:xfrm>
            <a:off x="472966" y="4193628"/>
            <a:ext cx="10570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Open Sans" panose="020B0606030504020204" pitchFamily="34" charset="0"/>
              <a:buChar char="-"/>
            </a:pPr>
            <a:endParaRPr lang="nb-NO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Open Sans" panose="020B0606030504020204" pitchFamily="34" charset="0"/>
              <a:buChar char="-"/>
            </a:pPr>
            <a:r>
              <a:rPr lang="nb-NO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har dialogen vært med barnehageeierne?</a:t>
            </a:r>
          </a:p>
          <a:p>
            <a:pPr marL="342900" lvl="0" indent="-342900">
              <a:spcAft>
                <a:spcPts val="0"/>
              </a:spcAft>
              <a:buFont typeface="Open Sans" panose="020B0606030504020204" pitchFamily="34" charset="0"/>
              <a:buChar char="-"/>
            </a:pPr>
            <a:endParaRPr lang="nb-NO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26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C34AE9A9-1635-4E05-BCE8-4A6158357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Kompetanseutvikling i barnehage – individuelle tiltak  (30%)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xmlns="" id="{7DC55411-982C-4823-9B93-87533D8480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237751"/>
              </p:ext>
            </p:extLst>
          </p:nvPr>
        </p:nvGraphicFramePr>
        <p:xfrm>
          <a:off x="2901156" y="2220597"/>
          <a:ext cx="6389688" cy="4301170"/>
        </p:xfrm>
        <a:graphic>
          <a:graphicData uri="http://schemas.openxmlformats.org/drawingml/2006/table">
            <a:tbl>
              <a:tblPr/>
              <a:tblGrid>
                <a:gridCol w="1064948">
                  <a:extLst>
                    <a:ext uri="{9D8B030D-6E8A-4147-A177-3AD203B41FA5}">
                      <a16:colId xmlns:a16="http://schemas.microsoft.com/office/drawing/2014/main" xmlns="" val="724860295"/>
                    </a:ext>
                  </a:extLst>
                </a:gridCol>
                <a:gridCol w="1064948">
                  <a:extLst>
                    <a:ext uri="{9D8B030D-6E8A-4147-A177-3AD203B41FA5}">
                      <a16:colId xmlns:a16="http://schemas.microsoft.com/office/drawing/2014/main" xmlns="" val="1969092375"/>
                    </a:ext>
                  </a:extLst>
                </a:gridCol>
                <a:gridCol w="1064948">
                  <a:extLst>
                    <a:ext uri="{9D8B030D-6E8A-4147-A177-3AD203B41FA5}">
                      <a16:colId xmlns:a16="http://schemas.microsoft.com/office/drawing/2014/main" xmlns="" val="2801525435"/>
                    </a:ext>
                  </a:extLst>
                </a:gridCol>
                <a:gridCol w="1064948">
                  <a:extLst>
                    <a:ext uri="{9D8B030D-6E8A-4147-A177-3AD203B41FA5}">
                      <a16:colId xmlns:a16="http://schemas.microsoft.com/office/drawing/2014/main" xmlns="" val="2351578490"/>
                    </a:ext>
                  </a:extLst>
                </a:gridCol>
                <a:gridCol w="1064948">
                  <a:extLst>
                    <a:ext uri="{9D8B030D-6E8A-4147-A177-3AD203B41FA5}">
                      <a16:colId xmlns:a16="http://schemas.microsoft.com/office/drawing/2014/main" xmlns="" val="1845831271"/>
                    </a:ext>
                  </a:extLst>
                </a:gridCol>
                <a:gridCol w="1064948">
                  <a:extLst>
                    <a:ext uri="{9D8B030D-6E8A-4147-A177-3AD203B41FA5}">
                      <a16:colId xmlns:a16="http://schemas.microsoft.com/office/drawing/2014/main" xmlns="" val="1299312679"/>
                    </a:ext>
                  </a:extLst>
                </a:gridCol>
              </a:tblGrid>
              <a:tr h="1055688">
                <a:tc>
                  <a:txBody>
                    <a:bodyPr/>
                    <a:lstStyle/>
                    <a:p>
                      <a:r>
                        <a:rPr lang="nb-NO" sz="1100" dirty="0"/>
                        <a:t>Kompetansetiltak barnehage</a:t>
                      </a:r>
                    </a:p>
                  </a:txBody>
                  <a:tcPr marL="55563" marR="55563" marT="27781" marB="27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100"/>
                        <a:t>%-andel brukt av midler tildelt til regional ordning barnehage</a:t>
                      </a:r>
                    </a:p>
                  </a:txBody>
                  <a:tcPr marL="55563" marR="55563" marT="27781" marB="27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100"/>
                        <a:t>Antall deltakere totalt</a:t>
                      </a:r>
                    </a:p>
                  </a:txBody>
                  <a:tcPr marL="55563" marR="55563" marT="27781" marB="27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100"/>
                        <a:t>%-andel deltakere fra kommunale barnehager</a:t>
                      </a:r>
                    </a:p>
                  </a:txBody>
                  <a:tcPr marL="55563" marR="55563" marT="27781" marB="27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100"/>
                        <a:t>%-andel deltakere fra ikke-kommunale barnehager</a:t>
                      </a:r>
                    </a:p>
                  </a:txBody>
                  <a:tcPr marL="55563" marR="55563" marT="27781" marB="27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100"/>
                    </a:p>
                  </a:txBody>
                  <a:tcPr marL="55563" marR="55563" marT="27781" marB="27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9947424"/>
                  </a:ext>
                </a:extLst>
              </a:tr>
              <a:tr h="722313">
                <a:tc>
                  <a:txBody>
                    <a:bodyPr/>
                    <a:lstStyle/>
                    <a:p>
                      <a:r>
                        <a:rPr lang="nb-NO" sz="1100"/>
                        <a:t>Fagbrev i barne- og ungdomsarbeiderfaget</a:t>
                      </a:r>
                    </a:p>
                  </a:txBody>
                  <a:tcPr marL="55563" marR="55563" marT="27781" marB="27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100"/>
                    </a:p>
                  </a:txBody>
                  <a:tcPr marL="55563" marR="55563" marT="27781" marB="27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100"/>
                    </a:p>
                  </a:txBody>
                  <a:tcPr marL="55563" marR="55563" marT="27781" marB="27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100"/>
                    </a:p>
                  </a:txBody>
                  <a:tcPr marL="55563" marR="55563" marT="27781" marB="27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100"/>
                    </a:p>
                  </a:txBody>
                  <a:tcPr marL="55563" marR="55563" marT="27781" marB="27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100" dirty="0"/>
                    </a:p>
                  </a:txBody>
                  <a:tcPr marL="55563" marR="55563" marT="27781" marB="27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6320775"/>
                  </a:ext>
                </a:extLst>
              </a:tr>
              <a:tr h="1055688">
                <a:tc>
                  <a:txBody>
                    <a:bodyPr/>
                    <a:lstStyle/>
                    <a:p>
                      <a:r>
                        <a:rPr lang="nb-NO" sz="1100"/>
                        <a:t>Kompetansehevingsstudier for assistenter og barne- og ungdomsarbeidere</a:t>
                      </a:r>
                    </a:p>
                  </a:txBody>
                  <a:tcPr marL="55563" marR="55563" marT="27781" marB="27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100"/>
                    </a:p>
                  </a:txBody>
                  <a:tcPr marL="55563" marR="55563" marT="27781" marB="27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100"/>
                    </a:p>
                  </a:txBody>
                  <a:tcPr marL="55563" marR="55563" marT="27781" marB="27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100"/>
                    </a:p>
                  </a:txBody>
                  <a:tcPr marL="55563" marR="55563" marT="27781" marB="27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100"/>
                    </a:p>
                  </a:txBody>
                  <a:tcPr marL="55563" marR="55563" marT="27781" marB="27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100" dirty="0"/>
                    </a:p>
                  </a:txBody>
                  <a:tcPr marL="55563" marR="55563" marT="27781" marB="27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8675296"/>
                  </a:ext>
                </a:extLst>
              </a:tr>
              <a:tr h="722313">
                <a:tc>
                  <a:txBody>
                    <a:bodyPr/>
                    <a:lstStyle/>
                    <a:p>
                      <a:r>
                        <a:rPr lang="nb-NO" sz="1100"/>
                        <a:t>Barnehagefaglig grunnkompetanse</a:t>
                      </a:r>
                    </a:p>
                  </a:txBody>
                  <a:tcPr marL="55563" marR="55563" marT="27781" marB="27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100"/>
                    </a:p>
                  </a:txBody>
                  <a:tcPr marL="55563" marR="55563" marT="27781" marB="27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100" dirty="0"/>
                    </a:p>
                  </a:txBody>
                  <a:tcPr marL="55563" marR="55563" marT="27781" marB="27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100"/>
                    </a:p>
                  </a:txBody>
                  <a:tcPr marL="55563" marR="55563" marT="27781" marB="27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100"/>
                    </a:p>
                  </a:txBody>
                  <a:tcPr marL="55563" marR="55563" marT="27781" marB="27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100" dirty="0"/>
                    </a:p>
                  </a:txBody>
                  <a:tcPr marL="55563" marR="55563" marT="27781" marB="27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9183492"/>
                  </a:ext>
                </a:extLst>
              </a:tr>
              <a:tr h="722313">
                <a:tc>
                  <a:txBody>
                    <a:bodyPr/>
                    <a:lstStyle/>
                    <a:p>
                      <a:r>
                        <a:rPr lang="nb-NO" sz="1100"/>
                        <a:t>Tilretteleggingsmidler for lokal prioritering</a:t>
                      </a:r>
                    </a:p>
                  </a:txBody>
                  <a:tcPr marL="55563" marR="55563" marT="27781" marB="27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100"/>
                        <a:t>30 %</a:t>
                      </a:r>
                    </a:p>
                  </a:txBody>
                  <a:tcPr marL="55563" marR="55563" marT="27781" marB="27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100"/>
                        <a:t>75</a:t>
                      </a:r>
                    </a:p>
                  </a:txBody>
                  <a:tcPr marL="55563" marR="55563" marT="27781" marB="27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100"/>
                        <a:t>45 %</a:t>
                      </a:r>
                    </a:p>
                  </a:txBody>
                  <a:tcPr marL="55563" marR="55563" marT="27781" marB="27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100"/>
                        <a:t>55 %</a:t>
                      </a:r>
                    </a:p>
                  </a:txBody>
                  <a:tcPr marL="55563" marR="55563" marT="27781" marB="277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100" dirty="0"/>
                    </a:p>
                  </a:txBody>
                  <a:tcPr marL="55563" marR="55563" marT="27781" marB="27781">
                    <a:lnL>
                      <a:noFill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51892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587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5DADC73C-7226-4237-91D9-0342F1E9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Framtidig bruk av midler til individuelle tiltak (30%)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E77E7E96-F18F-47C6-85F4-D7E50D0F0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9" y="2231403"/>
            <a:ext cx="5469802" cy="42790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Hva skal ligge til grunn for prioriteringen?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Evalueringen av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Våren 2020 1,8 m kr 75 studenter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Høsten 2020 1,5 m kr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Nettverksledelse – ROS, </a:t>
            </a:r>
          </a:p>
        </p:txBody>
      </p:sp>
    </p:spTree>
    <p:extLst>
      <p:ext uri="{BB962C8B-B14F-4D97-AF65-F5344CB8AC3E}">
        <p14:creationId xmlns:p14="http://schemas.microsoft.com/office/powerpoint/2010/main" val="33815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716C098D-71DA-49CE-9293-D3345703B8C8}" vid="{132B1F7D-1D01-4435-859B-429E3A3764F4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FMTL mal power-point</Template>
  <TotalTime>2573</TotalTime>
  <Words>851</Words>
  <Application>Microsoft Office PowerPoint</Application>
  <PresentationFormat>Widescreen</PresentationFormat>
  <Paragraphs>187</Paragraphs>
  <Slides>13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Open Sans Light</vt:lpstr>
      <vt:lpstr>Open Sans SemiBold</vt:lpstr>
      <vt:lpstr>Times New Roman</vt:lpstr>
      <vt:lpstr>Office-tema</vt:lpstr>
      <vt:lpstr>Egendefinert utforming</vt:lpstr>
      <vt:lpstr>PowerPoint-presentasjon</vt:lpstr>
      <vt:lpstr>PowerPoint-presentasjon</vt:lpstr>
      <vt:lpstr>Jf utbetalingsbrev 2019 </vt:lpstr>
      <vt:lpstr>Oppsummering av rapportene fra kompetansenettverkene</vt:lpstr>
      <vt:lpstr>Kompetanseutvikling i barnehage – barnehagebaserte tiltak</vt:lpstr>
      <vt:lpstr> Tall hentet fra Basil (2019) for Trøndelag</vt:lpstr>
      <vt:lpstr>PowerPoint-presentasjon</vt:lpstr>
      <vt:lpstr>Kompetanseutvikling i barnehage – individuelle tiltak  (30%)</vt:lpstr>
      <vt:lpstr>Framtidig bruk av midler til individuelle tiltak (30%)</vt:lpstr>
      <vt:lpstr>Barnehageeiere og skoleeiere har ansatte med kompetanse som fremmer utvikling, læring og trivsel tilpasset barn og unges behov – Tildelingsbrev til FM fra Udir for 2020</vt:lpstr>
      <vt:lpstr>Tildeling av midler – regional ordning for kompetanseutvikling i Trøndelag</vt:lpstr>
      <vt:lpstr>PowerPoint-presentasjon</vt:lpstr>
      <vt:lpstr>Vilkår og rapportering for tildelte midler - samarbeidsforum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Schroeder, Karsten</dc:creator>
  <cp:lastModifiedBy>Berit Sunnset</cp:lastModifiedBy>
  <cp:revision>179</cp:revision>
  <cp:lastPrinted>2020-03-02T15:30:23Z</cp:lastPrinted>
  <dcterms:created xsi:type="dcterms:W3CDTF">2019-02-27T12:13:18Z</dcterms:created>
  <dcterms:modified xsi:type="dcterms:W3CDTF">2020-03-09T09:39:07Z</dcterms:modified>
</cp:coreProperties>
</file>