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579" r:id="rId4"/>
    <p:sldId id="567" r:id="rId5"/>
    <p:sldId id="637" r:id="rId6"/>
    <p:sldId id="638" r:id="rId7"/>
    <p:sldId id="578" r:id="rId8"/>
    <p:sldId id="640" r:id="rId9"/>
    <p:sldId id="581" r:id="rId10"/>
    <p:sldId id="258" r:id="rId11"/>
    <p:sldId id="603" r:id="rId12"/>
    <p:sldId id="604" r:id="rId13"/>
    <p:sldId id="636" r:id="rId14"/>
    <p:sldId id="641" r:id="rId15"/>
    <p:sldId id="642" r:id="rId16"/>
    <p:sldId id="606" r:id="rId17"/>
    <p:sldId id="607" r:id="rId18"/>
    <p:sldId id="643" r:id="rId19"/>
    <p:sldId id="608" r:id="rId20"/>
    <p:sldId id="609" r:id="rId21"/>
    <p:sldId id="605" r:id="rId22"/>
    <p:sldId id="644" r:id="rId23"/>
    <p:sldId id="645" r:id="rId24"/>
    <p:sldId id="610" r:id="rId25"/>
    <p:sldId id="611" r:id="rId26"/>
    <p:sldId id="613" r:id="rId27"/>
  </p:sldIdLst>
  <p:sldSz cx="12192000" cy="6858000"/>
  <p:notesSz cx="6735763" cy="98663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244E"/>
    <a:srgbClr val="7A942F"/>
    <a:srgbClr val="00ADBA"/>
    <a:srgbClr val="DBEB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5" autoAdjust="0"/>
    <p:restoredTop sz="78947" autoAdjust="0"/>
  </p:normalViewPr>
  <p:slideViewPr>
    <p:cSldViewPr snapToGrid="0">
      <p:cViewPr varScale="1">
        <p:scale>
          <a:sx n="52" d="100"/>
          <a:sy n="52" d="100"/>
        </p:scale>
        <p:origin x="1228"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C6DEA0-28A5-440D-A96E-C3A78AF95F41}"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nb-NO"/>
        </a:p>
      </dgm:t>
    </dgm:pt>
    <dgm:pt modelId="{E7C8A583-DBDA-4CE0-B0D6-7C99ED3C22B0}">
      <dgm:prSet phldrT="[Tekst]" custT="1"/>
      <dgm:spPr/>
      <dgm:t>
        <a:bodyPr/>
        <a:lstStyle/>
        <a:p>
          <a:r>
            <a:rPr lang="nb-NO" sz="1200" dirty="0"/>
            <a:t>Pro rata </a:t>
          </a:r>
        </a:p>
      </dgm:t>
    </dgm:pt>
    <dgm:pt modelId="{57167D4E-05C7-4A69-9B84-B49BB6BFBF51}" type="sibTrans" cxnId="{A56A1559-9B97-4C45-B6B1-310432E1A79B}">
      <dgm:prSet/>
      <dgm:spPr/>
      <dgm:t>
        <a:bodyPr/>
        <a:lstStyle/>
        <a:p>
          <a:endParaRPr lang="nb-NO"/>
        </a:p>
      </dgm:t>
    </dgm:pt>
    <dgm:pt modelId="{5566F9AA-88F2-4193-810A-80182C2A158A}" type="parTrans" cxnId="{A56A1559-9B97-4C45-B6B1-310432E1A79B}">
      <dgm:prSet/>
      <dgm:spPr/>
      <dgm:t>
        <a:bodyPr/>
        <a:lstStyle/>
        <a:p>
          <a:endParaRPr lang="nb-NO"/>
        </a:p>
      </dgm:t>
    </dgm:pt>
    <dgm:pt modelId="{5D806546-43D4-487F-9211-C049F51C47A7}">
      <dgm:prSet phldrT="[Tekst]"/>
      <dgm:spPr/>
      <dgm:t>
        <a:bodyPr/>
        <a:lstStyle/>
        <a:p>
          <a:r>
            <a:rPr lang="nb-NO" dirty="0"/>
            <a:t>Stats- forvalteren</a:t>
          </a:r>
        </a:p>
      </dgm:t>
    </dgm:pt>
    <dgm:pt modelId="{1CD8C99E-5A10-451F-8197-8DE89301E4DD}" type="sibTrans" cxnId="{CF5F5042-93FD-4A01-A8A3-EA80F9CD8AF3}">
      <dgm:prSet/>
      <dgm:spPr/>
      <dgm:t>
        <a:bodyPr/>
        <a:lstStyle/>
        <a:p>
          <a:endParaRPr lang="nb-NO"/>
        </a:p>
      </dgm:t>
    </dgm:pt>
    <dgm:pt modelId="{498F3EA2-4190-4D5E-ADF4-D3D2AC687D92}" type="parTrans" cxnId="{CF5F5042-93FD-4A01-A8A3-EA80F9CD8AF3}">
      <dgm:prSet/>
      <dgm:spPr/>
      <dgm:t>
        <a:bodyPr/>
        <a:lstStyle/>
        <a:p>
          <a:endParaRPr lang="nb-NO"/>
        </a:p>
      </dgm:t>
    </dgm:pt>
    <dgm:pt modelId="{D7815A14-C5A1-49C0-9248-3582D27AAC43}" type="pres">
      <dgm:prSet presAssocID="{80C6DEA0-28A5-440D-A96E-C3A78AF95F41}" presName="theList" presStyleCnt="0">
        <dgm:presLayoutVars>
          <dgm:dir/>
          <dgm:animLvl val="lvl"/>
          <dgm:resizeHandles val="exact"/>
        </dgm:presLayoutVars>
      </dgm:prSet>
      <dgm:spPr/>
    </dgm:pt>
    <dgm:pt modelId="{48B20393-B93D-4D2C-B37A-0ADBFBBFBA8B}" type="pres">
      <dgm:prSet presAssocID="{5D806546-43D4-487F-9211-C049F51C47A7}" presName="compNode" presStyleCnt="0"/>
      <dgm:spPr/>
    </dgm:pt>
    <dgm:pt modelId="{E521F5A2-A627-48ED-8970-BAF7A92B9B22}" type="pres">
      <dgm:prSet presAssocID="{5D806546-43D4-487F-9211-C049F51C47A7}" presName="noGeometry" presStyleCnt="0"/>
      <dgm:spPr/>
    </dgm:pt>
    <dgm:pt modelId="{F6A0BE2C-F4DC-48EB-A5B5-D34AEC2BDE01}" type="pres">
      <dgm:prSet presAssocID="{5D806546-43D4-487F-9211-C049F51C47A7}" presName="childTextVisible" presStyleLbl="bgAccFollowNode1" presStyleIdx="0" presStyleCnt="1" custLinFactNeighborX="17738">
        <dgm:presLayoutVars>
          <dgm:bulletEnabled val="1"/>
        </dgm:presLayoutVars>
      </dgm:prSet>
      <dgm:spPr/>
    </dgm:pt>
    <dgm:pt modelId="{C707FDF1-FAEB-4637-8D36-F85EB32B108A}" type="pres">
      <dgm:prSet presAssocID="{5D806546-43D4-487F-9211-C049F51C47A7}" presName="childTextHidden" presStyleLbl="bgAccFollowNode1" presStyleIdx="0" presStyleCnt="1"/>
      <dgm:spPr/>
    </dgm:pt>
    <dgm:pt modelId="{9D2A4813-DFA5-43EC-9F35-1D2B988BE9D3}" type="pres">
      <dgm:prSet presAssocID="{5D806546-43D4-487F-9211-C049F51C47A7}" presName="parentText" presStyleLbl="node1" presStyleIdx="0" presStyleCnt="1">
        <dgm:presLayoutVars>
          <dgm:chMax val="1"/>
          <dgm:bulletEnabled val="1"/>
        </dgm:presLayoutVars>
      </dgm:prSet>
      <dgm:spPr/>
    </dgm:pt>
  </dgm:ptLst>
  <dgm:cxnLst>
    <dgm:cxn modelId="{AC8A2C1F-E56B-4A32-8A8C-8FD976721B16}" type="presOf" srcId="{80C6DEA0-28A5-440D-A96E-C3A78AF95F41}" destId="{D7815A14-C5A1-49C0-9248-3582D27AAC43}" srcOrd="0" destOrd="0" presId="urn:microsoft.com/office/officeart/2005/8/layout/hProcess6"/>
    <dgm:cxn modelId="{CF5F5042-93FD-4A01-A8A3-EA80F9CD8AF3}" srcId="{80C6DEA0-28A5-440D-A96E-C3A78AF95F41}" destId="{5D806546-43D4-487F-9211-C049F51C47A7}" srcOrd="0" destOrd="0" parTransId="{498F3EA2-4190-4D5E-ADF4-D3D2AC687D92}" sibTransId="{1CD8C99E-5A10-451F-8197-8DE89301E4DD}"/>
    <dgm:cxn modelId="{AE37EC74-0294-4A33-8D1C-7085D2C9AD60}" type="presOf" srcId="{5D806546-43D4-487F-9211-C049F51C47A7}" destId="{9D2A4813-DFA5-43EC-9F35-1D2B988BE9D3}" srcOrd="0" destOrd="0" presId="urn:microsoft.com/office/officeart/2005/8/layout/hProcess6"/>
    <dgm:cxn modelId="{A56A1559-9B97-4C45-B6B1-310432E1A79B}" srcId="{5D806546-43D4-487F-9211-C049F51C47A7}" destId="{E7C8A583-DBDA-4CE0-B0D6-7C99ED3C22B0}" srcOrd="0" destOrd="0" parTransId="{5566F9AA-88F2-4193-810A-80182C2A158A}" sibTransId="{57167D4E-05C7-4A69-9B84-B49BB6BFBF51}"/>
    <dgm:cxn modelId="{4753DF86-9B99-434B-A171-21D3B1E3CB83}" type="presOf" srcId="{E7C8A583-DBDA-4CE0-B0D6-7C99ED3C22B0}" destId="{C707FDF1-FAEB-4637-8D36-F85EB32B108A}" srcOrd="1" destOrd="0" presId="urn:microsoft.com/office/officeart/2005/8/layout/hProcess6"/>
    <dgm:cxn modelId="{51B411A1-6599-4855-AFAD-046493C86796}" type="presOf" srcId="{E7C8A583-DBDA-4CE0-B0D6-7C99ED3C22B0}" destId="{F6A0BE2C-F4DC-48EB-A5B5-D34AEC2BDE01}" srcOrd="0" destOrd="0" presId="urn:microsoft.com/office/officeart/2005/8/layout/hProcess6"/>
    <dgm:cxn modelId="{7F22BB7B-84D5-4ECA-B929-2294BDEFB5BE}" type="presParOf" srcId="{D7815A14-C5A1-49C0-9248-3582D27AAC43}" destId="{48B20393-B93D-4D2C-B37A-0ADBFBBFBA8B}" srcOrd="0" destOrd="0" presId="urn:microsoft.com/office/officeart/2005/8/layout/hProcess6"/>
    <dgm:cxn modelId="{39933F15-BC30-46B2-ABFD-62DE029633AA}" type="presParOf" srcId="{48B20393-B93D-4D2C-B37A-0ADBFBBFBA8B}" destId="{E521F5A2-A627-48ED-8970-BAF7A92B9B22}" srcOrd="0" destOrd="0" presId="urn:microsoft.com/office/officeart/2005/8/layout/hProcess6"/>
    <dgm:cxn modelId="{7CE62A3E-EE4B-4EE8-92D3-4B23031C9B5B}" type="presParOf" srcId="{48B20393-B93D-4D2C-B37A-0ADBFBBFBA8B}" destId="{F6A0BE2C-F4DC-48EB-A5B5-D34AEC2BDE01}" srcOrd="1" destOrd="0" presId="urn:microsoft.com/office/officeart/2005/8/layout/hProcess6"/>
    <dgm:cxn modelId="{0B4158E9-E1C0-49CE-A5F6-BC1971BE97BA}" type="presParOf" srcId="{48B20393-B93D-4D2C-B37A-0ADBFBBFBA8B}" destId="{C707FDF1-FAEB-4637-8D36-F85EB32B108A}" srcOrd="2" destOrd="0" presId="urn:microsoft.com/office/officeart/2005/8/layout/hProcess6"/>
    <dgm:cxn modelId="{817F3FEE-7833-439A-82DE-17A2FB316A80}" type="presParOf" srcId="{48B20393-B93D-4D2C-B37A-0ADBFBBFBA8B}" destId="{9D2A4813-DFA5-43EC-9F35-1D2B988BE9D3}"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C6DEA0-28A5-440D-A96E-C3A78AF95F41}"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nb-NO"/>
        </a:p>
      </dgm:t>
    </dgm:pt>
    <dgm:pt modelId="{5D806546-43D4-487F-9211-C049F51C47A7}">
      <dgm:prSet phldrT="[Tekst]"/>
      <dgm:spPr/>
      <dgm:t>
        <a:bodyPr/>
        <a:lstStyle/>
        <a:p>
          <a:r>
            <a:rPr lang="nb-NO" dirty="0"/>
            <a:t>Kompetanse-nettverk</a:t>
          </a:r>
        </a:p>
      </dgm:t>
    </dgm:pt>
    <dgm:pt modelId="{498F3EA2-4190-4D5E-ADF4-D3D2AC687D92}" type="parTrans" cxnId="{CF5F5042-93FD-4A01-A8A3-EA80F9CD8AF3}">
      <dgm:prSet/>
      <dgm:spPr/>
      <dgm:t>
        <a:bodyPr/>
        <a:lstStyle/>
        <a:p>
          <a:endParaRPr lang="nb-NO"/>
        </a:p>
      </dgm:t>
    </dgm:pt>
    <dgm:pt modelId="{1CD8C99E-5A10-451F-8197-8DE89301E4DD}" type="sibTrans" cxnId="{CF5F5042-93FD-4A01-A8A3-EA80F9CD8AF3}">
      <dgm:prSet/>
      <dgm:spPr/>
      <dgm:t>
        <a:bodyPr/>
        <a:lstStyle/>
        <a:p>
          <a:endParaRPr lang="nb-NO"/>
        </a:p>
      </dgm:t>
    </dgm:pt>
    <dgm:pt modelId="{E7C8A583-DBDA-4CE0-B0D6-7C99ED3C22B0}">
      <dgm:prSet phldrT="[Tekst]" custT="1"/>
      <dgm:spPr/>
      <dgm:t>
        <a:bodyPr/>
        <a:lstStyle/>
        <a:p>
          <a:r>
            <a:rPr lang="nb-NO" sz="1200" dirty="0"/>
            <a:t>Beslutnings-grunnlag</a:t>
          </a:r>
        </a:p>
      </dgm:t>
    </dgm:pt>
    <dgm:pt modelId="{5566F9AA-88F2-4193-810A-80182C2A158A}" type="parTrans" cxnId="{A56A1559-9B97-4C45-B6B1-310432E1A79B}">
      <dgm:prSet/>
      <dgm:spPr/>
      <dgm:t>
        <a:bodyPr/>
        <a:lstStyle/>
        <a:p>
          <a:endParaRPr lang="nb-NO"/>
        </a:p>
      </dgm:t>
    </dgm:pt>
    <dgm:pt modelId="{57167D4E-05C7-4A69-9B84-B49BB6BFBF51}" type="sibTrans" cxnId="{A56A1559-9B97-4C45-B6B1-310432E1A79B}">
      <dgm:prSet/>
      <dgm:spPr/>
      <dgm:t>
        <a:bodyPr/>
        <a:lstStyle/>
        <a:p>
          <a:endParaRPr lang="nb-NO"/>
        </a:p>
      </dgm:t>
    </dgm:pt>
    <dgm:pt modelId="{D7815A14-C5A1-49C0-9248-3582D27AAC43}" type="pres">
      <dgm:prSet presAssocID="{80C6DEA0-28A5-440D-A96E-C3A78AF95F41}" presName="theList" presStyleCnt="0">
        <dgm:presLayoutVars>
          <dgm:dir/>
          <dgm:animLvl val="lvl"/>
          <dgm:resizeHandles val="exact"/>
        </dgm:presLayoutVars>
      </dgm:prSet>
      <dgm:spPr/>
    </dgm:pt>
    <dgm:pt modelId="{48B20393-B93D-4D2C-B37A-0ADBFBBFBA8B}" type="pres">
      <dgm:prSet presAssocID="{5D806546-43D4-487F-9211-C049F51C47A7}" presName="compNode" presStyleCnt="0"/>
      <dgm:spPr/>
    </dgm:pt>
    <dgm:pt modelId="{E521F5A2-A627-48ED-8970-BAF7A92B9B22}" type="pres">
      <dgm:prSet presAssocID="{5D806546-43D4-487F-9211-C049F51C47A7}" presName="noGeometry" presStyleCnt="0"/>
      <dgm:spPr/>
    </dgm:pt>
    <dgm:pt modelId="{F6A0BE2C-F4DC-48EB-A5B5-D34AEC2BDE01}" type="pres">
      <dgm:prSet presAssocID="{5D806546-43D4-487F-9211-C049F51C47A7}" presName="childTextVisible" presStyleLbl="bgAccFollowNode1" presStyleIdx="0" presStyleCnt="1" custLinFactNeighborX="6296" custLinFactNeighborY="0">
        <dgm:presLayoutVars>
          <dgm:bulletEnabled val="1"/>
        </dgm:presLayoutVars>
      </dgm:prSet>
      <dgm:spPr/>
    </dgm:pt>
    <dgm:pt modelId="{C707FDF1-FAEB-4637-8D36-F85EB32B108A}" type="pres">
      <dgm:prSet presAssocID="{5D806546-43D4-487F-9211-C049F51C47A7}" presName="childTextHidden" presStyleLbl="bgAccFollowNode1" presStyleIdx="0" presStyleCnt="1"/>
      <dgm:spPr/>
    </dgm:pt>
    <dgm:pt modelId="{9D2A4813-DFA5-43EC-9F35-1D2B988BE9D3}" type="pres">
      <dgm:prSet presAssocID="{5D806546-43D4-487F-9211-C049F51C47A7}" presName="parentText" presStyleLbl="node1" presStyleIdx="0" presStyleCnt="1">
        <dgm:presLayoutVars>
          <dgm:chMax val="1"/>
          <dgm:bulletEnabled val="1"/>
        </dgm:presLayoutVars>
      </dgm:prSet>
      <dgm:spPr/>
    </dgm:pt>
  </dgm:ptLst>
  <dgm:cxnLst>
    <dgm:cxn modelId="{AC8A2C1F-E56B-4A32-8A8C-8FD976721B16}" type="presOf" srcId="{80C6DEA0-28A5-440D-A96E-C3A78AF95F41}" destId="{D7815A14-C5A1-49C0-9248-3582D27AAC43}" srcOrd="0" destOrd="0" presId="urn:microsoft.com/office/officeart/2005/8/layout/hProcess6"/>
    <dgm:cxn modelId="{CF5F5042-93FD-4A01-A8A3-EA80F9CD8AF3}" srcId="{80C6DEA0-28A5-440D-A96E-C3A78AF95F41}" destId="{5D806546-43D4-487F-9211-C049F51C47A7}" srcOrd="0" destOrd="0" parTransId="{498F3EA2-4190-4D5E-ADF4-D3D2AC687D92}" sibTransId="{1CD8C99E-5A10-451F-8197-8DE89301E4DD}"/>
    <dgm:cxn modelId="{AE37EC74-0294-4A33-8D1C-7085D2C9AD60}" type="presOf" srcId="{5D806546-43D4-487F-9211-C049F51C47A7}" destId="{9D2A4813-DFA5-43EC-9F35-1D2B988BE9D3}" srcOrd="0" destOrd="0" presId="urn:microsoft.com/office/officeart/2005/8/layout/hProcess6"/>
    <dgm:cxn modelId="{A56A1559-9B97-4C45-B6B1-310432E1A79B}" srcId="{5D806546-43D4-487F-9211-C049F51C47A7}" destId="{E7C8A583-DBDA-4CE0-B0D6-7C99ED3C22B0}" srcOrd="0" destOrd="0" parTransId="{5566F9AA-88F2-4193-810A-80182C2A158A}" sibTransId="{57167D4E-05C7-4A69-9B84-B49BB6BFBF51}"/>
    <dgm:cxn modelId="{4753DF86-9B99-434B-A171-21D3B1E3CB83}" type="presOf" srcId="{E7C8A583-DBDA-4CE0-B0D6-7C99ED3C22B0}" destId="{C707FDF1-FAEB-4637-8D36-F85EB32B108A}" srcOrd="1" destOrd="0" presId="urn:microsoft.com/office/officeart/2005/8/layout/hProcess6"/>
    <dgm:cxn modelId="{51B411A1-6599-4855-AFAD-046493C86796}" type="presOf" srcId="{E7C8A583-DBDA-4CE0-B0D6-7C99ED3C22B0}" destId="{F6A0BE2C-F4DC-48EB-A5B5-D34AEC2BDE01}" srcOrd="0" destOrd="0" presId="urn:microsoft.com/office/officeart/2005/8/layout/hProcess6"/>
    <dgm:cxn modelId="{7F22BB7B-84D5-4ECA-B929-2294BDEFB5BE}" type="presParOf" srcId="{D7815A14-C5A1-49C0-9248-3582D27AAC43}" destId="{48B20393-B93D-4D2C-B37A-0ADBFBBFBA8B}" srcOrd="0" destOrd="0" presId="urn:microsoft.com/office/officeart/2005/8/layout/hProcess6"/>
    <dgm:cxn modelId="{39933F15-BC30-46B2-ABFD-62DE029633AA}" type="presParOf" srcId="{48B20393-B93D-4D2C-B37A-0ADBFBBFBA8B}" destId="{E521F5A2-A627-48ED-8970-BAF7A92B9B22}" srcOrd="0" destOrd="0" presId="urn:microsoft.com/office/officeart/2005/8/layout/hProcess6"/>
    <dgm:cxn modelId="{7CE62A3E-EE4B-4EE8-92D3-4B23031C9B5B}" type="presParOf" srcId="{48B20393-B93D-4D2C-B37A-0ADBFBBFBA8B}" destId="{F6A0BE2C-F4DC-48EB-A5B5-D34AEC2BDE01}" srcOrd="1" destOrd="0" presId="urn:microsoft.com/office/officeart/2005/8/layout/hProcess6"/>
    <dgm:cxn modelId="{0B4158E9-E1C0-49CE-A5F6-BC1971BE97BA}" type="presParOf" srcId="{48B20393-B93D-4D2C-B37A-0ADBFBBFBA8B}" destId="{C707FDF1-FAEB-4637-8D36-F85EB32B108A}" srcOrd="2" destOrd="0" presId="urn:microsoft.com/office/officeart/2005/8/layout/hProcess6"/>
    <dgm:cxn modelId="{817F3FEE-7833-439A-82DE-17A2FB316A80}" type="presParOf" srcId="{48B20393-B93D-4D2C-B37A-0ADBFBBFBA8B}" destId="{9D2A4813-DFA5-43EC-9F35-1D2B988BE9D3}" srcOrd="3" destOrd="0" presId="urn:microsoft.com/office/officeart/2005/8/layout/hProcess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C6DEA0-28A5-440D-A96E-C3A78AF95F41}"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nb-NO"/>
        </a:p>
      </dgm:t>
    </dgm:pt>
    <dgm:pt modelId="{5D806546-43D4-487F-9211-C049F51C47A7}">
      <dgm:prSet phldrT="[Tekst]"/>
      <dgm:spPr/>
      <dgm:t>
        <a:bodyPr/>
        <a:lstStyle/>
        <a:p>
          <a:r>
            <a:rPr lang="nb-NO" dirty="0"/>
            <a:t>Samarbeids-forum</a:t>
          </a:r>
        </a:p>
      </dgm:t>
    </dgm:pt>
    <dgm:pt modelId="{498F3EA2-4190-4D5E-ADF4-D3D2AC687D92}" type="parTrans" cxnId="{CF5F5042-93FD-4A01-A8A3-EA80F9CD8AF3}">
      <dgm:prSet/>
      <dgm:spPr/>
      <dgm:t>
        <a:bodyPr/>
        <a:lstStyle/>
        <a:p>
          <a:endParaRPr lang="nb-NO"/>
        </a:p>
      </dgm:t>
    </dgm:pt>
    <dgm:pt modelId="{1CD8C99E-5A10-451F-8197-8DE89301E4DD}" type="sibTrans" cxnId="{CF5F5042-93FD-4A01-A8A3-EA80F9CD8AF3}">
      <dgm:prSet/>
      <dgm:spPr/>
      <dgm:t>
        <a:bodyPr/>
        <a:lstStyle/>
        <a:p>
          <a:endParaRPr lang="nb-NO"/>
        </a:p>
      </dgm:t>
    </dgm:pt>
    <dgm:pt modelId="{E7C8A583-DBDA-4CE0-B0D6-7C99ED3C22B0}">
      <dgm:prSet phldrT="[Tekst]" custT="1"/>
      <dgm:spPr/>
      <dgm:t>
        <a:bodyPr/>
        <a:lstStyle/>
        <a:p>
          <a:r>
            <a:rPr lang="nb-NO" sz="1200" dirty="0"/>
            <a:t>Innstilling</a:t>
          </a:r>
        </a:p>
      </dgm:t>
    </dgm:pt>
    <dgm:pt modelId="{5566F9AA-88F2-4193-810A-80182C2A158A}" type="parTrans" cxnId="{A56A1559-9B97-4C45-B6B1-310432E1A79B}">
      <dgm:prSet/>
      <dgm:spPr/>
      <dgm:t>
        <a:bodyPr/>
        <a:lstStyle/>
        <a:p>
          <a:endParaRPr lang="nb-NO"/>
        </a:p>
      </dgm:t>
    </dgm:pt>
    <dgm:pt modelId="{57167D4E-05C7-4A69-9B84-B49BB6BFBF51}" type="sibTrans" cxnId="{A56A1559-9B97-4C45-B6B1-310432E1A79B}">
      <dgm:prSet/>
      <dgm:spPr/>
      <dgm:t>
        <a:bodyPr/>
        <a:lstStyle/>
        <a:p>
          <a:endParaRPr lang="nb-NO"/>
        </a:p>
      </dgm:t>
    </dgm:pt>
    <dgm:pt modelId="{D7815A14-C5A1-49C0-9248-3582D27AAC43}" type="pres">
      <dgm:prSet presAssocID="{80C6DEA0-28A5-440D-A96E-C3A78AF95F41}" presName="theList" presStyleCnt="0">
        <dgm:presLayoutVars>
          <dgm:dir/>
          <dgm:animLvl val="lvl"/>
          <dgm:resizeHandles val="exact"/>
        </dgm:presLayoutVars>
      </dgm:prSet>
      <dgm:spPr/>
    </dgm:pt>
    <dgm:pt modelId="{48B20393-B93D-4D2C-B37A-0ADBFBBFBA8B}" type="pres">
      <dgm:prSet presAssocID="{5D806546-43D4-487F-9211-C049F51C47A7}" presName="compNode" presStyleCnt="0"/>
      <dgm:spPr/>
    </dgm:pt>
    <dgm:pt modelId="{E521F5A2-A627-48ED-8970-BAF7A92B9B22}" type="pres">
      <dgm:prSet presAssocID="{5D806546-43D4-487F-9211-C049F51C47A7}" presName="noGeometry" presStyleCnt="0"/>
      <dgm:spPr/>
    </dgm:pt>
    <dgm:pt modelId="{F6A0BE2C-F4DC-48EB-A5B5-D34AEC2BDE01}" type="pres">
      <dgm:prSet presAssocID="{5D806546-43D4-487F-9211-C049F51C47A7}" presName="childTextVisible" presStyleLbl="bgAccFollowNode1" presStyleIdx="0" presStyleCnt="1" custLinFactNeighborX="7655" custLinFactNeighborY="155">
        <dgm:presLayoutVars>
          <dgm:bulletEnabled val="1"/>
        </dgm:presLayoutVars>
      </dgm:prSet>
      <dgm:spPr/>
    </dgm:pt>
    <dgm:pt modelId="{C707FDF1-FAEB-4637-8D36-F85EB32B108A}" type="pres">
      <dgm:prSet presAssocID="{5D806546-43D4-487F-9211-C049F51C47A7}" presName="childTextHidden" presStyleLbl="bgAccFollowNode1" presStyleIdx="0" presStyleCnt="1"/>
      <dgm:spPr/>
    </dgm:pt>
    <dgm:pt modelId="{9D2A4813-DFA5-43EC-9F35-1D2B988BE9D3}" type="pres">
      <dgm:prSet presAssocID="{5D806546-43D4-487F-9211-C049F51C47A7}" presName="parentText" presStyleLbl="node1" presStyleIdx="0" presStyleCnt="1">
        <dgm:presLayoutVars>
          <dgm:chMax val="1"/>
          <dgm:bulletEnabled val="1"/>
        </dgm:presLayoutVars>
      </dgm:prSet>
      <dgm:spPr/>
    </dgm:pt>
  </dgm:ptLst>
  <dgm:cxnLst>
    <dgm:cxn modelId="{AC8A2C1F-E56B-4A32-8A8C-8FD976721B16}" type="presOf" srcId="{80C6DEA0-28A5-440D-A96E-C3A78AF95F41}" destId="{D7815A14-C5A1-49C0-9248-3582D27AAC43}" srcOrd="0" destOrd="0" presId="urn:microsoft.com/office/officeart/2005/8/layout/hProcess6"/>
    <dgm:cxn modelId="{CF5F5042-93FD-4A01-A8A3-EA80F9CD8AF3}" srcId="{80C6DEA0-28A5-440D-A96E-C3A78AF95F41}" destId="{5D806546-43D4-487F-9211-C049F51C47A7}" srcOrd="0" destOrd="0" parTransId="{498F3EA2-4190-4D5E-ADF4-D3D2AC687D92}" sibTransId="{1CD8C99E-5A10-451F-8197-8DE89301E4DD}"/>
    <dgm:cxn modelId="{AE37EC74-0294-4A33-8D1C-7085D2C9AD60}" type="presOf" srcId="{5D806546-43D4-487F-9211-C049F51C47A7}" destId="{9D2A4813-DFA5-43EC-9F35-1D2B988BE9D3}" srcOrd="0" destOrd="0" presId="urn:microsoft.com/office/officeart/2005/8/layout/hProcess6"/>
    <dgm:cxn modelId="{A56A1559-9B97-4C45-B6B1-310432E1A79B}" srcId="{5D806546-43D4-487F-9211-C049F51C47A7}" destId="{E7C8A583-DBDA-4CE0-B0D6-7C99ED3C22B0}" srcOrd="0" destOrd="0" parTransId="{5566F9AA-88F2-4193-810A-80182C2A158A}" sibTransId="{57167D4E-05C7-4A69-9B84-B49BB6BFBF51}"/>
    <dgm:cxn modelId="{4753DF86-9B99-434B-A171-21D3B1E3CB83}" type="presOf" srcId="{E7C8A583-DBDA-4CE0-B0D6-7C99ED3C22B0}" destId="{C707FDF1-FAEB-4637-8D36-F85EB32B108A}" srcOrd="1" destOrd="0" presId="urn:microsoft.com/office/officeart/2005/8/layout/hProcess6"/>
    <dgm:cxn modelId="{51B411A1-6599-4855-AFAD-046493C86796}" type="presOf" srcId="{E7C8A583-DBDA-4CE0-B0D6-7C99ED3C22B0}" destId="{F6A0BE2C-F4DC-48EB-A5B5-D34AEC2BDE01}" srcOrd="0" destOrd="0" presId="urn:microsoft.com/office/officeart/2005/8/layout/hProcess6"/>
    <dgm:cxn modelId="{7F22BB7B-84D5-4ECA-B929-2294BDEFB5BE}" type="presParOf" srcId="{D7815A14-C5A1-49C0-9248-3582D27AAC43}" destId="{48B20393-B93D-4D2C-B37A-0ADBFBBFBA8B}" srcOrd="0" destOrd="0" presId="urn:microsoft.com/office/officeart/2005/8/layout/hProcess6"/>
    <dgm:cxn modelId="{39933F15-BC30-46B2-ABFD-62DE029633AA}" type="presParOf" srcId="{48B20393-B93D-4D2C-B37A-0ADBFBBFBA8B}" destId="{E521F5A2-A627-48ED-8970-BAF7A92B9B22}" srcOrd="0" destOrd="0" presId="urn:microsoft.com/office/officeart/2005/8/layout/hProcess6"/>
    <dgm:cxn modelId="{7CE62A3E-EE4B-4EE8-92D3-4B23031C9B5B}" type="presParOf" srcId="{48B20393-B93D-4D2C-B37A-0ADBFBBFBA8B}" destId="{F6A0BE2C-F4DC-48EB-A5B5-D34AEC2BDE01}" srcOrd="1" destOrd="0" presId="urn:microsoft.com/office/officeart/2005/8/layout/hProcess6"/>
    <dgm:cxn modelId="{0B4158E9-E1C0-49CE-A5F6-BC1971BE97BA}" type="presParOf" srcId="{48B20393-B93D-4D2C-B37A-0ADBFBBFBA8B}" destId="{C707FDF1-FAEB-4637-8D36-F85EB32B108A}" srcOrd="2" destOrd="0" presId="urn:microsoft.com/office/officeart/2005/8/layout/hProcess6"/>
    <dgm:cxn modelId="{817F3FEE-7833-439A-82DE-17A2FB316A80}" type="presParOf" srcId="{48B20393-B93D-4D2C-B37A-0ADBFBBFBA8B}" destId="{9D2A4813-DFA5-43EC-9F35-1D2B988BE9D3}" srcOrd="3" destOrd="0" presId="urn:microsoft.com/office/officeart/2005/8/layout/hProcess6"/>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C6DEA0-28A5-440D-A96E-C3A78AF95F41}"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nb-NO"/>
        </a:p>
      </dgm:t>
    </dgm:pt>
    <dgm:pt modelId="{5D806546-43D4-487F-9211-C049F51C47A7}">
      <dgm:prSet phldrT="[Tekst]" custT="1"/>
      <dgm:spPr/>
      <dgm:t>
        <a:bodyPr/>
        <a:lstStyle/>
        <a:p>
          <a:r>
            <a:rPr lang="nb-NO" sz="1000" dirty="0"/>
            <a:t>Eiere/- kommuner</a:t>
          </a:r>
        </a:p>
      </dgm:t>
    </dgm:pt>
    <dgm:pt modelId="{498F3EA2-4190-4D5E-ADF4-D3D2AC687D92}" type="parTrans" cxnId="{CF5F5042-93FD-4A01-A8A3-EA80F9CD8AF3}">
      <dgm:prSet/>
      <dgm:spPr/>
      <dgm:t>
        <a:bodyPr/>
        <a:lstStyle/>
        <a:p>
          <a:endParaRPr lang="nb-NO"/>
        </a:p>
      </dgm:t>
    </dgm:pt>
    <dgm:pt modelId="{1CD8C99E-5A10-451F-8197-8DE89301E4DD}" type="sibTrans" cxnId="{CF5F5042-93FD-4A01-A8A3-EA80F9CD8AF3}">
      <dgm:prSet/>
      <dgm:spPr/>
      <dgm:t>
        <a:bodyPr/>
        <a:lstStyle/>
        <a:p>
          <a:endParaRPr lang="nb-NO"/>
        </a:p>
      </dgm:t>
    </dgm:pt>
    <dgm:pt modelId="{E7C8A583-DBDA-4CE0-B0D6-7C99ED3C22B0}">
      <dgm:prSet phldrT="[Tekst]" custT="1"/>
      <dgm:spPr/>
      <dgm:t>
        <a:bodyPr/>
        <a:lstStyle/>
        <a:p>
          <a:r>
            <a:rPr lang="nb-NO" sz="1200" dirty="0"/>
            <a:t>Behovs-melding</a:t>
          </a:r>
        </a:p>
      </dgm:t>
    </dgm:pt>
    <dgm:pt modelId="{5566F9AA-88F2-4193-810A-80182C2A158A}" type="parTrans" cxnId="{A56A1559-9B97-4C45-B6B1-310432E1A79B}">
      <dgm:prSet/>
      <dgm:spPr/>
      <dgm:t>
        <a:bodyPr/>
        <a:lstStyle/>
        <a:p>
          <a:endParaRPr lang="nb-NO"/>
        </a:p>
      </dgm:t>
    </dgm:pt>
    <dgm:pt modelId="{57167D4E-05C7-4A69-9B84-B49BB6BFBF51}" type="sibTrans" cxnId="{A56A1559-9B97-4C45-B6B1-310432E1A79B}">
      <dgm:prSet/>
      <dgm:spPr/>
      <dgm:t>
        <a:bodyPr/>
        <a:lstStyle/>
        <a:p>
          <a:endParaRPr lang="nb-NO"/>
        </a:p>
      </dgm:t>
    </dgm:pt>
    <dgm:pt modelId="{D7815A14-C5A1-49C0-9248-3582D27AAC43}" type="pres">
      <dgm:prSet presAssocID="{80C6DEA0-28A5-440D-A96E-C3A78AF95F41}" presName="theList" presStyleCnt="0">
        <dgm:presLayoutVars>
          <dgm:dir/>
          <dgm:animLvl val="lvl"/>
          <dgm:resizeHandles val="exact"/>
        </dgm:presLayoutVars>
      </dgm:prSet>
      <dgm:spPr/>
    </dgm:pt>
    <dgm:pt modelId="{48B20393-B93D-4D2C-B37A-0ADBFBBFBA8B}" type="pres">
      <dgm:prSet presAssocID="{5D806546-43D4-487F-9211-C049F51C47A7}" presName="compNode" presStyleCnt="0"/>
      <dgm:spPr/>
    </dgm:pt>
    <dgm:pt modelId="{E521F5A2-A627-48ED-8970-BAF7A92B9B22}" type="pres">
      <dgm:prSet presAssocID="{5D806546-43D4-487F-9211-C049F51C47A7}" presName="noGeometry" presStyleCnt="0"/>
      <dgm:spPr/>
    </dgm:pt>
    <dgm:pt modelId="{F6A0BE2C-F4DC-48EB-A5B5-D34AEC2BDE01}" type="pres">
      <dgm:prSet presAssocID="{5D806546-43D4-487F-9211-C049F51C47A7}" presName="childTextVisible" presStyleLbl="bgAccFollowNode1" presStyleIdx="0" presStyleCnt="1" custLinFactNeighborX="5069" custLinFactNeighborY="0">
        <dgm:presLayoutVars>
          <dgm:bulletEnabled val="1"/>
        </dgm:presLayoutVars>
      </dgm:prSet>
      <dgm:spPr/>
    </dgm:pt>
    <dgm:pt modelId="{C707FDF1-FAEB-4637-8D36-F85EB32B108A}" type="pres">
      <dgm:prSet presAssocID="{5D806546-43D4-487F-9211-C049F51C47A7}" presName="childTextHidden" presStyleLbl="bgAccFollowNode1" presStyleIdx="0" presStyleCnt="1"/>
      <dgm:spPr/>
    </dgm:pt>
    <dgm:pt modelId="{9D2A4813-DFA5-43EC-9F35-1D2B988BE9D3}" type="pres">
      <dgm:prSet presAssocID="{5D806546-43D4-487F-9211-C049F51C47A7}" presName="parentText" presStyleLbl="node1" presStyleIdx="0" presStyleCnt="1">
        <dgm:presLayoutVars>
          <dgm:chMax val="1"/>
          <dgm:bulletEnabled val="1"/>
        </dgm:presLayoutVars>
      </dgm:prSet>
      <dgm:spPr/>
    </dgm:pt>
  </dgm:ptLst>
  <dgm:cxnLst>
    <dgm:cxn modelId="{AC8A2C1F-E56B-4A32-8A8C-8FD976721B16}" type="presOf" srcId="{80C6DEA0-28A5-440D-A96E-C3A78AF95F41}" destId="{D7815A14-C5A1-49C0-9248-3582D27AAC43}" srcOrd="0" destOrd="0" presId="urn:microsoft.com/office/officeart/2005/8/layout/hProcess6"/>
    <dgm:cxn modelId="{CF5F5042-93FD-4A01-A8A3-EA80F9CD8AF3}" srcId="{80C6DEA0-28A5-440D-A96E-C3A78AF95F41}" destId="{5D806546-43D4-487F-9211-C049F51C47A7}" srcOrd="0" destOrd="0" parTransId="{498F3EA2-4190-4D5E-ADF4-D3D2AC687D92}" sibTransId="{1CD8C99E-5A10-451F-8197-8DE89301E4DD}"/>
    <dgm:cxn modelId="{AE37EC74-0294-4A33-8D1C-7085D2C9AD60}" type="presOf" srcId="{5D806546-43D4-487F-9211-C049F51C47A7}" destId="{9D2A4813-DFA5-43EC-9F35-1D2B988BE9D3}" srcOrd="0" destOrd="0" presId="urn:microsoft.com/office/officeart/2005/8/layout/hProcess6"/>
    <dgm:cxn modelId="{A56A1559-9B97-4C45-B6B1-310432E1A79B}" srcId="{5D806546-43D4-487F-9211-C049F51C47A7}" destId="{E7C8A583-DBDA-4CE0-B0D6-7C99ED3C22B0}" srcOrd="0" destOrd="0" parTransId="{5566F9AA-88F2-4193-810A-80182C2A158A}" sibTransId="{57167D4E-05C7-4A69-9B84-B49BB6BFBF51}"/>
    <dgm:cxn modelId="{4753DF86-9B99-434B-A171-21D3B1E3CB83}" type="presOf" srcId="{E7C8A583-DBDA-4CE0-B0D6-7C99ED3C22B0}" destId="{C707FDF1-FAEB-4637-8D36-F85EB32B108A}" srcOrd="1" destOrd="0" presId="urn:microsoft.com/office/officeart/2005/8/layout/hProcess6"/>
    <dgm:cxn modelId="{51B411A1-6599-4855-AFAD-046493C86796}" type="presOf" srcId="{E7C8A583-DBDA-4CE0-B0D6-7C99ED3C22B0}" destId="{F6A0BE2C-F4DC-48EB-A5B5-D34AEC2BDE01}" srcOrd="0" destOrd="0" presId="urn:microsoft.com/office/officeart/2005/8/layout/hProcess6"/>
    <dgm:cxn modelId="{7F22BB7B-84D5-4ECA-B929-2294BDEFB5BE}" type="presParOf" srcId="{D7815A14-C5A1-49C0-9248-3582D27AAC43}" destId="{48B20393-B93D-4D2C-B37A-0ADBFBBFBA8B}" srcOrd="0" destOrd="0" presId="urn:microsoft.com/office/officeart/2005/8/layout/hProcess6"/>
    <dgm:cxn modelId="{39933F15-BC30-46B2-ABFD-62DE029633AA}" type="presParOf" srcId="{48B20393-B93D-4D2C-B37A-0ADBFBBFBA8B}" destId="{E521F5A2-A627-48ED-8970-BAF7A92B9B22}" srcOrd="0" destOrd="0" presId="urn:microsoft.com/office/officeart/2005/8/layout/hProcess6"/>
    <dgm:cxn modelId="{7CE62A3E-EE4B-4EE8-92D3-4B23031C9B5B}" type="presParOf" srcId="{48B20393-B93D-4D2C-B37A-0ADBFBBFBA8B}" destId="{F6A0BE2C-F4DC-48EB-A5B5-D34AEC2BDE01}" srcOrd="1" destOrd="0" presId="urn:microsoft.com/office/officeart/2005/8/layout/hProcess6"/>
    <dgm:cxn modelId="{0B4158E9-E1C0-49CE-A5F6-BC1971BE97BA}" type="presParOf" srcId="{48B20393-B93D-4D2C-B37A-0ADBFBBFBA8B}" destId="{C707FDF1-FAEB-4637-8D36-F85EB32B108A}" srcOrd="2" destOrd="0" presId="urn:microsoft.com/office/officeart/2005/8/layout/hProcess6"/>
    <dgm:cxn modelId="{817F3FEE-7833-439A-82DE-17A2FB316A80}" type="presParOf" srcId="{48B20393-B93D-4D2C-B37A-0ADBFBBFBA8B}" destId="{9D2A4813-DFA5-43EC-9F35-1D2B988BE9D3}" srcOrd="3" destOrd="0" presId="urn:microsoft.com/office/officeart/2005/8/layout/hProcess6"/>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C6DEA0-28A5-440D-A96E-C3A78AF95F41}"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nb-NO"/>
        </a:p>
      </dgm:t>
    </dgm:pt>
    <dgm:pt modelId="{5D806546-43D4-487F-9211-C049F51C47A7}">
      <dgm:prSet phldrT="[Tekst]" custT="1"/>
      <dgm:spPr/>
      <dgm:t>
        <a:bodyPr/>
        <a:lstStyle/>
        <a:p>
          <a:r>
            <a:rPr lang="nb-NO" sz="1000" dirty="0"/>
            <a:t>Eiere/- kommuner</a:t>
          </a:r>
        </a:p>
      </dgm:t>
    </dgm:pt>
    <dgm:pt modelId="{498F3EA2-4190-4D5E-ADF4-D3D2AC687D92}" type="parTrans" cxnId="{CF5F5042-93FD-4A01-A8A3-EA80F9CD8AF3}">
      <dgm:prSet/>
      <dgm:spPr/>
      <dgm:t>
        <a:bodyPr/>
        <a:lstStyle/>
        <a:p>
          <a:endParaRPr lang="nb-NO"/>
        </a:p>
      </dgm:t>
    </dgm:pt>
    <dgm:pt modelId="{1CD8C99E-5A10-451F-8197-8DE89301E4DD}" type="sibTrans" cxnId="{CF5F5042-93FD-4A01-A8A3-EA80F9CD8AF3}">
      <dgm:prSet/>
      <dgm:spPr/>
      <dgm:t>
        <a:bodyPr/>
        <a:lstStyle/>
        <a:p>
          <a:endParaRPr lang="nb-NO"/>
        </a:p>
      </dgm:t>
    </dgm:pt>
    <dgm:pt modelId="{E7C8A583-DBDA-4CE0-B0D6-7C99ED3C22B0}">
      <dgm:prSet phldrT="[Tekst]" custT="1"/>
      <dgm:spPr/>
      <dgm:t>
        <a:bodyPr/>
        <a:lstStyle/>
        <a:p>
          <a:r>
            <a:rPr lang="nb-NO" sz="1200" dirty="0"/>
            <a:t>Behovs-melding</a:t>
          </a:r>
        </a:p>
      </dgm:t>
    </dgm:pt>
    <dgm:pt modelId="{5566F9AA-88F2-4193-810A-80182C2A158A}" type="parTrans" cxnId="{A56A1559-9B97-4C45-B6B1-310432E1A79B}">
      <dgm:prSet/>
      <dgm:spPr/>
      <dgm:t>
        <a:bodyPr/>
        <a:lstStyle/>
        <a:p>
          <a:endParaRPr lang="nb-NO"/>
        </a:p>
      </dgm:t>
    </dgm:pt>
    <dgm:pt modelId="{57167D4E-05C7-4A69-9B84-B49BB6BFBF51}" type="sibTrans" cxnId="{A56A1559-9B97-4C45-B6B1-310432E1A79B}">
      <dgm:prSet/>
      <dgm:spPr/>
      <dgm:t>
        <a:bodyPr/>
        <a:lstStyle/>
        <a:p>
          <a:endParaRPr lang="nb-NO"/>
        </a:p>
      </dgm:t>
    </dgm:pt>
    <dgm:pt modelId="{D7815A14-C5A1-49C0-9248-3582D27AAC43}" type="pres">
      <dgm:prSet presAssocID="{80C6DEA0-28A5-440D-A96E-C3A78AF95F41}" presName="theList" presStyleCnt="0">
        <dgm:presLayoutVars>
          <dgm:dir/>
          <dgm:animLvl val="lvl"/>
          <dgm:resizeHandles val="exact"/>
        </dgm:presLayoutVars>
      </dgm:prSet>
      <dgm:spPr/>
    </dgm:pt>
    <dgm:pt modelId="{48B20393-B93D-4D2C-B37A-0ADBFBBFBA8B}" type="pres">
      <dgm:prSet presAssocID="{5D806546-43D4-487F-9211-C049F51C47A7}" presName="compNode" presStyleCnt="0"/>
      <dgm:spPr/>
    </dgm:pt>
    <dgm:pt modelId="{E521F5A2-A627-48ED-8970-BAF7A92B9B22}" type="pres">
      <dgm:prSet presAssocID="{5D806546-43D4-487F-9211-C049F51C47A7}" presName="noGeometry" presStyleCnt="0"/>
      <dgm:spPr/>
    </dgm:pt>
    <dgm:pt modelId="{F6A0BE2C-F4DC-48EB-A5B5-D34AEC2BDE01}" type="pres">
      <dgm:prSet presAssocID="{5D806546-43D4-487F-9211-C049F51C47A7}" presName="childTextVisible" presStyleLbl="bgAccFollowNode1" presStyleIdx="0" presStyleCnt="1" custLinFactNeighborX="5069" custLinFactNeighborY="0">
        <dgm:presLayoutVars>
          <dgm:bulletEnabled val="1"/>
        </dgm:presLayoutVars>
      </dgm:prSet>
      <dgm:spPr/>
    </dgm:pt>
    <dgm:pt modelId="{C707FDF1-FAEB-4637-8D36-F85EB32B108A}" type="pres">
      <dgm:prSet presAssocID="{5D806546-43D4-487F-9211-C049F51C47A7}" presName="childTextHidden" presStyleLbl="bgAccFollowNode1" presStyleIdx="0" presStyleCnt="1"/>
      <dgm:spPr/>
    </dgm:pt>
    <dgm:pt modelId="{9D2A4813-DFA5-43EC-9F35-1D2B988BE9D3}" type="pres">
      <dgm:prSet presAssocID="{5D806546-43D4-487F-9211-C049F51C47A7}" presName="parentText" presStyleLbl="node1" presStyleIdx="0" presStyleCnt="1">
        <dgm:presLayoutVars>
          <dgm:chMax val="1"/>
          <dgm:bulletEnabled val="1"/>
        </dgm:presLayoutVars>
      </dgm:prSet>
      <dgm:spPr/>
    </dgm:pt>
  </dgm:ptLst>
  <dgm:cxnLst>
    <dgm:cxn modelId="{AC8A2C1F-E56B-4A32-8A8C-8FD976721B16}" type="presOf" srcId="{80C6DEA0-28A5-440D-A96E-C3A78AF95F41}" destId="{D7815A14-C5A1-49C0-9248-3582D27AAC43}" srcOrd="0" destOrd="0" presId="urn:microsoft.com/office/officeart/2005/8/layout/hProcess6"/>
    <dgm:cxn modelId="{CF5F5042-93FD-4A01-A8A3-EA80F9CD8AF3}" srcId="{80C6DEA0-28A5-440D-A96E-C3A78AF95F41}" destId="{5D806546-43D4-487F-9211-C049F51C47A7}" srcOrd="0" destOrd="0" parTransId="{498F3EA2-4190-4D5E-ADF4-D3D2AC687D92}" sibTransId="{1CD8C99E-5A10-451F-8197-8DE89301E4DD}"/>
    <dgm:cxn modelId="{AE37EC74-0294-4A33-8D1C-7085D2C9AD60}" type="presOf" srcId="{5D806546-43D4-487F-9211-C049F51C47A7}" destId="{9D2A4813-DFA5-43EC-9F35-1D2B988BE9D3}" srcOrd="0" destOrd="0" presId="urn:microsoft.com/office/officeart/2005/8/layout/hProcess6"/>
    <dgm:cxn modelId="{A56A1559-9B97-4C45-B6B1-310432E1A79B}" srcId="{5D806546-43D4-487F-9211-C049F51C47A7}" destId="{E7C8A583-DBDA-4CE0-B0D6-7C99ED3C22B0}" srcOrd="0" destOrd="0" parTransId="{5566F9AA-88F2-4193-810A-80182C2A158A}" sibTransId="{57167D4E-05C7-4A69-9B84-B49BB6BFBF51}"/>
    <dgm:cxn modelId="{4753DF86-9B99-434B-A171-21D3B1E3CB83}" type="presOf" srcId="{E7C8A583-DBDA-4CE0-B0D6-7C99ED3C22B0}" destId="{C707FDF1-FAEB-4637-8D36-F85EB32B108A}" srcOrd="1" destOrd="0" presId="urn:microsoft.com/office/officeart/2005/8/layout/hProcess6"/>
    <dgm:cxn modelId="{51B411A1-6599-4855-AFAD-046493C86796}" type="presOf" srcId="{E7C8A583-DBDA-4CE0-B0D6-7C99ED3C22B0}" destId="{F6A0BE2C-F4DC-48EB-A5B5-D34AEC2BDE01}" srcOrd="0" destOrd="0" presId="urn:microsoft.com/office/officeart/2005/8/layout/hProcess6"/>
    <dgm:cxn modelId="{7F22BB7B-84D5-4ECA-B929-2294BDEFB5BE}" type="presParOf" srcId="{D7815A14-C5A1-49C0-9248-3582D27AAC43}" destId="{48B20393-B93D-4D2C-B37A-0ADBFBBFBA8B}" srcOrd="0" destOrd="0" presId="urn:microsoft.com/office/officeart/2005/8/layout/hProcess6"/>
    <dgm:cxn modelId="{39933F15-BC30-46B2-ABFD-62DE029633AA}" type="presParOf" srcId="{48B20393-B93D-4D2C-B37A-0ADBFBBFBA8B}" destId="{E521F5A2-A627-48ED-8970-BAF7A92B9B22}" srcOrd="0" destOrd="0" presId="urn:microsoft.com/office/officeart/2005/8/layout/hProcess6"/>
    <dgm:cxn modelId="{7CE62A3E-EE4B-4EE8-92D3-4B23031C9B5B}" type="presParOf" srcId="{48B20393-B93D-4D2C-B37A-0ADBFBBFBA8B}" destId="{F6A0BE2C-F4DC-48EB-A5B5-D34AEC2BDE01}" srcOrd="1" destOrd="0" presId="urn:microsoft.com/office/officeart/2005/8/layout/hProcess6"/>
    <dgm:cxn modelId="{0B4158E9-E1C0-49CE-A5F6-BC1971BE97BA}" type="presParOf" srcId="{48B20393-B93D-4D2C-B37A-0ADBFBBFBA8B}" destId="{C707FDF1-FAEB-4637-8D36-F85EB32B108A}" srcOrd="2" destOrd="0" presId="urn:microsoft.com/office/officeart/2005/8/layout/hProcess6"/>
    <dgm:cxn modelId="{817F3FEE-7833-439A-82DE-17A2FB316A80}" type="presParOf" srcId="{48B20393-B93D-4D2C-B37A-0ADBFBBFBA8B}" destId="{9D2A4813-DFA5-43EC-9F35-1D2B988BE9D3}" srcOrd="3" destOrd="0" presId="urn:microsoft.com/office/officeart/2005/8/layout/hProcess6"/>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C6DEA0-28A5-440D-A96E-C3A78AF95F41}"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nb-NO"/>
        </a:p>
      </dgm:t>
    </dgm:pt>
    <dgm:pt modelId="{5D806546-43D4-487F-9211-C049F51C47A7}">
      <dgm:prSet phldrT="[Tekst]" custT="1"/>
      <dgm:spPr/>
      <dgm:t>
        <a:bodyPr/>
        <a:lstStyle/>
        <a:p>
          <a:r>
            <a:rPr lang="nb-NO" sz="1000" dirty="0"/>
            <a:t>Stats-forvalteren</a:t>
          </a:r>
        </a:p>
      </dgm:t>
    </dgm:pt>
    <dgm:pt modelId="{498F3EA2-4190-4D5E-ADF4-D3D2AC687D92}" type="parTrans" cxnId="{CF5F5042-93FD-4A01-A8A3-EA80F9CD8AF3}">
      <dgm:prSet/>
      <dgm:spPr/>
      <dgm:t>
        <a:bodyPr/>
        <a:lstStyle/>
        <a:p>
          <a:endParaRPr lang="nb-NO"/>
        </a:p>
      </dgm:t>
    </dgm:pt>
    <dgm:pt modelId="{1CD8C99E-5A10-451F-8197-8DE89301E4DD}" type="sibTrans" cxnId="{CF5F5042-93FD-4A01-A8A3-EA80F9CD8AF3}">
      <dgm:prSet/>
      <dgm:spPr/>
      <dgm:t>
        <a:bodyPr/>
        <a:lstStyle/>
        <a:p>
          <a:endParaRPr lang="nb-NO"/>
        </a:p>
      </dgm:t>
    </dgm:pt>
    <dgm:pt modelId="{E7C8A583-DBDA-4CE0-B0D6-7C99ED3C22B0}">
      <dgm:prSet phldrT="[Tekst]" custT="1"/>
      <dgm:spPr/>
      <dgm:t>
        <a:bodyPr/>
        <a:lstStyle/>
        <a:p>
          <a:r>
            <a:rPr lang="nb-NO" sz="1200" dirty="0"/>
            <a:t> Fordeling etter behov</a:t>
          </a:r>
        </a:p>
      </dgm:t>
    </dgm:pt>
    <dgm:pt modelId="{5566F9AA-88F2-4193-810A-80182C2A158A}" type="parTrans" cxnId="{A56A1559-9B97-4C45-B6B1-310432E1A79B}">
      <dgm:prSet/>
      <dgm:spPr/>
      <dgm:t>
        <a:bodyPr/>
        <a:lstStyle/>
        <a:p>
          <a:endParaRPr lang="nb-NO"/>
        </a:p>
      </dgm:t>
    </dgm:pt>
    <dgm:pt modelId="{57167D4E-05C7-4A69-9B84-B49BB6BFBF51}" type="sibTrans" cxnId="{A56A1559-9B97-4C45-B6B1-310432E1A79B}">
      <dgm:prSet/>
      <dgm:spPr/>
      <dgm:t>
        <a:bodyPr/>
        <a:lstStyle/>
        <a:p>
          <a:endParaRPr lang="nb-NO"/>
        </a:p>
      </dgm:t>
    </dgm:pt>
    <dgm:pt modelId="{D7815A14-C5A1-49C0-9248-3582D27AAC43}" type="pres">
      <dgm:prSet presAssocID="{80C6DEA0-28A5-440D-A96E-C3A78AF95F41}" presName="theList" presStyleCnt="0">
        <dgm:presLayoutVars>
          <dgm:dir/>
          <dgm:animLvl val="lvl"/>
          <dgm:resizeHandles val="exact"/>
        </dgm:presLayoutVars>
      </dgm:prSet>
      <dgm:spPr/>
    </dgm:pt>
    <dgm:pt modelId="{48B20393-B93D-4D2C-B37A-0ADBFBBFBA8B}" type="pres">
      <dgm:prSet presAssocID="{5D806546-43D4-487F-9211-C049F51C47A7}" presName="compNode" presStyleCnt="0"/>
      <dgm:spPr/>
    </dgm:pt>
    <dgm:pt modelId="{E521F5A2-A627-48ED-8970-BAF7A92B9B22}" type="pres">
      <dgm:prSet presAssocID="{5D806546-43D4-487F-9211-C049F51C47A7}" presName="noGeometry" presStyleCnt="0"/>
      <dgm:spPr/>
    </dgm:pt>
    <dgm:pt modelId="{F6A0BE2C-F4DC-48EB-A5B5-D34AEC2BDE01}" type="pres">
      <dgm:prSet presAssocID="{5D806546-43D4-487F-9211-C049F51C47A7}" presName="childTextVisible" presStyleLbl="bgAccFollowNode1" presStyleIdx="0" presStyleCnt="1" custLinFactNeighborX="17738">
        <dgm:presLayoutVars>
          <dgm:bulletEnabled val="1"/>
        </dgm:presLayoutVars>
      </dgm:prSet>
      <dgm:spPr/>
    </dgm:pt>
    <dgm:pt modelId="{C707FDF1-FAEB-4637-8D36-F85EB32B108A}" type="pres">
      <dgm:prSet presAssocID="{5D806546-43D4-487F-9211-C049F51C47A7}" presName="childTextHidden" presStyleLbl="bgAccFollowNode1" presStyleIdx="0" presStyleCnt="1"/>
      <dgm:spPr/>
    </dgm:pt>
    <dgm:pt modelId="{9D2A4813-DFA5-43EC-9F35-1D2B988BE9D3}" type="pres">
      <dgm:prSet presAssocID="{5D806546-43D4-487F-9211-C049F51C47A7}" presName="parentText" presStyleLbl="node1" presStyleIdx="0" presStyleCnt="1">
        <dgm:presLayoutVars>
          <dgm:chMax val="1"/>
          <dgm:bulletEnabled val="1"/>
        </dgm:presLayoutVars>
      </dgm:prSet>
      <dgm:spPr/>
    </dgm:pt>
  </dgm:ptLst>
  <dgm:cxnLst>
    <dgm:cxn modelId="{AC8A2C1F-E56B-4A32-8A8C-8FD976721B16}" type="presOf" srcId="{80C6DEA0-28A5-440D-A96E-C3A78AF95F41}" destId="{D7815A14-C5A1-49C0-9248-3582D27AAC43}" srcOrd="0" destOrd="0" presId="urn:microsoft.com/office/officeart/2005/8/layout/hProcess6"/>
    <dgm:cxn modelId="{CF5F5042-93FD-4A01-A8A3-EA80F9CD8AF3}" srcId="{80C6DEA0-28A5-440D-A96E-C3A78AF95F41}" destId="{5D806546-43D4-487F-9211-C049F51C47A7}" srcOrd="0" destOrd="0" parTransId="{498F3EA2-4190-4D5E-ADF4-D3D2AC687D92}" sibTransId="{1CD8C99E-5A10-451F-8197-8DE89301E4DD}"/>
    <dgm:cxn modelId="{AE37EC74-0294-4A33-8D1C-7085D2C9AD60}" type="presOf" srcId="{5D806546-43D4-487F-9211-C049F51C47A7}" destId="{9D2A4813-DFA5-43EC-9F35-1D2B988BE9D3}" srcOrd="0" destOrd="0" presId="urn:microsoft.com/office/officeart/2005/8/layout/hProcess6"/>
    <dgm:cxn modelId="{A56A1559-9B97-4C45-B6B1-310432E1A79B}" srcId="{5D806546-43D4-487F-9211-C049F51C47A7}" destId="{E7C8A583-DBDA-4CE0-B0D6-7C99ED3C22B0}" srcOrd="0" destOrd="0" parTransId="{5566F9AA-88F2-4193-810A-80182C2A158A}" sibTransId="{57167D4E-05C7-4A69-9B84-B49BB6BFBF51}"/>
    <dgm:cxn modelId="{4753DF86-9B99-434B-A171-21D3B1E3CB83}" type="presOf" srcId="{E7C8A583-DBDA-4CE0-B0D6-7C99ED3C22B0}" destId="{C707FDF1-FAEB-4637-8D36-F85EB32B108A}" srcOrd="1" destOrd="0" presId="urn:microsoft.com/office/officeart/2005/8/layout/hProcess6"/>
    <dgm:cxn modelId="{51B411A1-6599-4855-AFAD-046493C86796}" type="presOf" srcId="{E7C8A583-DBDA-4CE0-B0D6-7C99ED3C22B0}" destId="{F6A0BE2C-F4DC-48EB-A5B5-D34AEC2BDE01}" srcOrd="0" destOrd="0" presId="urn:microsoft.com/office/officeart/2005/8/layout/hProcess6"/>
    <dgm:cxn modelId="{7F22BB7B-84D5-4ECA-B929-2294BDEFB5BE}" type="presParOf" srcId="{D7815A14-C5A1-49C0-9248-3582D27AAC43}" destId="{48B20393-B93D-4D2C-B37A-0ADBFBBFBA8B}" srcOrd="0" destOrd="0" presId="urn:microsoft.com/office/officeart/2005/8/layout/hProcess6"/>
    <dgm:cxn modelId="{39933F15-BC30-46B2-ABFD-62DE029633AA}" type="presParOf" srcId="{48B20393-B93D-4D2C-B37A-0ADBFBBFBA8B}" destId="{E521F5A2-A627-48ED-8970-BAF7A92B9B22}" srcOrd="0" destOrd="0" presId="urn:microsoft.com/office/officeart/2005/8/layout/hProcess6"/>
    <dgm:cxn modelId="{7CE62A3E-EE4B-4EE8-92D3-4B23031C9B5B}" type="presParOf" srcId="{48B20393-B93D-4D2C-B37A-0ADBFBBFBA8B}" destId="{F6A0BE2C-F4DC-48EB-A5B5-D34AEC2BDE01}" srcOrd="1" destOrd="0" presId="urn:microsoft.com/office/officeart/2005/8/layout/hProcess6"/>
    <dgm:cxn modelId="{0B4158E9-E1C0-49CE-A5F6-BC1971BE97BA}" type="presParOf" srcId="{48B20393-B93D-4D2C-B37A-0ADBFBBFBA8B}" destId="{C707FDF1-FAEB-4637-8D36-F85EB32B108A}" srcOrd="2" destOrd="0" presId="urn:microsoft.com/office/officeart/2005/8/layout/hProcess6"/>
    <dgm:cxn modelId="{817F3FEE-7833-439A-82DE-17A2FB316A80}" type="presParOf" srcId="{48B20393-B93D-4D2C-B37A-0ADBFBBFBA8B}" destId="{9D2A4813-DFA5-43EC-9F35-1D2B988BE9D3}" srcOrd="3" destOrd="0" presId="urn:microsoft.com/office/officeart/2005/8/layout/hProcess6"/>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0C6DEA0-28A5-440D-A96E-C3A78AF95F41}"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nb-NO"/>
        </a:p>
      </dgm:t>
    </dgm:pt>
    <dgm:pt modelId="{5D806546-43D4-487F-9211-C049F51C47A7}">
      <dgm:prSet phldrT="[Tekst]"/>
      <dgm:spPr/>
      <dgm:t>
        <a:bodyPr/>
        <a:lstStyle/>
        <a:p>
          <a:r>
            <a:rPr lang="nb-NO" dirty="0"/>
            <a:t>Samarbeids-forum</a:t>
          </a:r>
        </a:p>
      </dgm:t>
    </dgm:pt>
    <dgm:pt modelId="{498F3EA2-4190-4D5E-ADF4-D3D2AC687D92}" type="parTrans" cxnId="{CF5F5042-93FD-4A01-A8A3-EA80F9CD8AF3}">
      <dgm:prSet/>
      <dgm:spPr/>
      <dgm:t>
        <a:bodyPr/>
        <a:lstStyle/>
        <a:p>
          <a:endParaRPr lang="nb-NO"/>
        </a:p>
      </dgm:t>
    </dgm:pt>
    <dgm:pt modelId="{1CD8C99E-5A10-451F-8197-8DE89301E4DD}" type="sibTrans" cxnId="{CF5F5042-93FD-4A01-A8A3-EA80F9CD8AF3}">
      <dgm:prSet/>
      <dgm:spPr/>
      <dgm:t>
        <a:bodyPr/>
        <a:lstStyle/>
        <a:p>
          <a:endParaRPr lang="nb-NO"/>
        </a:p>
      </dgm:t>
    </dgm:pt>
    <dgm:pt modelId="{E7C8A583-DBDA-4CE0-B0D6-7C99ED3C22B0}">
      <dgm:prSet phldrT="[Tekst]" custT="1"/>
      <dgm:spPr/>
      <dgm:t>
        <a:bodyPr/>
        <a:lstStyle/>
        <a:p>
          <a:r>
            <a:rPr lang="nb-NO" sz="1200" dirty="0"/>
            <a:t>Innstilling</a:t>
          </a:r>
        </a:p>
      </dgm:t>
    </dgm:pt>
    <dgm:pt modelId="{5566F9AA-88F2-4193-810A-80182C2A158A}" type="parTrans" cxnId="{A56A1559-9B97-4C45-B6B1-310432E1A79B}">
      <dgm:prSet/>
      <dgm:spPr/>
      <dgm:t>
        <a:bodyPr/>
        <a:lstStyle/>
        <a:p>
          <a:endParaRPr lang="nb-NO"/>
        </a:p>
      </dgm:t>
    </dgm:pt>
    <dgm:pt modelId="{57167D4E-05C7-4A69-9B84-B49BB6BFBF51}" type="sibTrans" cxnId="{A56A1559-9B97-4C45-B6B1-310432E1A79B}">
      <dgm:prSet/>
      <dgm:spPr/>
      <dgm:t>
        <a:bodyPr/>
        <a:lstStyle/>
        <a:p>
          <a:endParaRPr lang="nb-NO"/>
        </a:p>
      </dgm:t>
    </dgm:pt>
    <dgm:pt modelId="{D7815A14-C5A1-49C0-9248-3582D27AAC43}" type="pres">
      <dgm:prSet presAssocID="{80C6DEA0-28A5-440D-A96E-C3A78AF95F41}" presName="theList" presStyleCnt="0">
        <dgm:presLayoutVars>
          <dgm:dir/>
          <dgm:animLvl val="lvl"/>
          <dgm:resizeHandles val="exact"/>
        </dgm:presLayoutVars>
      </dgm:prSet>
      <dgm:spPr/>
    </dgm:pt>
    <dgm:pt modelId="{48B20393-B93D-4D2C-B37A-0ADBFBBFBA8B}" type="pres">
      <dgm:prSet presAssocID="{5D806546-43D4-487F-9211-C049F51C47A7}" presName="compNode" presStyleCnt="0"/>
      <dgm:spPr/>
    </dgm:pt>
    <dgm:pt modelId="{E521F5A2-A627-48ED-8970-BAF7A92B9B22}" type="pres">
      <dgm:prSet presAssocID="{5D806546-43D4-487F-9211-C049F51C47A7}" presName="noGeometry" presStyleCnt="0"/>
      <dgm:spPr/>
    </dgm:pt>
    <dgm:pt modelId="{F6A0BE2C-F4DC-48EB-A5B5-D34AEC2BDE01}" type="pres">
      <dgm:prSet presAssocID="{5D806546-43D4-487F-9211-C049F51C47A7}" presName="childTextVisible" presStyleLbl="bgAccFollowNode1" presStyleIdx="0" presStyleCnt="1" custLinFactNeighborX="7655" custLinFactNeighborY="155">
        <dgm:presLayoutVars>
          <dgm:bulletEnabled val="1"/>
        </dgm:presLayoutVars>
      </dgm:prSet>
      <dgm:spPr/>
    </dgm:pt>
    <dgm:pt modelId="{C707FDF1-FAEB-4637-8D36-F85EB32B108A}" type="pres">
      <dgm:prSet presAssocID="{5D806546-43D4-487F-9211-C049F51C47A7}" presName="childTextHidden" presStyleLbl="bgAccFollowNode1" presStyleIdx="0" presStyleCnt="1"/>
      <dgm:spPr/>
    </dgm:pt>
    <dgm:pt modelId="{9D2A4813-DFA5-43EC-9F35-1D2B988BE9D3}" type="pres">
      <dgm:prSet presAssocID="{5D806546-43D4-487F-9211-C049F51C47A7}" presName="parentText" presStyleLbl="node1" presStyleIdx="0" presStyleCnt="1">
        <dgm:presLayoutVars>
          <dgm:chMax val="1"/>
          <dgm:bulletEnabled val="1"/>
        </dgm:presLayoutVars>
      </dgm:prSet>
      <dgm:spPr/>
    </dgm:pt>
  </dgm:ptLst>
  <dgm:cxnLst>
    <dgm:cxn modelId="{AC8A2C1F-E56B-4A32-8A8C-8FD976721B16}" type="presOf" srcId="{80C6DEA0-28A5-440D-A96E-C3A78AF95F41}" destId="{D7815A14-C5A1-49C0-9248-3582D27AAC43}" srcOrd="0" destOrd="0" presId="urn:microsoft.com/office/officeart/2005/8/layout/hProcess6"/>
    <dgm:cxn modelId="{CF5F5042-93FD-4A01-A8A3-EA80F9CD8AF3}" srcId="{80C6DEA0-28A5-440D-A96E-C3A78AF95F41}" destId="{5D806546-43D4-487F-9211-C049F51C47A7}" srcOrd="0" destOrd="0" parTransId="{498F3EA2-4190-4D5E-ADF4-D3D2AC687D92}" sibTransId="{1CD8C99E-5A10-451F-8197-8DE89301E4DD}"/>
    <dgm:cxn modelId="{AE37EC74-0294-4A33-8D1C-7085D2C9AD60}" type="presOf" srcId="{5D806546-43D4-487F-9211-C049F51C47A7}" destId="{9D2A4813-DFA5-43EC-9F35-1D2B988BE9D3}" srcOrd="0" destOrd="0" presId="urn:microsoft.com/office/officeart/2005/8/layout/hProcess6"/>
    <dgm:cxn modelId="{A56A1559-9B97-4C45-B6B1-310432E1A79B}" srcId="{5D806546-43D4-487F-9211-C049F51C47A7}" destId="{E7C8A583-DBDA-4CE0-B0D6-7C99ED3C22B0}" srcOrd="0" destOrd="0" parTransId="{5566F9AA-88F2-4193-810A-80182C2A158A}" sibTransId="{57167D4E-05C7-4A69-9B84-B49BB6BFBF51}"/>
    <dgm:cxn modelId="{4753DF86-9B99-434B-A171-21D3B1E3CB83}" type="presOf" srcId="{E7C8A583-DBDA-4CE0-B0D6-7C99ED3C22B0}" destId="{C707FDF1-FAEB-4637-8D36-F85EB32B108A}" srcOrd="1" destOrd="0" presId="urn:microsoft.com/office/officeart/2005/8/layout/hProcess6"/>
    <dgm:cxn modelId="{51B411A1-6599-4855-AFAD-046493C86796}" type="presOf" srcId="{E7C8A583-DBDA-4CE0-B0D6-7C99ED3C22B0}" destId="{F6A0BE2C-F4DC-48EB-A5B5-D34AEC2BDE01}" srcOrd="0" destOrd="0" presId="urn:microsoft.com/office/officeart/2005/8/layout/hProcess6"/>
    <dgm:cxn modelId="{7F22BB7B-84D5-4ECA-B929-2294BDEFB5BE}" type="presParOf" srcId="{D7815A14-C5A1-49C0-9248-3582D27AAC43}" destId="{48B20393-B93D-4D2C-B37A-0ADBFBBFBA8B}" srcOrd="0" destOrd="0" presId="urn:microsoft.com/office/officeart/2005/8/layout/hProcess6"/>
    <dgm:cxn modelId="{39933F15-BC30-46B2-ABFD-62DE029633AA}" type="presParOf" srcId="{48B20393-B93D-4D2C-B37A-0ADBFBBFBA8B}" destId="{E521F5A2-A627-48ED-8970-BAF7A92B9B22}" srcOrd="0" destOrd="0" presId="urn:microsoft.com/office/officeart/2005/8/layout/hProcess6"/>
    <dgm:cxn modelId="{7CE62A3E-EE4B-4EE8-92D3-4B23031C9B5B}" type="presParOf" srcId="{48B20393-B93D-4D2C-B37A-0ADBFBBFBA8B}" destId="{F6A0BE2C-F4DC-48EB-A5B5-D34AEC2BDE01}" srcOrd="1" destOrd="0" presId="urn:microsoft.com/office/officeart/2005/8/layout/hProcess6"/>
    <dgm:cxn modelId="{0B4158E9-E1C0-49CE-A5F6-BC1971BE97BA}" type="presParOf" srcId="{48B20393-B93D-4D2C-B37A-0ADBFBBFBA8B}" destId="{C707FDF1-FAEB-4637-8D36-F85EB32B108A}" srcOrd="2" destOrd="0" presId="urn:microsoft.com/office/officeart/2005/8/layout/hProcess6"/>
    <dgm:cxn modelId="{817F3FEE-7833-439A-82DE-17A2FB316A80}" type="presParOf" srcId="{48B20393-B93D-4D2C-B37A-0ADBFBBFBA8B}" destId="{9D2A4813-DFA5-43EC-9F35-1D2B988BE9D3}" srcOrd="3" destOrd="0" presId="urn:microsoft.com/office/officeart/2005/8/layout/hProcess6"/>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0C6DEA0-28A5-440D-A96E-C3A78AF95F41}"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nb-NO"/>
        </a:p>
      </dgm:t>
    </dgm:pt>
    <dgm:pt modelId="{5D806546-43D4-487F-9211-C049F51C47A7}">
      <dgm:prSet phldrT="[Tekst]"/>
      <dgm:spPr/>
      <dgm:t>
        <a:bodyPr/>
        <a:lstStyle/>
        <a:p>
          <a:r>
            <a:rPr lang="nb-NO" dirty="0"/>
            <a:t>Kompetanse-nettverk</a:t>
          </a:r>
        </a:p>
      </dgm:t>
    </dgm:pt>
    <dgm:pt modelId="{498F3EA2-4190-4D5E-ADF4-D3D2AC687D92}" type="parTrans" cxnId="{CF5F5042-93FD-4A01-A8A3-EA80F9CD8AF3}">
      <dgm:prSet/>
      <dgm:spPr/>
      <dgm:t>
        <a:bodyPr/>
        <a:lstStyle/>
        <a:p>
          <a:endParaRPr lang="nb-NO"/>
        </a:p>
      </dgm:t>
    </dgm:pt>
    <dgm:pt modelId="{1CD8C99E-5A10-451F-8197-8DE89301E4DD}" type="sibTrans" cxnId="{CF5F5042-93FD-4A01-A8A3-EA80F9CD8AF3}">
      <dgm:prSet/>
      <dgm:spPr/>
      <dgm:t>
        <a:bodyPr/>
        <a:lstStyle/>
        <a:p>
          <a:endParaRPr lang="nb-NO"/>
        </a:p>
      </dgm:t>
    </dgm:pt>
    <dgm:pt modelId="{E7C8A583-DBDA-4CE0-B0D6-7C99ED3C22B0}">
      <dgm:prSet phldrT="[Tekst]" custT="1"/>
      <dgm:spPr/>
      <dgm:t>
        <a:bodyPr/>
        <a:lstStyle/>
        <a:p>
          <a:r>
            <a:rPr lang="nb-NO" sz="1200" dirty="0"/>
            <a:t>Beslutnings-grunnlag</a:t>
          </a:r>
        </a:p>
      </dgm:t>
    </dgm:pt>
    <dgm:pt modelId="{5566F9AA-88F2-4193-810A-80182C2A158A}" type="parTrans" cxnId="{A56A1559-9B97-4C45-B6B1-310432E1A79B}">
      <dgm:prSet/>
      <dgm:spPr/>
      <dgm:t>
        <a:bodyPr/>
        <a:lstStyle/>
        <a:p>
          <a:endParaRPr lang="nb-NO"/>
        </a:p>
      </dgm:t>
    </dgm:pt>
    <dgm:pt modelId="{57167D4E-05C7-4A69-9B84-B49BB6BFBF51}" type="sibTrans" cxnId="{A56A1559-9B97-4C45-B6B1-310432E1A79B}">
      <dgm:prSet/>
      <dgm:spPr/>
      <dgm:t>
        <a:bodyPr/>
        <a:lstStyle/>
        <a:p>
          <a:endParaRPr lang="nb-NO"/>
        </a:p>
      </dgm:t>
    </dgm:pt>
    <dgm:pt modelId="{D7815A14-C5A1-49C0-9248-3582D27AAC43}" type="pres">
      <dgm:prSet presAssocID="{80C6DEA0-28A5-440D-A96E-C3A78AF95F41}" presName="theList" presStyleCnt="0">
        <dgm:presLayoutVars>
          <dgm:dir/>
          <dgm:animLvl val="lvl"/>
          <dgm:resizeHandles val="exact"/>
        </dgm:presLayoutVars>
      </dgm:prSet>
      <dgm:spPr/>
    </dgm:pt>
    <dgm:pt modelId="{48B20393-B93D-4D2C-B37A-0ADBFBBFBA8B}" type="pres">
      <dgm:prSet presAssocID="{5D806546-43D4-487F-9211-C049F51C47A7}" presName="compNode" presStyleCnt="0"/>
      <dgm:spPr/>
    </dgm:pt>
    <dgm:pt modelId="{E521F5A2-A627-48ED-8970-BAF7A92B9B22}" type="pres">
      <dgm:prSet presAssocID="{5D806546-43D4-487F-9211-C049F51C47A7}" presName="noGeometry" presStyleCnt="0"/>
      <dgm:spPr/>
    </dgm:pt>
    <dgm:pt modelId="{F6A0BE2C-F4DC-48EB-A5B5-D34AEC2BDE01}" type="pres">
      <dgm:prSet presAssocID="{5D806546-43D4-487F-9211-C049F51C47A7}" presName="childTextVisible" presStyleLbl="bgAccFollowNode1" presStyleIdx="0" presStyleCnt="1" custLinFactNeighborX="6296" custLinFactNeighborY="0">
        <dgm:presLayoutVars>
          <dgm:bulletEnabled val="1"/>
        </dgm:presLayoutVars>
      </dgm:prSet>
      <dgm:spPr/>
    </dgm:pt>
    <dgm:pt modelId="{C707FDF1-FAEB-4637-8D36-F85EB32B108A}" type="pres">
      <dgm:prSet presAssocID="{5D806546-43D4-487F-9211-C049F51C47A7}" presName="childTextHidden" presStyleLbl="bgAccFollowNode1" presStyleIdx="0" presStyleCnt="1"/>
      <dgm:spPr/>
    </dgm:pt>
    <dgm:pt modelId="{9D2A4813-DFA5-43EC-9F35-1D2B988BE9D3}" type="pres">
      <dgm:prSet presAssocID="{5D806546-43D4-487F-9211-C049F51C47A7}" presName="parentText" presStyleLbl="node1" presStyleIdx="0" presStyleCnt="1">
        <dgm:presLayoutVars>
          <dgm:chMax val="1"/>
          <dgm:bulletEnabled val="1"/>
        </dgm:presLayoutVars>
      </dgm:prSet>
      <dgm:spPr/>
    </dgm:pt>
  </dgm:ptLst>
  <dgm:cxnLst>
    <dgm:cxn modelId="{AC8A2C1F-E56B-4A32-8A8C-8FD976721B16}" type="presOf" srcId="{80C6DEA0-28A5-440D-A96E-C3A78AF95F41}" destId="{D7815A14-C5A1-49C0-9248-3582D27AAC43}" srcOrd="0" destOrd="0" presId="urn:microsoft.com/office/officeart/2005/8/layout/hProcess6"/>
    <dgm:cxn modelId="{CF5F5042-93FD-4A01-A8A3-EA80F9CD8AF3}" srcId="{80C6DEA0-28A5-440D-A96E-C3A78AF95F41}" destId="{5D806546-43D4-487F-9211-C049F51C47A7}" srcOrd="0" destOrd="0" parTransId="{498F3EA2-4190-4D5E-ADF4-D3D2AC687D92}" sibTransId="{1CD8C99E-5A10-451F-8197-8DE89301E4DD}"/>
    <dgm:cxn modelId="{AE37EC74-0294-4A33-8D1C-7085D2C9AD60}" type="presOf" srcId="{5D806546-43D4-487F-9211-C049F51C47A7}" destId="{9D2A4813-DFA5-43EC-9F35-1D2B988BE9D3}" srcOrd="0" destOrd="0" presId="urn:microsoft.com/office/officeart/2005/8/layout/hProcess6"/>
    <dgm:cxn modelId="{A56A1559-9B97-4C45-B6B1-310432E1A79B}" srcId="{5D806546-43D4-487F-9211-C049F51C47A7}" destId="{E7C8A583-DBDA-4CE0-B0D6-7C99ED3C22B0}" srcOrd="0" destOrd="0" parTransId="{5566F9AA-88F2-4193-810A-80182C2A158A}" sibTransId="{57167D4E-05C7-4A69-9B84-B49BB6BFBF51}"/>
    <dgm:cxn modelId="{4753DF86-9B99-434B-A171-21D3B1E3CB83}" type="presOf" srcId="{E7C8A583-DBDA-4CE0-B0D6-7C99ED3C22B0}" destId="{C707FDF1-FAEB-4637-8D36-F85EB32B108A}" srcOrd="1" destOrd="0" presId="urn:microsoft.com/office/officeart/2005/8/layout/hProcess6"/>
    <dgm:cxn modelId="{51B411A1-6599-4855-AFAD-046493C86796}" type="presOf" srcId="{E7C8A583-DBDA-4CE0-B0D6-7C99ED3C22B0}" destId="{F6A0BE2C-F4DC-48EB-A5B5-D34AEC2BDE01}" srcOrd="0" destOrd="0" presId="urn:microsoft.com/office/officeart/2005/8/layout/hProcess6"/>
    <dgm:cxn modelId="{7F22BB7B-84D5-4ECA-B929-2294BDEFB5BE}" type="presParOf" srcId="{D7815A14-C5A1-49C0-9248-3582D27AAC43}" destId="{48B20393-B93D-4D2C-B37A-0ADBFBBFBA8B}" srcOrd="0" destOrd="0" presId="urn:microsoft.com/office/officeart/2005/8/layout/hProcess6"/>
    <dgm:cxn modelId="{39933F15-BC30-46B2-ABFD-62DE029633AA}" type="presParOf" srcId="{48B20393-B93D-4D2C-B37A-0ADBFBBFBA8B}" destId="{E521F5A2-A627-48ED-8970-BAF7A92B9B22}" srcOrd="0" destOrd="0" presId="urn:microsoft.com/office/officeart/2005/8/layout/hProcess6"/>
    <dgm:cxn modelId="{7CE62A3E-EE4B-4EE8-92D3-4B23031C9B5B}" type="presParOf" srcId="{48B20393-B93D-4D2C-B37A-0ADBFBBFBA8B}" destId="{F6A0BE2C-F4DC-48EB-A5B5-D34AEC2BDE01}" srcOrd="1" destOrd="0" presId="urn:microsoft.com/office/officeart/2005/8/layout/hProcess6"/>
    <dgm:cxn modelId="{0B4158E9-E1C0-49CE-A5F6-BC1971BE97BA}" type="presParOf" srcId="{48B20393-B93D-4D2C-B37A-0ADBFBBFBA8B}" destId="{C707FDF1-FAEB-4637-8D36-F85EB32B108A}" srcOrd="2" destOrd="0" presId="urn:microsoft.com/office/officeart/2005/8/layout/hProcess6"/>
    <dgm:cxn modelId="{817F3FEE-7833-439A-82DE-17A2FB316A80}" type="presParOf" srcId="{48B20393-B93D-4D2C-B37A-0ADBFBBFBA8B}" destId="{9D2A4813-DFA5-43EC-9F35-1D2B988BE9D3}" srcOrd="3" destOrd="0" presId="urn:microsoft.com/office/officeart/2005/8/layout/hProcess6"/>
  </dgm:cxn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0BE2C-F4DC-48EB-A5B5-D34AEC2BDE01}">
      <dsp:nvSpPr>
        <dsp:cNvPr id="0" name=""/>
        <dsp:cNvSpPr/>
      </dsp:nvSpPr>
      <dsp:spPr>
        <a:xfrm>
          <a:off x="492071" y="117634"/>
          <a:ext cx="1968287" cy="1720530"/>
        </a:xfrm>
        <a:prstGeom prst="rightArrow">
          <a:avLst>
            <a:gd name="adj1" fmla="val 70000"/>
            <a:gd name="adj2" fmla="val 50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0" lvl="0" indent="0" algn="ctr" defTabSz="533400">
            <a:lnSpc>
              <a:spcPct val="90000"/>
            </a:lnSpc>
            <a:spcBef>
              <a:spcPct val="0"/>
            </a:spcBef>
            <a:spcAft>
              <a:spcPct val="35000"/>
            </a:spcAft>
            <a:buNone/>
          </a:pPr>
          <a:r>
            <a:rPr lang="nb-NO" sz="1200" kern="1200" dirty="0"/>
            <a:t>Pro rata </a:t>
          </a:r>
        </a:p>
      </dsp:txBody>
      <dsp:txXfrm>
        <a:off x="984143" y="375714"/>
        <a:ext cx="959540" cy="1204371"/>
      </dsp:txXfrm>
    </dsp:sp>
    <dsp:sp modelId="{9D2A4813-DFA5-43EC-9F35-1D2B988BE9D3}">
      <dsp:nvSpPr>
        <dsp:cNvPr id="0" name=""/>
        <dsp:cNvSpPr/>
      </dsp:nvSpPr>
      <dsp:spPr>
        <a:xfrm>
          <a:off x="0" y="485828"/>
          <a:ext cx="984143" cy="984143"/>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t>Stats- forvalteren</a:t>
          </a:r>
        </a:p>
      </dsp:txBody>
      <dsp:txXfrm>
        <a:off x="144124" y="629952"/>
        <a:ext cx="695895" cy="6958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0BE2C-F4DC-48EB-A5B5-D34AEC2BDE01}">
      <dsp:nvSpPr>
        <dsp:cNvPr id="0" name=""/>
        <dsp:cNvSpPr/>
      </dsp:nvSpPr>
      <dsp:spPr>
        <a:xfrm>
          <a:off x="520912" y="286401"/>
          <a:ext cx="2083652" cy="1821374"/>
        </a:xfrm>
        <a:prstGeom prst="rightArrow">
          <a:avLst>
            <a:gd name="adj1" fmla="val 70000"/>
            <a:gd name="adj2" fmla="val 50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0" lvl="0" indent="0" algn="ctr" defTabSz="533400">
            <a:lnSpc>
              <a:spcPct val="90000"/>
            </a:lnSpc>
            <a:spcBef>
              <a:spcPct val="0"/>
            </a:spcBef>
            <a:spcAft>
              <a:spcPct val="35000"/>
            </a:spcAft>
            <a:buNone/>
          </a:pPr>
          <a:r>
            <a:rPr lang="nb-NO" sz="1200" kern="1200" dirty="0"/>
            <a:t>Beslutnings-grunnlag</a:t>
          </a:r>
        </a:p>
      </dsp:txBody>
      <dsp:txXfrm>
        <a:off x="1041825" y="559607"/>
        <a:ext cx="1015780" cy="1274962"/>
      </dsp:txXfrm>
    </dsp:sp>
    <dsp:sp modelId="{9D2A4813-DFA5-43EC-9F35-1D2B988BE9D3}">
      <dsp:nvSpPr>
        <dsp:cNvPr id="0" name=""/>
        <dsp:cNvSpPr/>
      </dsp:nvSpPr>
      <dsp:spPr>
        <a:xfrm>
          <a:off x="0" y="676175"/>
          <a:ext cx="1041826" cy="1041826"/>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Kompetanse-nettverk</a:t>
          </a:r>
        </a:p>
      </dsp:txBody>
      <dsp:txXfrm>
        <a:off x="152572" y="828747"/>
        <a:ext cx="736682" cy="7366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0BE2C-F4DC-48EB-A5B5-D34AEC2BDE01}">
      <dsp:nvSpPr>
        <dsp:cNvPr id="0" name=""/>
        <dsp:cNvSpPr/>
      </dsp:nvSpPr>
      <dsp:spPr>
        <a:xfrm>
          <a:off x="512391" y="153804"/>
          <a:ext cx="2049566" cy="1791579"/>
        </a:xfrm>
        <a:prstGeom prst="rightArrow">
          <a:avLst>
            <a:gd name="adj1" fmla="val 70000"/>
            <a:gd name="adj2" fmla="val 50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0" lvl="0" indent="0" algn="ctr" defTabSz="533400">
            <a:lnSpc>
              <a:spcPct val="90000"/>
            </a:lnSpc>
            <a:spcBef>
              <a:spcPct val="0"/>
            </a:spcBef>
            <a:spcAft>
              <a:spcPct val="35000"/>
            </a:spcAft>
            <a:buNone/>
          </a:pPr>
          <a:r>
            <a:rPr lang="nb-NO" sz="1200" kern="1200" dirty="0"/>
            <a:t>Innstilling</a:t>
          </a:r>
        </a:p>
      </dsp:txBody>
      <dsp:txXfrm>
        <a:off x="1024783" y="422541"/>
        <a:ext cx="999163" cy="1254105"/>
      </dsp:txXfrm>
    </dsp:sp>
    <dsp:sp modelId="{9D2A4813-DFA5-43EC-9F35-1D2B988BE9D3}">
      <dsp:nvSpPr>
        <dsp:cNvPr id="0" name=""/>
        <dsp:cNvSpPr/>
      </dsp:nvSpPr>
      <dsp:spPr>
        <a:xfrm>
          <a:off x="0" y="534425"/>
          <a:ext cx="1024783" cy="1024783"/>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Samarbeids-forum</a:t>
          </a:r>
        </a:p>
      </dsp:txBody>
      <dsp:txXfrm>
        <a:off x="150076" y="684501"/>
        <a:ext cx="724631" cy="7246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0BE2C-F4DC-48EB-A5B5-D34AEC2BDE01}">
      <dsp:nvSpPr>
        <dsp:cNvPr id="0" name=""/>
        <dsp:cNvSpPr/>
      </dsp:nvSpPr>
      <dsp:spPr>
        <a:xfrm>
          <a:off x="492071" y="117634"/>
          <a:ext cx="1968287" cy="1720530"/>
        </a:xfrm>
        <a:prstGeom prst="rightArrow">
          <a:avLst>
            <a:gd name="adj1" fmla="val 70000"/>
            <a:gd name="adj2" fmla="val 50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0" lvl="0" indent="0" algn="ctr" defTabSz="533400">
            <a:lnSpc>
              <a:spcPct val="90000"/>
            </a:lnSpc>
            <a:spcBef>
              <a:spcPct val="0"/>
            </a:spcBef>
            <a:spcAft>
              <a:spcPct val="35000"/>
            </a:spcAft>
            <a:buNone/>
          </a:pPr>
          <a:r>
            <a:rPr lang="nb-NO" sz="1200" kern="1200" dirty="0"/>
            <a:t>Behovs-melding</a:t>
          </a:r>
        </a:p>
      </dsp:txBody>
      <dsp:txXfrm>
        <a:off x="984143" y="375714"/>
        <a:ext cx="959540" cy="1204371"/>
      </dsp:txXfrm>
    </dsp:sp>
    <dsp:sp modelId="{9D2A4813-DFA5-43EC-9F35-1D2B988BE9D3}">
      <dsp:nvSpPr>
        <dsp:cNvPr id="0" name=""/>
        <dsp:cNvSpPr/>
      </dsp:nvSpPr>
      <dsp:spPr>
        <a:xfrm>
          <a:off x="0" y="485828"/>
          <a:ext cx="984143" cy="984143"/>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t>Eiere/- kommuner</a:t>
          </a:r>
        </a:p>
      </dsp:txBody>
      <dsp:txXfrm>
        <a:off x="144124" y="629952"/>
        <a:ext cx="695895" cy="6958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0BE2C-F4DC-48EB-A5B5-D34AEC2BDE01}">
      <dsp:nvSpPr>
        <dsp:cNvPr id="0" name=""/>
        <dsp:cNvSpPr/>
      </dsp:nvSpPr>
      <dsp:spPr>
        <a:xfrm>
          <a:off x="492071" y="117634"/>
          <a:ext cx="1968287" cy="1720530"/>
        </a:xfrm>
        <a:prstGeom prst="rightArrow">
          <a:avLst>
            <a:gd name="adj1" fmla="val 70000"/>
            <a:gd name="adj2" fmla="val 50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0" lvl="0" indent="0" algn="ctr" defTabSz="533400">
            <a:lnSpc>
              <a:spcPct val="90000"/>
            </a:lnSpc>
            <a:spcBef>
              <a:spcPct val="0"/>
            </a:spcBef>
            <a:spcAft>
              <a:spcPct val="35000"/>
            </a:spcAft>
            <a:buNone/>
          </a:pPr>
          <a:r>
            <a:rPr lang="nb-NO" sz="1200" kern="1200" dirty="0"/>
            <a:t>Behovs-melding</a:t>
          </a:r>
        </a:p>
      </dsp:txBody>
      <dsp:txXfrm>
        <a:off x="984143" y="375714"/>
        <a:ext cx="959540" cy="1204371"/>
      </dsp:txXfrm>
    </dsp:sp>
    <dsp:sp modelId="{9D2A4813-DFA5-43EC-9F35-1D2B988BE9D3}">
      <dsp:nvSpPr>
        <dsp:cNvPr id="0" name=""/>
        <dsp:cNvSpPr/>
      </dsp:nvSpPr>
      <dsp:spPr>
        <a:xfrm>
          <a:off x="0" y="485828"/>
          <a:ext cx="984143" cy="984143"/>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t>Eiere/- kommuner</a:t>
          </a:r>
        </a:p>
      </dsp:txBody>
      <dsp:txXfrm>
        <a:off x="144124" y="629952"/>
        <a:ext cx="695895" cy="6958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0BE2C-F4DC-48EB-A5B5-D34AEC2BDE01}">
      <dsp:nvSpPr>
        <dsp:cNvPr id="0" name=""/>
        <dsp:cNvSpPr/>
      </dsp:nvSpPr>
      <dsp:spPr>
        <a:xfrm>
          <a:off x="492071" y="117634"/>
          <a:ext cx="1968287" cy="1720530"/>
        </a:xfrm>
        <a:prstGeom prst="rightArrow">
          <a:avLst>
            <a:gd name="adj1" fmla="val 70000"/>
            <a:gd name="adj2" fmla="val 50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0" lvl="0" indent="0" algn="ctr" defTabSz="533400">
            <a:lnSpc>
              <a:spcPct val="90000"/>
            </a:lnSpc>
            <a:spcBef>
              <a:spcPct val="0"/>
            </a:spcBef>
            <a:spcAft>
              <a:spcPct val="35000"/>
            </a:spcAft>
            <a:buNone/>
          </a:pPr>
          <a:r>
            <a:rPr lang="nb-NO" sz="1200" kern="1200" dirty="0"/>
            <a:t> Fordeling etter behov</a:t>
          </a:r>
        </a:p>
      </dsp:txBody>
      <dsp:txXfrm>
        <a:off x="984143" y="375714"/>
        <a:ext cx="959540" cy="1204371"/>
      </dsp:txXfrm>
    </dsp:sp>
    <dsp:sp modelId="{9D2A4813-DFA5-43EC-9F35-1D2B988BE9D3}">
      <dsp:nvSpPr>
        <dsp:cNvPr id="0" name=""/>
        <dsp:cNvSpPr/>
      </dsp:nvSpPr>
      <dsp:spPr>
        <a:xfrm>
          <a:off x="0" y="485828"/>
          <a:ext cx="984143" cy="984143"/>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t>Stats-forvalteren</a:t>
          </a:r>
        </a:p>
      </dsp:txBody>
      <dsp:txXfrm>
        <a:off x="144124" y="629952"/>
        <a:ext cx="695895" cy="6958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0BE2C-F4DC-48EB-A5B5-D34AEC2BDE01}">
      <dsp:nvSpPr>
        <dsp:cNvPr id="0" name=""/>
        <dsp:cNvSpPr/>
      </dsp:nvSpPr>
      <dsp:spPr>
        <a:xfrm>
          <a:off x="512391" y="153804"/>
          <a:ext cx="2049566" cy="1791579"/>
        </a:xfrm>
        <a:prstGeom prst="rightArrow">
          <a:avLst>
            <a:gd name="adj1" fmla="val 70000"/>
            <a:gd name="adj2" fmla="val 50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0" lvl="0" indent="0" algn="ctr" defTabSz="533400">
            <a:lnSpc>
              <a:spcPct val="90000"/>
            </a:lnSpc>
            <a:spcBef>
              <a:spcPct val="0"/>
            </a:spcBef>
            <a:spcAft>
              <a:spcPct val="35000"/>
            </a:spcAft>
            <a:buNone/>
          </a:pPr>
          <a:r>
            <a:rPr lang="nb-NO" sz="1200" kern="1200" dirty="0"/>
            <a:t>Innstilling</a:t>
          </a:r>
        </a:p>
      </dsp:txBody>
      <dsp:txXfrm>
        <a:off x="1024783" y="422541"/>
        <a:ext cx="999163" cy="1254105"/>
      </dsp:txXfrm>
    </dsp:sp>
    <dsp:sp modelId="{9D2A4813-DFA5-43EC-9F35-1D2B988BE9D3}">
      <dsp:nvSpPr>
        <dsp:cNvPr id="0" name=""/>
        <dsp:cNvSpPr/>
      </dsp:nvSpPr>
      <dsp:spPr>
        <a:xfrm>
          <a:off x="0" y="534425"/>
          <a:ext cx="1024783" cy="1024783"/>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Samarbeids-forum</a:t>
          </a:r>
        </a:p>
      </dsp:txBody>
      <dsp:txXfrm>
        <a:off x="150076" y="684501"/>
        <a:ext cx="724631" cy="7246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0BE2C-F4DC-48EB-A5B5-D34AEC2BDE01}">
      <dsp:nvSpPr>
        <dsp:cNvPr id="0" name=""/>
        <dsp:cNvSpPr/>
      </dsp:nvSpPr>
      <dsp:spPr>
        <a:xfrm>
          <a:off x="520912" y="286401"/>
          <a:ext cx="2083652" cy="1821374"/>
        </a:xfrm>
        <a:prstGeom prst="rightArrow">
          <a:avLst>
            <a:gd name="adj1" fmla="val 70000"/>
            <a:gd name="adj2" fmla="val 50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0" lvl="0" indent="0" algn="ctr" defTabSz="533400">
            <a:lnSpc>
              <a:spcPct val="90000"/>
            </a:lnSpc>
            <a:spcBef>
              <a:spcPct val="0"/>
            </a:spcBef>
            <a:spcAft>
              <a:spcPct val="35000"/>
            </a:spcAft>
            <a:buNone/>
          </a:pPr>
          <a:r>
            <a:rPr lang="nb-NO" sz="1200" kern="1200" dirty="0"/>
            <a:t>Beslutnings-grunnlag</a:t>
          </a:r>
        </a:p>
      </dsp:txBody>
      <dsp:txXfrm>
        <a:off x="1041825" y="559607"/>
        <a:ext cx="1015780" cy="1274962"/>
      </dsp:txXfrm>
    </dsp:sp>
    <dsp:sp modelId="{9D2A4813-DFA5-43EC-9F35-1D2B988BE9D3}">
      <dsp:nvSpPr>
        <dsp:cNvPr id="0" name=""/>
        <dsp:cNvSpPr/>
      </dsp:nvSpPr>
      <dsp:spPr>
        <a:xfrm>
          <a:off x="0" y="676175"/>
          <a:ext cx="1041826" cy="1041826"/>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Kompetanse-nettverk</a:t>
          </a:r>
        </a:p>
      </dsp:txBody>
      <dsp:txXfrm>
        <a:off x="152572" y="828747"/>
        <a:ext cx="736682" cy="73668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484B0CA8-D4C0-4EDF-983C-013F20071413}" type="datetimeFigureOut">
              <a:rPr lang="nb-NO" smtClean="0"/>
              <a:t>01.10.2021</a:t>
            </a:fld>
            <a:endParaRPr lang="nb-NO"/>
          </a:p>
        </p:txBody>
      </p:sp>
      <p:sp>
        <p:nvSpPr>
          <p:cNvPr id="4" name="Plassholder for lysbilde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07E4FB80-D5CD-4F8B-B310-9170DDB90797}" type="slidenum">
              <a:rPr lang="nb-NO" smtClean="0"/>
              <a:t>‹#›</a:t>
            </a:fld>
            <a:endParaRPr lang="nb-NO"/>
          </a:p>
        </p:txBody>
      </p:sp>
    </p:spTree>
    <p:extLst>
      <p:ext uri="{BB962C8B-B14F-4D97-AF65-F5344CB8AC3E}">
        <p14:creationId xmlns:p14="http://schemas.microsoft.com/office/powerpoint/2010/main" val="3875288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Velkommen til alle</a:t>
            </a:r>
          </a:p>
          <a:p>
            <a:endParaRPr lang="nb-NO" dirty="0"/>
          </a:p>
          <a:p>
            <a:r>
              <a:rPr lang="nb-NO" dirty="0"/>
              <a:t>Presentasjon av begge fora og oss</a:t>
            </a:r>
          </a:p>
          <a:p>
            <a:endParaRPr lang="nb-NO" dirty="0"/>
          </a:p>
          <a:p>
            <a:r>
              <a:rPr lang="nb-NO" dirty="0"/>
              <a:t>Agenda – og organisering av dagene</a:t>
            </a:r>
          </a:p>
        </p:txBody>
      </p:sp>
      <p:sp>
        <p:nvSpPr>
          <p:cNvPr id="4" name="Plassholder for lysbildenummer 3"/>
          <p:cNvSpPr>
            <a:spLocks noGrp="1"/>
          </p:cNvSpPr>
          <p:nvPr>
            <p:ph type="sldNum" sz="quarter" idx="5"/>
          </p:nvPr>
        </p:nvSpPr>
        <p:spPr/>
        <p:txBody>
          <a:bodyPr/>
          <a:lstStyle/>
          <a:p>
            <a:fld id="{07E4FB80-D5CD-4F8B-B310-9170DDB90797}" type="slidenum">
              <a:rPr lang="nb-NO" smtClean="0"/>
              <a:t>1</a:t>
            </a:fld>
            <a:endParaRPr lang="nb-NO"/>
          </a:p>
        </p:txBody>
      </p:sp>
    </p:spTree>
    <p:extLst>
      <p:ext uri="{BB962C8B-B14F-4D97-AF65-F5344CB8AC3E}">
        <p14:creationId xmlns:p14="http://schemas.microsoft.com/office/powerpoint/2010/main" val="3713424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dirty="0"/>
              <a:t>Nå skal vi snakke om alle tre ordninger – Rekom, Dekom og Kompetanseløftet</a:t>
            </a:r>
          </a:p>
          <a:p>
            <a:endParaRPr lang="nb-NO" b="0" dirty="0"/>
          </a:p>
          <a:p>
            <a:r>
              <a:rPr lang="nb-NO" b="0" dirty="0"/>
              <a:t>(Innramming av saken)</a:t>
            </a:r>
            <a:br>
              <a:rPr lang="nb-NO" b="0" dirty="0"/>
            </a:br>
            <a:r>
              <a:rPr lang="nb-NO" b="0" dirty="0"/>
              <a:t>Vi har fått nye retningslinjer. Vi har jobbet med forståelsen av innholdet i disse – men vi har kalt 2021 et mellomår. Vi har utsatt iverksetting.- Vi må ha dere med på lag – vi må jobbe sammen med implementeringen. Derfor har vi denne saken oppe nå – sammen Dekom/Rekom. Må understreke at operasjonaliseringen av </a:t>
            </a:r>
            <a:r>
              <a:rPr lang="nb-NO" b="0" dirty="0" err="1"/>
              <a:t>retnignslinjene</a:t>
            </a:r>
            <a:r>
              <a:rPr lang="nb-NO" b="0" dirty="0"/>
              <a:t>, inkludering av ny ordning – og harmonisering av Dekom/Rekom også har medført et behov for å revidere alle </a:t>
            </a:r>
            <a:r>
              <a:rPr lang="nb-NO" b="0" dirty="0" err="1"/>
              <a:t>stryingsdokumenetene</a:t>
            </a:r>
            <a:r>
              <a:rPr lang="nb-NO" b="0" dirty="0"/>
              <a:t> våre. Rekom hadde det på dagsorden i dag. Dekom har det i morgen.</a:t>
            </a:r>
            <a:br>
              <a:rPr lang="nb-NO" b="1" dirty="0"/>
            </a:br>
            <a:r>
              <a:rPr lang="nb-NO" b="1" dirty="0"/>
              <a:t> </a:t>
            </a:r>
            <a:br>
              <a:rPr lang="nb-NO" dirty="0"/>
            </a:br>
            <a:r>
              <a:rPr lang="nb-NO" dirty="0"/>
              <a:t>Vi har et handlingsrom, men det er tydeligere innrammet enn før.</a:t>
            </a:r>
          </a:p>
          <a:p>
            <a:r>
              <a:rPr lang="nb-NO" dirty="0"/>
              <a:t>Aktørbevissthet</a:t>
            </a:r>
          </a:p>
          <a:p>
            <a:r>
              <a:rPr lang="nb-NO" dirty="0"/>
              <a:t>Forståelse for ordningen</a:t>
            </a:r>
          </a:p>
          <a:p>
            <a:r>
              <a:rPr lang="nb-NO" dirty="0"/>
              <a:t>Forståelse for hvorfor vi legger om</a:t>
            </a:r>
          </a:p>
          <a:p>
            <a:r>
              <a:rPr lang="nb-NO" dirty="0"/>
              <a:t>Noen nye begreper som må læres.</a:t>
            </a:r>
          </a:p>
        </p:txBody>
      </p:sp>
      <p:sp>
        <p:nvSpPr>
          <p:cNvPr id="4" name="Plassholder for lysbildenummer 3"/>
          <p:cNvSpPr>
            <a:spLocks noGrp="1"/>
          </p:cNvSpPr>
          <p:nvPr>
            <p:ph type="sldNum" sz="quarter" idx="5"/>
          </p:nvPr>
        </p:nvSpPr>
        <p:spPr/>
        <p:txBody>
          <a:bodyPr/>
          <a:lstStyle/>
          <a:p>
            <a:fld id="{07E4FB80-D5CD-4F8B-B310-9170DDB90797}" type="slidenum">
              <a:rPr lang="nb-NO" smtClean="0"/>
              <a:t>10</a:t>
            </a:fld>
            <a:endParaRPr lang="nb-NO"/>
          </a:p>
        </p:txBody>
      </p:sp>
    </p:spTree>
    <p:extLst>
      <p:ext uri="{BB962C8B-B14F-4D97-AF65-F5344CB8AC3E}">
        <p14:creationId xmlns:p14="http://schemas.microsoft.com/office/powerpoint/2010/main" val="814383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E4622941-9B64-4893-B090-A978BFF3DD99}"/>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2E69954B-C153-47C4-8879-228E011B7BA1}"/>
              </a:ext>
            </a:extLst>
          </p:cNvPr>
          <p:cNvSpPr txBox="1">
            <a:spLocks noGrp="1"/>
          </p:cNvSpPr>
          <p:nvPr>
            <p:ph type="body" sz="quarter" idx="1"/>
          </p:nvPr>
        </p:nvSpPr>
        <p:spPr/>
        <p:txBody>
          <a:bodyPr/>
          <a:lstStyle/>
          <a:p>
            <a:pPr lvl="0"/>
            <a:r>
              <a:rPr lang="nb-NO" dirty="0"/>
              <a:t>Gjennomgang av en syklus….</a:t>
            </a:r>
          </a:p>
          <a:p>
            <a:pPr lvl="0"/>
            <a:endParaRPr lang="nb-NO" dirty="0"/>
          </a:p>
          <a:p>
            <a:pPr lvl="0"/>
            <a:r>
              <a:rPr lang="nb-NO" dirty="0"/>
              <a:t>Eller sagt på en annen måte.</a:t>
            </a:r>
          </a:p>
          <a:p>
            <a:pPr lvl="0"/>
            <a:endParaRPr lang="nb-NO" dirty="0"/>
          </a:p>
          <a:p>
            <a:pPr lvl="0"/>
            <a:r>
              <a:rPr lang="nb-NO" dirty="0"/>
              <a:t>Bjørns </a:t>
            </a:r>
          </a:p>
        </p:txBody>
      </p:sp>
      <p:sp>
        <p:nvSpPr>
          <p:cNvPr id="4" name="Plassholder for lysbildenummer 3">
            <a:extLst>
              <a:ext uri="{FF2B5EF4-FFF2-40B4-BE49-F238E27FC236}">
                <a16:creationId xmlns:a16="http://schemas.microsoft.com/office/drawing/2014/main" id="{3A7BE070-2B09-4D5D-895C-25B1460A4196}"/>
              </a:ext>
            </a:extLst>
          </p:cNvPr>
          <p:cNvSpPr txBox="1"/>
          <p:nvPr/>
        </p:nvSpPr>
        <p:spPr>
          <a:xfrm>
            <a:off x="3815369" y="9371280"/>
            <a:ext cx="2918831" cy="495032"/>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B0DEE07-5A5D-4CDC-92E5-80DEB0886E46}" type="slidenum">
              <a:t>11</a:t>
            </a:fld>
            <a:endParaRPr lang="nb-NO" sz="1200" b="0" i="0" u="none" strike="noStrike" kern="1200" cap="none" spc="0" baseline="0">
              <a:solidFill>
                <a:srgbClr val="000000"/>
              </a:solidFill>
              <a:uFillTx/>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Se på definisjonene.</a:t>
            </a: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12</a:t>
            </a:fld>
            <a:endParaRPr lang="nb-NO"/>
          </a:p>
        </p:txBody>
      </p:sp>
    </p:spTree>
    <p:extLst>
      <p:ext uri="{BB962C8B-B14F-4D97-AF65-F5344CB8AC3E}">
        <p14:creationId xmlns:p14="http://schemas.microsoft.com/office/powerpoint/2010/main" val="3889051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Behovsmeldingen skal baseres på en langsiktig plan</a:t>
            </a:r>
          </a:p>
          <a:p>
            <a:endParaRPr lang="nb-NO" dirty="0"/>
          </a:p>
          <a:p>
            <a:r>
              <a:rPr lang="nb-NO" dirty="0"/>
              <a:t>Utbetaling til UH</a:t>
            </a:r>
          </a:p>
          <a:p>
            <a:endParaRPr lang="nb-NO" dirty="0"/>
          </a:p>
          <a:p>
            <a:r>
              <a:rPr lang="nb-NO" dirty="0"/>
              <a:t>Klageadgang</a:t>
            </a:r>
          </a:p>
        </p:txBody>
      </p:sp>
      <p:sp>
        <p:nvSpPr>
          <p:cNvPr id="4" name="Plassholder for lysbildenummer 3"/>
          <p:cNvSpPr>
            <a:spLocks noGrp="1"/>
          </p:cNvSpPr>
          <p:nvPr>
            <p:ph type="sldNum" sz="quarter" idx="5"/>
          </p:nvPr>
        </p:nvSpPr>
        <p:spPr/>
        <p:txBody>
          <a:bodyPr/>
          <a:lstStyle/>
          <a:p>
            <a:fld id="{694630D6-9C3C-47FF-BE0E-4656661B0A9B}" type="slidenum">
              <a:rPr lang="nb-NO" smtClean="0"/>
              <a:t>13</a:t>
            </a:fld>
            <a:endParaRPr lang="nb-NO"/>
          </a:p>
        </p:txBody>
      </p:sp>
    </p:spTree>
    <p:extLst>
      <p:ext uri="{BB962C8B-B14F-4D97-AF65-F5344CB8AC3E}">
        <p14:creationId xmlns:p14="http://schemas.microsoft.com/office/powerpoint/2010/main" val="1567439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Hva er dette? Og hvorfor har vi det?</a:t>
            </a:r>
          </a:p>
          <a:p>
            <a:r>
              <a:rPr lang="nb-NO" dirty="0"/>
              <a:t>Frist for innsending til kompetansenettverket?</a:t>
            </a:r>
          </a:p>
          <a:p>
            <a:endParaRPr lang="nb-NO" dirty="0"/>
          </a:p>
          <a:p>
            <a:r>
              <a:rPr lang="nb-NO" dirty="0"/>
              <a:t>Gjennomgå kolonne for kolonne</a:t>
            </a:r>
          </a:p>
        </p:txBody>
      </p:sp>
      <p:sp>
        <p:nvSpPr>
          <p:cNvPr id="4" name="Plassholder for lysbildenummer 3"/>
          <p:cNvSpPr>
            <a:spLocks noGrp="1"/>
          </p:cNvSpPr>
          <p:nvPr>
            <p:ph type="sldNum" sz="quarter" idx="5"/>
          </p:nvPr>
        </p:nvSpPr>
        <p:spPr/>
        <p:txBody>
          <a:bodyPr/>
          <a:lstStyle/>
          <a:p>
            <a:fld id="{07E4FB80-D5CD-4F8B-B310-9170DDB90797}" type="slidenum">
              <a:rPr lang="nb-NO" smtClean="0"/>
              <a:t>14</a:t>
            </a:fld>
            <a:endParaRPr lang="nb-NO"/>
          </a:p>
        </p:txBody>
      </p:sp>
    </p:spTree>
    <p:extLst>
      <p:ext uri="{BB962C8B-B14F-4D97-AF65-F5344CB8AC3E}">
        <p14:creationId xmlns:p14="http://schemas.microsoft.com/office/powerpoint/2010/main" val="3391709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Hva er dette? Og hvorfor har vi det?</a:t>
            </a:r>
          </a:p>
          <a:p>
            <a:r>
              <a:rPr lang="nb-NO" dirty="0"/>
              <a:t>Frist for innsending til samarbeidsforum?</a:t>
            </a:r>
          </a:p>
          <a:p>
            <a:endParaRPr lang="nb-NO" dirty="0"/>
          </a:p>
          <a:p>
            <a:r>
              <a:rPr lang="nb-NO" dirty="0"/>
              <a:t>Gjennomgå kolonne for kolonne</a:t>
            </a:r>
            <a:br>
              <a:rPr lang="nb-NO" dirty="0"/>
            </a:br>
            <a:br>
              <a:rPr lang="nb-NO" dirty="0"/>
            </a:br>
            <a:r>
              <a:rPr lang="nb-NO" dirty="0"/>
              <a:t>Et slikt skjema finnes for alle tre ordninger.</a:t>
            </a:r>
          </a:p>
          <a:p>
            <a:r>
              <a:rPr lang="nb-NO" dirty="0"/>
              <a:t>Dersom man melder om behov for midler innenfor ordningene må tre slike skjema sendes. Rekom, Dekom, Kompetanseløftet. Hvem sender? Noen av dere har tre slike strukturer, noen to og andre har ett.</a:t>
            </a:r>
          </a:p>
          <a:p>
            <a:endParaRPr lang="nb-NO" dirty="0"/>
          </a:p>
          <a:p>
            <a:r>
              <a:rPr lang="nb-NO" dirty="0"/>
              <a:t>Hvordan vi organiseres arbeidet på fylkesnivå kommer vi tilbake til i morgen.</a:t>
            </a: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15</a:t>
            </a:fld>
            <a:endParaRPr lang="nb-NO"/>
          </a:p>
        </p:txBody>
      </p:sp>
    </p:spTree>
    <p:extLst>
      <p:ext uri="{BB962C8B-B14F-4D97-AF65-F5344CB8AC3E}">
        <p14:creationId xmlns:p14="http://schemas.microsoft.com/office/powerpoint/2010/main" val="217757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b="0" i="0" dirty="0">
                <a:solidFill>
                  <a:srgbClr val="333333"/>
                </a:solidFill>
                <a:effectLst/>
                <a:latin typeface="Helvetica Neue"/>
              </a:rPr>
              <a:t>Digitalt skjema</a:t>
            </a:r>
          </a:p>
          <a:p>
            <a:pPr algn="l"/>
            <a:r>
              <a:rPr lang="nb-NO" b="0" i="0" dirty="0">
                <a:solidFill>
                  <a:srgbClr val="333333"/>
                </a:solidFill>
                <a:effectLst/>
                <a:latin typeface="Helvetica Neue"/>
              </a:rPr>
              <a:t>Deler skjemaet med dem (med referatet)</a:t>
            </a:r>
          </a:p>
          <a:p>
            <a:pPr algn="l"/>
            <a:r>
              <a:rPr lang="nb-NO" b="0" i="0" dirty="0">
                <a:solidFill>
                  <a:srgbClr val="333333"/>
                </a:solidFill>
                <a:effectLst/>
                <a:latin typeface="Helvetica Neue"/>
              </a:rPr>
              <a:t>Frist 15. januar.</a:t>
            </a:r>
          </a:p>
          <a:p>
            <a:pPr algn="l"/>
            <a:r>
              <a:rPr lang="nb-NO" b="0" i="0" dirty="0">
                <a:solidFill>
                  <a:srgbClr val="333333"/>
                </a:solidFill>
                <a:effectLst/>
                <a:latin typeface="Helvetica Neue"/>
              </a:rPr>
              <a:t>UBAS-tilgang. Kommer tilbake med et møte.</a:t>
            </a:r>
          </a:p>
          <a:p>
            <a:pPr algn="l"/>
            <a:endParaRPr lang="nb-NO" b="0" i="0" dirty="0">
              <a:solidFill>
                <a:srgbClr val="333333"/>
              </a:solidFill>
              <a:effectLst/>
              <a:latin typeface="Helvetica Neue"/>
            </a:endParaRPr>
          </a:p>
          <a:p>
            <a:pPr algn="l"/>
            <a:r>
              <a:rPr lang="nb-NO" b="0" i="0" dirty="0">
                <a:solidFill>
                  <a:srgbClr val="333333"/>
                </a:solidFill>
                <a:effectLst/>
                <a:latin typeface="Helvetica Neue"/>
              </a:rPr>
              <a:t>Fra 2021 trådte de nye retningslinjene for lokal kompetanseutvikling for barnehage og grunnopplæring i kraft. I henhold til disse retningslinjene skal tilskuddsmottakere rapportere årlig til statsforvalteren om hvilke tiltak som er gjennomført, og hvordan midlene er brukt og en vurdering av måloppnåelse.</a:t>
            </a:r>
          </a:p>
          <a:p>
            <a:pPr algn="l"/>
            <a:r>
              <a:rPr lang="nb-NO" b="0" i="0" dirty="0">
                <a:solidFill>
                  <a:srgbClr val="333333"/>
                </a:solidFill>
                <a:effectLst/>
                <a:latin typeface="Helvetica Neue"/>
              </a:rPr>
              <a:t>Dette er også i tråd med anbefalingene fra OECD, som har gitt råd om både en styrket rapportering og mer åpenhet og gjennomsiktighet, som en viktig forutsetning for aktørmedvirkning.</a:t>
            </a:r>
          </a:p>
          <a:p>
            <a:pPr algn="l"/>
            <a:r>
              <a:rPr lang="nb-NO" b="0" i="0" dirty="0">
                <a:solidFill>
                  <a:srgbClr val="333333"/>
                </a:solidFill>
                <a:effectLst/>
                <a:latin typeface="Helvetica Neue"/>
              </a:rPr>
              <a:t>Rapporteringssystemet har vært utviklet i samråd med statsforvalterne og referansegruppa for tilskuddsordningen, og er testet ut av 23 brukere bestående av barnehage- og skoleeiere og universiteter og høgskoler. Rapporteringen har blitt justert ut fra tilbakemeldingene som er mottatt underveis.</a:t>
            </a:r>
          </a:p>
          <a:p>
            <a:pPr algn="l"/>
            <a:endParaRPr lang="nb-NO" b="0" i="0" dirty="0">
              <a:solidFill>
                <a:srgbClr val="333333"/>
              </a:solidFill>
              <a:effectLst/>
              <a:latin typeface="Helvetica Neue"/>
            </a:endParaRPr>
          </a:p>
          <a:p>
            <a:pPr algn="l"/>
            <a:r>
              <a:rPr lang="nb-NO" b="0" i="0" dirty="0">
                <a:solidFill>
                  <a:srgbClr val="333333"/>
                </a:solidFill>
                <a:effectLst/>
                <a:latin typeface="Helvetica Neue"/>
              </a:rPr>
              <a:t>Etter gjennomføring av rapporteringen for 2021 vil vi vurderer eventuelle endringer ut fra erfaringene det første året. Målet er at vi får et rapporteringssystem som gir </a:t>
            </a:r>
            <a:r>
              <a:rPr lang="nb-NO" b="0" i="0" dirty="0" err="1">
                <a:solidFill>
                  <a:srgbClr val="333333"/>
                </a:solidFill>
                <a:effectLst/>
                <a:latin typeface="Helvetica Neue"/>
              </a:rPr>
              <a:t>Udir</a:t>
            </a:r>
            <a:r>
              <a:rPr lang="nb-NO" b="0" i="0" dirty="0">
                <a:solidFill>
                  <a:srgbClr val="333333"/>
                </a:solidFill>
                <a:effectLst/>
                <a:latin typeface="Helvetica Neue"/>
              </a:rPr>
              <a:t> og statsforvalterne nødvendig styringsinformasjon, som bidrar til et godt samarbeid mellom de lokale aktørene.</a:t>
            </a:r>
          </a:p>
        </p:txBody>
      </p:sp>
      <p:sp>
        <p:nvSpPr>
          <p:cNvPr id="4" name="Plassholder for lysbildenummer 3"/>
          <p:cNvSpPr>
            <a:spLocks noGrp="1"/>
          </p:cNvSpPr>
          <p:nvPr>
            <p:ph type="sldNum" sz="quarter" idx="5"/>
          </p:nvPr>
        </p:nvSpPr>
        <p:spPr/>
        <p:txBody>
          <a:bodyPr/>
          <a:lstStyle/>
          <a:p>
            <a:fld id="{07E4FB80-D5CD-4F8B-B310-9170DDB90797}" type="slidenum">
              <a:rPr lang="nb-NO" smtClean="0"/>
              <a:t>16</a:t>
            </a:fld>
            <a:endParaRPr lang="nb-NO"/>
          </a:p>
        </p:txBody>
      </p:sp>
    </p:spTree>
    <p:extLst>
      <p:ext uri="{BB962C8B-B14F-4D97-AF65-F5344CB8AC3E}">
        <p14:creationId xmlns:p14="http://schemas.microsoft.com/office/powerpoint/2010/main" val="2415870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17</a:t>
            </a:fld>
            <a:endParaRPr lang="nb-NO"/>
          </a:p>
        </p:txBody>
      </p:sp>
    </p:spTree>
    <p:extLst>
      <p:ext uri="{BB962C8B-B14F-4D97-AF65-F5344CB8AC3E}">
        <p14:creationId xmlns:p14="http://schemas.microsoft.com/office/powerpoint/2010/main" val="2012819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Velkommen til alle, noen nye, som ikke var med oss i går (Elin, Mikael og Paal Christian).</a:t>
            </a:r>
          </a:p>
          <a:p>
            <a:endParaRPr lang="nb-NO" dirty="0"/>
          </a:p>
          <a:p>
            <a:r>
              <a:rPr lang="nb-NO" dirty="0"/>
              <a:t>Kort oppsummert fra i går; kompetanseløftet på kommune-, og kompetansenettverksnivå som var tema, vi så på hvordan de ulike kompetansenettverkene har organisert seg. Status for </a:t>
            </a:r>
            <a:r>
              <a:rPr lang="nb-NO" dirty="0" err="1"/>
              <a:t>PPt</a:t>
            </a:r>
            <a:r>
              <a:rPr lang="nb-NO" dirty="0"/>
              <a:t>-sporet ble presentert. I tillegg brukte vi en del tid på rutiner og prosesser, den lokale praksisen – hvordan få til felles rutiner for både </a:t>
            </a:r>
            <a:r>
              <a:rPr lang="nb-NO" dirty="0" err="1"/>
              <a:t>Rekom</a:t>
            </a:r>
            <a:r>
              <a:rPr lang="nb-NO" dirty="0"/>
              <a:t>, </a:t>
            </a:r>
            <a:r>
              <a:rPr lang="nb-NO" dirty="0" err="1"/>
              <a:t>Dekom</a:t>
            </a:r>
            <a:r>
              <a:rPr lang="nb-NO" dirty="0"/>
              <a:t> og Kompetanseløftet. </a:t>
            </a:r>
          </a:p>
        </p:txBody>
      </p:sp>
      <p:sp>
        <p:nvSpPr>
          <p:cNvPr id="4" name="Plassholder for lysbildenummer 3"/>
          <p:cNvSpPr>
            <a:spLocks noGrp="1"/>
          </p:cNvSpPr>
          <p:nvPr>
            <p:ph type="sldNum" sz="quarter" idx="5"/>
          </p:nvPr>
        </p:nvSpPr>
        <p:spPr/>
        <p:txBody>
          <a:bodyPr/>
          <a:lstStyle/>
          <a:p>
            <a:fld id="{07E4FB80-D5CD-4F8B-B310-9170DDB90797}" type="slidenum">
              <a:rPr lang="nb-NO" smtClean="0"/>
              <a:t>19</a:t>
            </a:fld>
            <a:endParaRPr lang="nb-NO"/>
          </a:p>
        </p:txBody>
      </p:sp>
    </p:spTree>
    <p:extLst>
      <p:ext uri="{BB962C8B-B14F-4D97-AF65-F5344CB8AC3E}">
        <p14:creationId xmlns:p14="http://schemas.microsoft.com/office/powerpoint/2010/main" val="223671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20</a:t>
            </a:fld>
            <a:endParaRPr lang="nb-NO"/>
          </a:p>
        </p:txBody>
      </p:sp>
    </p:spTree>
    <p:extLst>
      <p:ext uri="{BB962C8B-B14F-4D97-AF65-F5344CB8AC3E}">
        <p14:creationId xmlns:p14="http://schemas.microsoft.com/office/powerpoint/2010/main" val="4283834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2</a:t>
            </a:fld>
            <a:endParaRPr lang="nb-NO"/>
          </a:p>
        </p:txBody>
      </p:sp>
    </p:spTree>
    <p:extLst>
      <p:ext uri="{BB962C8B-B14F-4D97-AF65-F5344CB8AC3E}">
        <p14:creationId xmlns:p14="http://schemas.microsoft.com/office/powerpoint/2010/main" val="3087837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latin typeface="Calibri" panose="020F0502020204030204" pitchFamily="34" charset="0"/>
                <a:ea typeface="Calibri" panose="020F0502020204030204" pitchFamily="34" charset="0"/>
                <a:cs typeface="Times New Roman" panose="02020603050405020304" pitchFamily="18" charset="0"/>
              </a:rPr>
              <a:t>Vi har to samarbeidsforum, ett for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Rekom</a:t>
            </a:r>
            <a:r>
              <a:rPr lang="nb-NO" sz="1800" dirty="0">
                <a:effectLst/>
                <a:latin typeface="Calibri" panose="020F0502020204030204" pitchFamily="34" charset="0"/>
                <a:ea typeface="Calibri" panose="020F0502020204030204" pitchFamily="34" charset="0"/>
                <a:cs typeface="Times New Roman" panose="02020603050405020304" pitchFamily="18" charset="0"/>
              </a:rPr>
              <a:t> og ett for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Dekom</a:t>
            </a:r>
            <a:r>
              <a:rPr lang="nb-NO" sz="1800" dirty="0">
                <a:effectLst/>
                <a:latin typeface="Calibri" panose="020F0502020204030204" pitchFamily="34" charset="0"/>
                <a:ea typeface="Calibri" panose="020F0502020204030204" pitchFamily="34" charset="0"/>
                <a:cs typeface="Times New Roman" panose="02020603050405020304" pitchFamily="18" charset="0"/>
              </a:rPr>
              <a:t>. Vi skal se disse to ordningene i sammenheng med Kompetanseløftet. Vi legger fram forslag til organisering som grunnlag for gruppearbeid. Arbeidet skal munne ut i en beslutning om valgt struktur i Trøndelag.</a:t>
            </a:r>
          </a:p>
          <a:p>
            <a:endParaRPr lang="nb-NO" dirty="0"/>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21</a:t>
            </a:fld>
            <a:endParaRPr lang="nb-NO"/>
          </a:p>
        </p:txBody>
      </p:sp>
    </p:spTree>
    <p:extLst>
      <p:ext uri="{BB962C8B-B14F-4D97-AF65-F5344CB8AC3E}">
        <p14:creationId xmlns:p14="http://schemas.microsoft.com/office/powerpoint/2010/main" val="1539654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1 og 2. Pr. i dag har vi </a:t>
            </a:r>
            <a:r>
              <a:rPr lang="nb-NO" dirty="0" err="1"/>
              <a:t>Rekom</a:t>
            </a:r>
            <a:r>
              <a:rPr lang="nb-NO" dirty="0"/>
              <a:t> og </a:t>
            </a:r>
            <a:r>
              <a:rPr lang="nb-NO" dirty="0" err="1"/>
              <a:t>Dekom</a:t>
            </a:r>
            <a:r>
              <a:rPr lang="nb-NO" dirty="0"/>
              <a:t>, med egne samarbeidsforum. </a:t>
            </a:r>
          </a:p>
          <a:p>
            <a:endParaRPr lang="nb-NO" dirty="0"/>
          </a:p>
          <a:p>
            <a:r>
              <a:rPr lang="nb-NO" dirty="0"/>
              <a:t>3 og 4. Organiseringen pr </a:t>
            </a:r>
            <a:r>
              <a:rPr lang="nb-NO" dirty="0" err="1"/>
              <a:t>d.d</a:t>
            </a:r>
            <a:r>
              <a:rPr lang="nb-NO" dirty="0"/>
              <a:t> er at kompetanseløftet inkluderes i </a:t>
            </a:r>
            <a:r>
              <a:rPr lang="nb-NO" dirty="0" err="1"/>
              <a:t>Rekom</a:t>
            </a:r>
            <a:r>
              <a:rPr lang="nb-NO" dirty="0"/>
              <a:t> og </a:t>
            </a:r>
            <a:r>
              <a:rPr lang="nb-NO" dirty="0" err="1"/>
              <a:t>Dekom</a:t>
            </a:r>
            <a:r>
              <a:rPr lang="nb-NO" dirty="0"/>
              <a:t>, på </a:t>
            </a:r>
            <a:r>
              <a:rPr lang="nb-NO" dirty="0" err="1"/>
              <a:t>samarbeidsforumsnivå</a:t>
            </a:r>
            <a:r>
              <a:rPr lang="nb-NO" dirty="0"/>
              <a:t>, for å sikre helhetlige kompetansetiltak i barnehage og skole og for bedre å se sammenhengene. </a:t>
            </a:r>
          </a:p>
          <a:p>
            <a:r>
              <a:rPr lang="nb-NO" dirty="0"/>
              <a:t>Vi har utvidet samarbeidsforum både for </a:t>
            </a:r>
            <a:r>
              <a:rPr lang="nb-NO" dirty="0" err="1"/>
              <a:t>Rekom</a:t>
            </a:r>
            <a:r>
              <a:rPr lang="nb-NO" dirty="0"/>
              <a:t> og </a:t>
            </a:r>
            <a:r>
              <a:rPr lang="nb-NO" dirty="0" err="1"/>
              <a:t>Dekom</a:t>
            </a:r>
            <a:r>
              <a:rPr lang="nb-NO" dirty="0"/>
              <a:t> med representasjon fra </a:t>
            </a:r>
            <a:r>
              <a:rPr lang="nb-NO" dirty="0" err="1"/>
              <a:t>PPt</a:t>
            </a:r>
            <a:r>
              <a:rPr lang="nb-NO" dirty="0"/>
              <a:t> og </a:t>
            </a:r>
            <a:r>
              <a:rPr lang="nb-NO" dirty="0" err="1"/>
              <a:t>Statped</a:t>
            </a:r>
            <a:endParaRPr lang="nb-NO" dirty="0"/>
          </a:p>
          <a:p>
            <a:endParaRPr lang="nb-NO" dirty="0"/>
          </a:p>
          <a:p>
            <a:r>
              <a:rPr lang="nb-NO" dirty="0"/>
              <a:t>5. Så ser vi behovet for å samkjøre oss, og foreslår at 3 av møtene som settes opp for samarbeidsforum </a:t>
            </a:r>
            <a:r>
              <a:rPr lang="nb-NO" dirty="0" err="1"/>
              <a:t>Rekom</a:t>
            </a:r>
            <a:r>
              <a:rPr lang="nb-NO" dirty="0"/>
              <a:t> og </a:t>
            </a:r>
            <a:r>
              <a:rPr lang="nb-NO" dirty="0" err="1"/>
              <a:t>Dekom</a:t>
            </a:r>
            <a:r>
              <a:rPr lang="nb-NO" dirty="0"/>
              <a:t> for 2022 i første omgang; blir fellesmøter, noe lignende som vi har på denne samlingen.</a:t>
            </a:r>
          </a:p>
          <a:p>
            <a:endParaRPr lang="nb-NO" dirty="0"/>
          </a:p>
          <a:p>
            <a:r>
              <a:rPr lang="nb-NO" dirty="0"/>
              <a:t>Valg av organisering vil også få konsekvenser for tildeling – fordeling av midler – neste foil</a:t>
            </a: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22</a:t>
            </a:fld>
            <a:endParaRPr lang="nb-NO"/>
          </a:p>
        </p:txBody>
      </p:sp>
    </p:spTree>
    <p:extLst>
      <p:ext uri="{BB962C8B-B14F-4D97-AF65-F5344CB8AC3E}">
        <p14:creationId xmlns:p14="http://schemas.microsoft.com/office/powerpoint/2010/main" val="20077022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Før bilde hentes opp, si dette: Når det gjelder tildeling av midler fra </a:t>
            </a:r>
            <a:r>
              <a:rPr lang="nb-NO" dirty="0" err="1"/>
              <a:t>Udir</a:t>
            </a:r>
            <a:r>
              <a:rPr lang="nb-NO" dirty="0"/>
              <a:t> så er det 3 tildelinger; en sum til </a:t>
            </a:r>
            <a:r>
              <a:rPr lang="nb-NO" dirty="0" err="1"/>
              <a:t>Rekom</a:t>
            </a:r>
            <a:r>
              <a:rPr lang="nb-NO" dirty="0"/>
              <a:t>, en til </a:t>
            </a:r>
            <a:r>
              <a:rPr lang="nb-NO" dirty="0" err="1"/>
              <a:t>Dekom</a:t>
            </a:r>
            <a:r>
              <a:rPr lang="nb-NO" dirty="0"/>
              <a:t> og en til kompetanseløftet. Kompetansetiltakene kan sees i sammenheng og finansieres på tvers av kompetanseløftet og </a:t>
            </a:r>
            <a:r>
              <a:rPr lang="nb-NO" dirty="0" err="1"/>
              <a:t>Rekom</a:t>
            </a:r>
            <a:r>
              <a:rPr lang="nb-NO" dirty="0"/>
              <a:t>/</a:t>
            </a:r>
            <a:r>
              <a:rPr lang="nb-NO" dirty="0" err="1"/>
              <a:t>Dekom</a:t>
            </a:r>
            <a:r>
              <a:rPr lang="nb-NO" dirty="0"/>
              <a:t>. MEN midler til kompetanseløftet skal brukes til det, mens </a:t>
            </a:r>
            <a:r>
              <a:rPr lang="nb-NO" dirty="0" err="1"/>
              <a:t>Rekom</a:t>
            </a:r>
            <a:r>
              <a:rPr lang="nb-NO" dirty="0"/>
              <a:t> og </a:t>
            </a:r>
            <a:r>
              <a:rPr lang="nb-NO" dirty="0" err="1"/>
              <a:t>Dekom</a:t>
            </a:r>
            <a:r>
              <a:rPr lang="nb-NO" dirty="0"/>
              <a:t>- midler kan brukes til kompetanseløftet. </a:t>
            </a:r>
          </a:p>
          <a:p>
            <a:r>
              <a:rPr lang="nb-NO" dirty="0"/>
              <a:t>I år er beløpet til </a:t>
            </a:r>
            <a:r>
              <a:rPr lang="nb-NO" dirty="0" err="1"/>
              <a:t>Rekom</a:t>
            </a:r>
            <a:r>
              <a:rPr lang="nb-NO" dirty="0"/>
              <a:t> og </a:t>
            </a:r>
            <a:r>
              <a:rPr lang="nb-NO" dirty="0" err="1"/>
              <a:t>Dekom</a:t>
            </a:r>
            <a:r>
              <a:rPr lang="nb-NO" dirty="0"/>
              <a:t> ca. 20 </a:t>
            </a:r>
            <a:r>
              <a:rPr lang="nb-NO" dirty="0" err="1"/>
              <a:t>mill</a:t>
            </a:r>
            <a:r>
              <a:rPr lang="nb-NO" dirty="0"/>
              <a:t> pr ordning, og for Kompetanseløftet 4,3 mill. Det er signalisert at beløpet for kompetanseløftet vil øke i årene som kommer.</a:t>
            </a:r>
          </a:p>
          <a:p>
            <a:endParaRPr lang="nb-NO" dirty="0"/>
          </a:p>
          <a:p>
            <a:r>
              <a:rPr lang="nb-NO" dirty="0"/>
              <a:t>Hvordan skal midlene for kompetanseløftet fordeles? </a:t>
            </a:r>
          </a:p>
          <a:p>
            <a:r>
              <a:rPr lang="nb-NO" dirty="0"/>
              <a:t>Vi har forslag til hvordan dette kan gjøres.</a:t>
            </a:r>
          </a:p>
          <a:p>
            <a:r>
              <a:rPr lang="nb-NO" dirty="0"/>
              <a:t>Fra 2023: samme tildelingsmodell som vi ser for oss i </a:t>
            </a:r>
            <a:r>
              <a:rPr lang="nb-NO" dirty="0" err="1"/>
              <a:t>Rekom</a:t>
            </a:r>
            <a:r>
              <a:rPr lang="nb-NO" dirty="0"/>
              <a:t> og </a:t>
            </a:r>
            <a:r>
              <a:rPr lang="nb-NO" dirty="0" err="1"/>
              <a:t>Dekom</a:t>
            </a:r>
            <a:r>
              <a:rPr lang="nb-NO" dirty="0"/>
              <a:t>, fra 2023</a:t>
            </a:r>
          </a:p>
          <a:p>
            <a:r>
              <a:rPr lang="nb-NO" dirty="0"/>
              <a:t>2021-2022:, med fordeling etter behov; fordi vi erfarer at kompetansenettverk har kommet ulikt i forhold til struktur for kompetanseløftet. Med pro rata-fordeling kan det være fare for at noen nettverk ikke kommer i gang, og dermed blir midler stående på bok. </a:t>
            </a:r>
            <a:r>
              <a:rPr lang="nb-NO" dirty="0" err="1"/>
              <a:t>Pusje</a:t>
            </a:r>
            <a:r>
              <a:rPr lang="nb-NO" dirty="0"/>
              <a:t> for mye</a:t>
            </a:r>
          </a:p>
        </p:txBody>
      </p:sp>
      <p:sp>
        <p:nvSpPr>
          <p:cNvPr id="4" name="Plassholder for lysbildenummer 3"/>
          <p:cNvSpPr>
            <a:spLocks noGrp="1"/>
          </p:cNvSpPr>
          <p:nvPr>
            <p:ph type="sldNum" sz="quarter" idx="5"/>
          </p:nvPr>
        </p:nvSpPr>
        <p:spPr/>
        <p:txBody>
          <a:bodyPr/>
          <a:lstStyle/>
          <a:p>
            <a:fld id="{07E4FB80-D5CD-4F8B-B310-9170DDB90797}" type="slidenum">
              <a:rPr lang="nb-NO" smtClean="0"/>
              <a:t>23</a:t>
            </a:fld>
            <a:endParaRPr lang="nb-NO"/>
          </a:p>
        </p:txBody>
      </p:sp>
    </p:spTree>
    <p:extLst>
      <p:ext uri="{BB962C8B-B14F-4D97-AF65-F5344CB8AC3E}">
        <p14:creationId xmlns:p14="http://schemas.microsoft.com/office/powerpoint/2010/main" val="6393237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Beslutningsprosesser for saker som gjelder kompetanseløftet følger slik vi ser det naturlig strukturen vi velger</a:t>
            </a:r>
          </a:p>
          <a:p>
            <a:endParaRPr lang="nb-NO" dirty="0"/>
          </a:p>
          <a:p>
            <a:r>
              <a:rPr lang="nb-NO" dirty="0"/>
              <a:t>Trykk inn 1. Så da vil prosesser som omhandler kompetanseløftet foregå i de felles møtene som </a:t>
            </a:r>
            <a:r>
              <a:rPr lang="nb-NO" dirty="0" err="1"/>
              <a:t>Dekom</a:t>
            </a:r>
            <a:r>
              <a:rPr lang="nb-NO" dirty="0"/>
              <a:t>-</a:t>
            </a:r>
            <a:r>
              <a:rPr lang="nb-NO" dirty="0" err="1"/>
              <a:t>Rekom</a:t>
            </a:r>
            <a:r>
              <a:rPr lang="nb-NO" dirty="0"/>
              <a:t>-kompetanseløftet har.</a:t>
            </a:r>
          </a:p>
          <a:p>
            <a:endParaRPr lang="nb-NO" dirty="0"/>
          </a:p>
          <a:p>
            <a:r>
              <a:rPr lang="nb-NO" dirty="0"/>
              <a:t>Det vil få følger for </a:t>
            </a:r>
            <a:r>
              <a:rPr lang="nb-NO" dirty="0" err="1"/>
              <a:t>årshjul</a:t>
            </a:r>
            <a:r>
              <a:rPr lang="nb-NO" dirty="0"/>
              <a:t> og samarbeid mellom </a:t>
            </a:r>
            <a:r>
              <a:rPr lang="nb-NO" dirty="0" err="1"/>
              <a:t>Rekom</a:t>
            </a:r>
            <a:r>
              <a:rPr lang="nb-NO" dirty="0"/>
              <a:t> og </a:t>
            </a:r>
            <a:r>
              <a:rPr lang="nb-NO" dirty="0" err="1"/>
              <a:t>Dekom</a:t>
            </a:r>
            <a:r>
              <a:rPr lang="nb-NO" dirty="0"/>
              <a:t>, og vi viser dere nå tenkt </a:t>
            </a:r>
            <a:r>
              <a:rPr lang="nb-NO" dirty="0" err="1"/>
              <a:t>årshjul</a:t>
            </a:r>
            <a:r>
              <a:rPr lang="nb-NO" dirty="0"/>
              <a:t> for 2022.</a:t>
            </a: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24</a:t>
            </a:fld>
            <a:endParaRPr lang="nb-NO"/>
          </a:p>
        </p:txBody>
      </p:sp>
    </p:spTree>
    <p:extLst>
      <p:ext uri="{BB962C8B-B14F-4D97-AF65-F5344CB8AC3E}">
        <p14:creationId xmlns:p14="http://schemas.microsoft.com/office/powerpoint/2010/main" val="2323120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har forslag på datoer for møter i samarbeidsforum.</a:t>
            </a:r>
          </a:p>
          <a:p>
            <a:r>
              <a:rPr lang="nb-NO" dirty="0"/>
              <a:t>Gjennomgå foilen.</a:t>
            </a:r>
          </a:p>
          <a:p>
            <a:endParaRPr lang="nb-NO" dirty="0"/>
          </a:p>
          <a:p>
            <a:r>
              <a:rPr lang="nb-NO" dirty="0"/>
              <a:t>Så da har jeg presentert Struktur for kompetanseløftet på fylkesnivå, økonomi – bruk av midler og innretning for kompetanseløftet, og beslutningsprosesser. </a:t>
            </a:r>
          </a:p>
          <a:p>
            <a:endParaRPr lang="nb-NO" dirty="0"/>
          </a:p>
          <a:p>
            <a:r>
              <a:rPr lang="nb-NO" dirty="0"/>
              <a:t>Vi ønsker å gi dere tid til å diskutere i grupper, og trenger at dere noterer slik at dere kan si noe når vi tar en oppsummering av gruppearbeidet, etter pausen.</a:t>
            </a:r>
          </a:p>
        </p:txBody>
      </p:sp>
      <p:sp>
        <p:nvSpPr>
          <p:cNvPr id="4" name="Plassholder for lysbildenummer 3"/>
          <p:cNvSpPr>
            <a:spLocks noGrp="1"/>
          </p:cNvSpPr>
          <p:nvPr>
            <p:ph type="sldNum" sz="quarter" idx="5"/>
          </p:nvPr>
        </p:nvSpPr>
        <p:spPr/>
        <p:txBody>
          <a:bodyPr/>
          <a:lstStyle/>
          <a:p>
            <a:fld id="{07E4FB80-D5CD-4F8B-B310-9170DDB90797}" type="slidenum">
              <a:rPr lang="nb-NO" smtClean="0"/>
              <a:t>25</a:t>
            </a:fld>
            <a:endParaRPr lang="nb-NO"/>
          </a:p>
        </p:txBody>
      </p:sp>
    </p:spTree>
    <p:extLst>
      <p:ext uri="{BB962C8B-B14F-4D97-AF65-F5344CB8AC3E}">
        <p14:creationId xmlns:p14="http://schemas.microsoft.com/office/powerpoint/2010/main" val="33656136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algn="l" rtl="0" eaLnBrk="1" fontAlgn="t" latinLnBrk="0" hangingPunct="1">
              <a:lnSpc>
                <a:spcPct val="106000"/>
              </a:lnSpc>
              <a:spcBef>
                <a:spcPts val="0"/>
              </a:spcBef>
              <a:spcAft>
                <a:spcPts val="800"/>
              </a:spcAft>
            </a:pPr>
            <a:r>
              <a:rPr lang="nb-NO" sz="1800" b="0" i="0" u="none" strike="noStrike" kern="1200" dirty="0">
                <a:solidFill>
                  <a:srgbClr val="00244E"/>
                </a:solidFill>
                <a:effectLst/>
                <a:latin typeface="Open Sans" panose="020B0606030504020204" pitchFamily="34" charset="0"/>
              </a:rPr>
              <a:t>08:30 – 09:30</a:t>
            </a:r>
            <a:r>
              <a:rPr lang="nb-NO" sz="1800" b="0" i="0" u="none" strike="noStrike" kern="1200" dirty="0">
                <a:solidFill>
                  <a:schemeClr val="tx1"/>
                </a:solidFill>
                <a:effectLst/>
                <a:latin typeface="Arial" panose="020B0604020202020204" pitchFamily="34" charset="0"/>
              </a:rPr>
              <a:t>  </a:t>
            </a:r>
            <a:r>
              <a:rPr lang="nb-NO" sz="1800" b="1" i="0" u="none" strike="noStrike" kern="1200" dirty="0">
                <a:solidFill>
                  <a:srgbClr val="00244E"/>
                </a:solidFill>
                <a:effectLst/>
                <a:latin typeface="Open Sans" panose="020B0606030504020204" pitchFamily="34" charset="0"/>
              </a:rPr>
              <a:t>Struktur i Trøndelag</a:t>
            </a:r>
            <a:endParaRPr lang="nb-NO" sz="1800" b="0" i="0" u="none" strike="noStrike" dirty="0">
              <a:effectLst/>
              <a:latin typeface="Arial" panose="020B0604020202020204" pitchFamily="34" charset="0"/>
            </a:endParaRPr>
          </a:p>
          <a:p>
            <a:pPr marL="0" marR="0" indent="0" algn="l" rtl="0" eaLnBrk="1" fontAlgn="auto" latinLnBrk="0" hangingPunct="1">
              <a:lnSpc>
                <a:spcPct val="106000"/>
              </a:lnSpc>
              <a:spcBef>
                <a:spcPts val="0"/>
              </a:spcBef>
              <a:spcAft>
                <a:spcPts val="800"/>
              </a:spcAft>
            </a:pPr>
            <a:r>
              <a:rPr lang="nb-NO" sz="1800" b="0" i="0" u="none" strike="noStrike" kern="1200" dirty="0">
                <a:solidFill>
                  <a:srgbClr val="00244E"/>
                </a:solidFill>
                <a:effectLst/>
                <a:latin typeface="Open Sans" panose="020B0606030504020204" pitchFamily="34" charset="0"/>
              </a:rPr>
              <a:t>Hvordan organiserer vi arbeidet med Kompetanseløftet på fylkesnivå? </a:t>
            </a:r>
            <a:endParaRPr lang="nb-NO" sz="1800" b="0" i="0" u="none" strike="noStrike" dirty="0">
              <a:effectLst/>
              <a:latin typeface="Arial" panose="020B0604020202020204" pitchFamily="34" charset="0"/>
            </a:endParaRPr>
          </a:p>
          <a:p>
            <a:pPr marL="0" marR="0" indent="0" algn="l" rtl="0" eaLnBrk="1" fontAlgn="auto" latinLnBrk="0" hangingPunct="1">
              <a:lnSpc>
                <a:spcPct val="106000"/>
              </a:lnSpc>
              <a:spcBef>
                <a:spcPts val="0"/>
              </a:spcBef>
              <a:spcAft>
                <a:spcPts val="800"/>
              </a:spcAft>
            </a:pPr>
            <a:r>
              <a:rPr lang="nb-NO" sz="1800" b="0" i="0" u="none" strike="noStrike" kern="1200" dirty="0">
                <a:solidFill>
                  <a:srgbClr val="00244E"/>
                </a:solidFill>
                <a:effectLst/>
                <a:latin typeface="Open Sans" panose="020B0606030504020204" pitchFamily="34" charset="0"/>
              </a:rPr>
              <a:t>Struktur, økonomi, beslutningsprosesser</a:t>
            </a:r>
            <a:endParaRPr lang="nb-NO" sz="1800" b="0" i="0" u="none" strike="noStrike" dirty="0">
              <a:effectLst/>
              <a:latin typeface="Arial" panose="020B0604020202020204" pitchFamily="34" charset="0"/>
            </a:endParaRPr>
          </a:p>
          <a:p>
            <a:pPr marL="0" marR="0" indent="0" algn="l" rtl="0" eaLnBrk="1" fontAlgn="auto" latinLnBrk="0" hangingPunct="1">
              <a:lnSpc>
                <a:spcPct val="106000"/>
              </a:lnSpc>
              <a:spcBef>
                <a:spcPts val="0"/>
              </a:spcBef>
              <a:spcAft>
                <a:spcPts val="800"/>
              </a:spcAft>
            </a:pPr>
            <a:r>
              <a:rPr lang="nb-NO" sz="1800" b="1" i="0" u="none" strike="noStrike" kern="1200" dirty="0" err="1">
                <a:solidFill>
                  <a:srgbClr val="00244E"/>
                </a:solidFill>
                <a:effectLst/>
                <a:latin typeface="Open Sans" panose="020B0606030504020204" pitchFamily="34" charset="0"/>
              </a:rPr>
              <a:t>Årshjul</a:t>
            </a:r>
            <a:r>
              <a:rPr lang="nb-NO" sz="1800" b="1" i="0" u="none" strike="noStrike" kern="1200" dirty="0">
                <a:solidFill>
                  <a:srgbClr val="00244E"/>
                </a:solidFill>
                <a:effectLst/>
                <a:latin typeface="Open Sans" panose="020B0606030504020204" pitchFamily="34" charset="0"/>
              </a:rPr>
              <a:t> i Trøndelag </a:t>
            </a:r>
            <a:endParaRPr lang="nb-NO" sz="1800" b="0" i="0" u="none" strike="noStrike" dirty="0">
              <a:effectLst/>
              <a:latin typeface="Arial" panose="020B0604020202020204" pitchFamily="34" charset="0"/>
            </a:endParaRPr>
          </a:p>
          <a:p>
            <a:pPr marL="0" marR="0" indent="0" algn="l" rtl="0" eaLnBrk="1" fontAlgn="auto" latinLnBrk="0" hangingPunct="1">
              <a:lnSpc>
                <a:spcPct val="106000"/>
              </a:lnSpc>
              <a:spcBef>
                <a:spcPts val="0"/>
              </a:spcBef>
              <a:spcAft>
                <a:spcPts val="800"/>
              </a:spcAft>
            </a:pPr>
            <a:r>
              <a:rPr lang="nb-NO" sz="1800" b="0" i="0" u="none" strike="noStrike" kern="1200" dirty="0">
                <a:solidFill>
                  <a:srgbClr val="00244E"/>
                </a:solidFill>
                <a:effectLst/>
                <a:latin typeface="Open Sans" panose="020B0606030504020204" pitchFamily="34" charset="0"/>
              </a:rPr>
              <a:t>Gruppearbeid</a:t>
            </a:r>
            <a:endParaRPr lang="nb-NO" sz="1800" b="0" i="0" u="none" strike="noStrike" dirty="0">
              <a:effectLst/>
              <a:latin typeface="Arial" panose="020B0604020202020204" pitchFamily="34" charset="0"/>
            </a:endParaRPr>
          </a:p>
          <a:p>
            <a:pPr marL="0" algn="l" rtl="0" eaLnBrk="1" fontAlgn="t" latinLnBrk="0" hangingPunct="1">
              <a:lnSpc>
                <a:spcPct val="106000"/>
              </a:lnSpc>
              <a:spcBef>
                <a:spcPts val="0"/>
              </a:spcBef>
              <a:spcAft>
                <a:spcPts val="800"/>
              </a:spcAft>
            </a:pPr>
            <a:endParaRPr lang="nb-NO" sz="1800" b="0" i="0" u="none" strike="noStrike" kern="1200" dirty="0">
              <a:solidFill>
                <a:srgbClr val="00244E"/>
              </a:solidFill>
              <a:effectLst/>
              <a:latin typeface="Open Sans" panose="020B0606030504020204" pitchFamily="34" charset="0"/>
            </a:endParaRPr>
          </a:p>
          <a:p>
            <a:pPr marL="0" algn="l" rtl="0" eaLnBrk="1" fontAlgn="t" latinLnBrk="0" hangingPunct="1">
              <a:lnSpc>
                <a:spcPct val="106000"/>
              </a:lnSpc>
              <a:spcBef>
                <a:spcPts val="0"/>
              </a:spcBef>
              <a:spcAft>
                <a:spcPts val="800"/>
              </a:spcAft>
            </a:pPr>
            <a:r>
              <a:rPr lang="nb-NO" sz="1800" b="0" i="0" u="none" strike="noStrike" kern="1200" dirty="0">
                <a:solidFill>
                  <a:srgbClr val="00244E"/>
                </a:solidFill>
                <a:effectLst/>
                <a:latin typeface="Open Sans" panose="020B0606030504020204" pitchFamily="34" charset="0"/>
              </a:rPr>
              <a:t>09:30 – 09:45</a:t>
            </a:r>
            <a:r>
              <a:rPr lang="nb-NO" sz="1800" b="0" i="0" u="none" strike="noStrike" kern="1200" dirty="0">
                <a:solidFill>
                  <a:schemeClr val="tx1"/>
                </a:solidFill>
                <a:effectLst/>
                <a:latin typeface="Arial" panose="020B0604020202020204" pitchFamily="34" charset="0"/>
              </a:rPr>
              <a:t> </a:t>
            </a:r>
            <a:r>
              <a:rPr lang="nb-NO" sz="1800" b="0" i="0" u="none" strike="noStrike" kern="1200" dirty="0">
                <a:solidFill>
                  <a:srgbClr val="00244E"/>
                </a:solidFill>
                <a:effectLst/>
                <a:latin typeface="Open Sans" panose="020B0606030504020204" pitchFamily="34" charset="0"/>
              </a:rPr>
              <a:t>Pause</a:t>
            </a:r>
            <a:endParaRPr lang="nb-NO" sz="1800" b="0" i="0" u="none" strike="noStrike" dirty="0">
              <a:effectLst/>
              <a:latin typeface="Arial" panose="020B0604020202020204" pitchFamily="34" charset="0"/>
            </a:endParaRPr>
          </a:p>
          <a:p>
            <a:pPr marL="0" algn="l" rtl="0" eaLnBrk="1" fontAlgn="t" latinLnBrk="0" hangingPunct="1">
              <a:lnSpc>
                <a:spcPct val="106000"/>
              </a:lnSpc>
              <a:spcBef>
                <a:spcPts val="0"/>
              </a:spcBef>
              <a:spcAft>
                <a:spcPts val="800"/>
              </a:spcAft>
            </a:pPr>
            <a:r>
              <a:rPr lang="nb-NO" sz="1800" b="0" i="0" u="none" strike="noStrike" kern="1200" dirty="0">
                <a:solidFill>
                  <a:srgbClr val="00244E"/>
                </a:solidFill>
                <a:effectLst/>
                <a:latin typeface="Open Sans" panose="020B0606030504020204" pitchFamily="34" charset="0"/>
              </a:rPr>
              <a:t> </a:t>
            </a:r>
            <a:endParaRPr lang="nb-NO" sz="1800" b="0" i="0" u="none" strike="noStrike" dirty="0">
              <a:effectLst/>
              <a:latin typeface="Arial" panose="020B0604020202020204" pitchFamily="34" charset="0"/>
            </a:endParaRPr>
          </a:p>
          <a:p>
            <a:pPr marL="0" algn="l" rtl="0" eaLnBrk="1" fontAlgn="t" latinLnBrk="0" hangingPunct="1">
              <a:lnSpc>
                <a:spcPct val="106000"/>
              </a:lnSpc>
              <a:spcBef>
                <a:spcPts val="0"/>
              </a:spcBef>
              <a:spcAft>
                <a:spcPts val="800"/>
              </a:spcAft>
            </a:pPr>
            <a:r>
              <a:rPr lang="nb-NO" sz="1800" b="0" i="0" u="none" strike="noStrike" kern="1200" dirty="0">
                <a:solidFill>
                  <a:srgbClr val="00244E"/>
                </a:solidFill>
                <a:effectLst/>
                <a:latin typeface="Open Sans" panose="020B0606030504020204" pitchFamily="34" charset="0"/>
              </a:rPr>
              <a:t>09:45 – 10:30</a:t>
            </a:r>
            <a:r>
              <a:rPr lang="nb-NO" sz="1800" b="0" i="0" u="none" strike="noStrike" kern="1200" dirty="0">
                <a:solidFill>
                  <a:schemeClr val="tx1"/>
                </a:solidFill>
                <a:effectLst/>
                <a:latin typeface="Arial" panose="020B0604020202020204" pitchFamily="34" charset="0"/>
              </a:rPr>
              <a:t> </a:t>
            </a:r>
            <a:r>
              <a:rPr lang="nb-NO" sz="1800" b="0" i="0" u="none" strike="noStrike" kern="1200" dirty="0">
                <a:solidFill>
                  <a:srgbClr val="00244E"/>
                </a:solidFill>
                <a:effectLst/>
                <a:latin typeface="Open Sans" panose="020B0606030504020204" pitchFamily="34" charset="0"/>
              </a:rPr>
              <a:t>Gruppearbeid</a:t>
            </a:r>
            <a:endParaRPr lang="nb-NO" sz="1800" b="0" i="0" u="none" strike="noStrike" dirty="0">
              <a:effectLst/>
              <a:latin typeface="Arial" panose="020B0604020202020204" pitchFamily="34" charset="0"/>
            </a:endParaRPr>
          </a:p>
          <a:p>
            <a:pPr marL="0" algn="l" rtl="0" eaLnBrk="1" fontAlgn="t" latinLnBrk="0" hangingPunct="1">
              <a:lnSpc>
                <a:spcPct val="106000"/>
              </a:lnSpc>
              <a:spcBef>
                <a:spcPts val="0"/>
              </a:spcBef>
              <a:spcAft>
                <a:spcPts val="800"/>
              </a:spcAft>
            </a:pPr>
            <a:endParaRPr lang="nb-NO" sz="1800" b="0" i="0" u="none" strike="noStrike" kern="1200" dirty="0">
              <a:solidFill>
                <a:srgbClr val="00244E"/>
              </a:solidFill>
              <a:effectLst/>
              <a:latin typeface="Open Sans" panose="020B0606030504020204" pitchFamily="34" charset="0"/>
            </a:endParaRPr>
          </a:p>
          <a:p>
            <a:pPr marL="0" algn="l" rtl="0" eaLnBrk="1" fontAlgn="t" latinLnBrk="0" hangingPunct="1">
              <a:lnSpc>
                <a:spcPct val="106000"/>
              </a:lnSpc>
              <a:spcBef>
                <a:spcPts val="0"/>
              </a:spcBef>
              <a:spcAft>
                <a:spcPts val="800"/>
              </a:spcAft>
            </a:pPr>
            <a:r>
              <a:rPr lang="nb-NO" sz="1800" b="0" i="0" u="none" strike="noStrike" kern="1200" dirty="0">
                <a:solidFill>
                  <a:srgbClr val="00244E"/>
                </a:solidFill>
                <a:effectLst/>
                <a:latin typeface="Open Sans" panose="020B0606030504020204" pitchFamily="34" charset="0"/>
              </a:rPr>
              <a:t>10:30 - 10:45</a:t>
            </a:r>
            <a:r>
              <a:rPr lang="nb-NO" sz="1800" b="0" i="0" u="none" strike="noStrike" kern="1200" dirty="0">
                <a:solidFill>
                  <a:schemeClr val="tx1"/>
                </a:solidFill>
                <a:effectLst/>
                <a:latin typeface="Arial" panose="020B0604020202020204" pitchFamily="34" charset="0"/>
              </a:rPr>
              <a:t> </a:t>
            </a:r>
            <a:r>
              <a:rPr lang="nb-NO" sz="1800" b="0" i="0" u="none" strike="noStrike" kern="1200" dirty="0">
                <a:solidFill>
                  <a:srgbClr val="00244E"/>
                </a:solidFill>
                <a:effectLst/>
                <a:latin typeface="Open Sans" panose="020B0606030504020204" pitchFamily="34" charset="0"/>
              </a:rPr>
              <a:t>Pause</a:t>
            </a:r>
            <a:endParaRPr lang="nb-NO" sz="1800" b="0" i="0" u="none" strike="noStrike" dirty="0">
              <a:effectLst/>
              <a:latin typeface="Arial" panose="020B0604020202020204" pitchFamily="34" charset="0"/>
            </a:endParaRPr>
          </a:p>
          <a:p>
            <a:pPr marL="0" algn="l" rtl="0" eaLnBrk="1" fontAlgn="t" latinLnBrk="0" hangingPunct="1">
              <a:lnSpc>
                <a:spcPct val="106000"/>
              </a:lnSpc>
              <a:spcBef>
                <a:spcPts val="0"/>
              </a:spcBef>
              <a:spcAft>
                <a:spcPts val="800"/>
              </a:spcAft>
            </a:pPr>
            <a:r>
              <a:rPr lang="nb-NO" sz="1800" b="0" i="0" u="none" strike="noStrike" kern="1200" dirty="0">
                <a:solidFill>
                  <a:srgbClr val="00244E"/>
                </a:solidFill>
                <a:effectLst/>
                <a:latin typeface="Open Sans" panose="020B0606030504020204" pitchFamily="34" charset="0"/>
              </a:rPr>
              <a:t> </a:t>
            </a:r>
            <a:endParaRPr lang="nb-NO" sz="1800" b="0" i="0" u="none" strike="noStrike" dirty="0">
              <a:effectLst/>
              <a:latin typeface="Arial" panose="020B0604020202020204" pitchFamily="34" charset="0"/>
            </a:endParaRPr>
          </a:p>
          <a:p>
            <a:pPr marL="0" algn="l" rtl="0" eaLnBrk="1" fontAlgn="t" latinLnBrk="0" hangingPunct="1">
              <a:lnSpc>
                <a:spcPct val="106000"/>
              </a:lnSpc>
              <a:spcBef>
                <a:spcPts val="0"/>
              </a:spcBef>
              <a:spcAft>
                <a:spcPts val="800"/>
              </a:spcAft>
            </a:pPr>
            <a:r>
              <a:rPr lang="nb-NO" sz="1800" b="0" i="0" u="none" strike="noStrike" kern="1200" dirty="0">
                <a:solidFill>
                  <a:srgbClr val="00244E"/>
                </a:solidFill>
                <a:effectLst/>
                <a:latin typeface="Open Sans" panose="020B0606030504020204" pitchFamily="34" charset="0"/>
              </a:rPr>
              <a:t>10:45 – 11:30</a:t>
            </a:r>
            <a:r>
              <a:rPr lang="nb-NO" sz="1800" b="0" i="0" u="none" strike="noStrike" kern="1200" dirty="0">
                <a:solidFill>
                  <a:schemeClr val="tx1"/>
                </a:solidFill>
                <a:effectLst/>
                <a:latin typeface="Arial" panose="020B0604020202020204" pitchFamily="34" charset="0"/>
              </a:rPr>
              <a:t> </a:t>
            </a:r>
            <a:r>
              <a:rPr lang="nb-NO" sz="1800" b="0" i="0" u="none" strike="noStrike" kern="1200" dirty="0">
                <a:solidFill>
                  <a:srgbClr val="00244E"/>
                </a:solidFill>
                <a:effectLst/>
                <a:latin typeface="Open Sans" panose="020B0606030504020204" pitchFamily="34" charset="0"/>
              </a:rPr>
              <a:t>Diskusjon etter gruppearbeid</a:t>
            </a:r>
            <a:endParaRPr lang="nb-NO" sz="1800" b="0" i="0" u="none" strike="noStrike" dirty="0">
              <a:effectLst/>
              <a:latin typeface="Arial" panose="020B0604020202020204" pitchFamily="34" charset="0"/>
            </a:endParaRPr>
          </a:p>
          <a:p>
            <a:pPr marL="0" algn="l" rtl="0" eaLnBrk="1" fontAlgn="t" latinLnBrk="0" hangingPunct="1">
              <a:lnSpc>
                <a:spcPct val="106000"/>
              </a:lnSpc>
              <a:spcBef>
                <a:spcPts val="0"/>
              </a:spcBef>
              <a:spcAft>
                <a:spcPts val="800"/>
              </a:spcAft>
            </a:pPr>
            <a:r>
              <a:rPr lang="nb-NO" sz="1800" b="0" i="0" u="none" strike="noStrike" kern="1200" dirty="0">
                <a:solidFill>
                  <a:srgbClr val="00244E"/>
                </a:solidFill>
                <a:effectLst/>
                <a:latin typeface="Open Sans" panose="020B0606030504020204" pitchFamily="34" charset="0"/>
              </a:rPr>
              <a:t>Oppsummering</a:t>
            </a:r>
            <a:endParaRPr lang="nb-NO" sz="1800" b="0" i="0" u="none" strike="noStrike" dirty="0">
              <a:effectLst/>
              <a:latin typeface="Arial" panose="020B0604020202020204" pitchFamily="34" charset="0"/>
            </a:endParaRPr>
          </a:p>
          <a:p>
            <a:pPr marL="0" algn="l" rtl="0" eaLnBrk="1" fontAlgn="t" latinLnBrk="0" hangingPunct="1">
              <a:lnSpc>
                <a:spcPct val="106000"/>
              </a:lnSpc>
              <a:spcBef>
                <a:spcPts val="0"/>
              </a:spcBef>
              <a:spcAft>
                <a:spcPts val="800"/>
              </a:spcAft>
            </a:pPr>
            <a:r>
              <a:rPr lang="nb-NO" sz="1800" b="0" i="0" u="none" strike="noStrike" kern="1200" dirty="0">
                <a:solidFill>
                  <a:srgbClr val="00244E"/>
                </a:solidFill>
                <a:effectLst/>
                <a:latin typeface="Open Sans" panose="020B0606030504020204" pitchFamily="34" charset="0"/>
              </a:rPr>
              <a:t>Beslutning i sak 3: Struktur i Trøndelag</a:t>
            </a:r>
          </a:p>
          <a:p>
            <a:pPr marL="0" algn="l" rtl="0" eaLnBrk="1" fontAlgn="t" latinLnBrk="0" hangingPunct="1">
              <a:lnSpc>
                <a:spcPct val="106000"/>
              </a:lnSpc>
              <a:spcBef>
                <a:spcPts val="0"/>
              </a:spcBef>
              <a:spcAft>
                <a:spcPts val="800"/>
              </a:spcAft>
            </a:pPr>
            <a:endParaRPr lang="nb-NO" sz="1800" b="0" i="0" u="none" strike="noStrike" dirty="0">
              <a:effectLst/>
              <a:latin typeface="Arial" panose="020B0604020202020204" pitchFamily="34" charset="0"/>
            </a:endParaRPr>
          </a:p>
          <a:p>
            <a:pPr marL="0" algn="l" rtl="0" eaLnBrk="1" fontAlgn="t" latinLnBrk="0" hangingPunct="1">
              <a:lnSpc>
                <a:spcPct val="106000"/>
              </a:lnSpc>
              <a:spcBef>
                <a:spcPts val="0"/>
              </a:spcBef>
              <a:spcAft>
                <a:spcPts val="800"/>
              </a:spcAft>
            </a:pPr>
            <a:r>
              <a:rPr lang="nb-NO" sz="1800" b="0" i="0" u="none" strike="noStrike" kern="1200" dirty="0">
                <a:solidFill>
                  <a:srgbClr val="00244E"/>
                </a:solidFill>
                <a:effectLst/>
                <a:latin typeface="Open Sans" panose="020B0606030504020204" pitchFamily="34" charset="0"/>
              </a:rPr>
              <a:t>---frem til neste møte</a:t>
            </a:r>
            <a:endParaRPr lang="nb-NO" sz="1800" b="0" i="0" u="none" strike="noStrike" dirty="0">
              <a:effectLst/>
              <a:latin typeface="Arial" panose="020B0604020202020204" pitchFamily="34" charset="0"/>
            </a:endParaRP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26</a:t>
            </a:fld>
            <a:endParaRPr lang="nb-NO"/>
          </a:p>
        </p:txBody>
      </p:sp>
    </p:spTree>
    <p:extLst>
      <p:ext uri="{BB962C8B-B14F-4D97-AF65-F5344CB8AC3E}">
        <p14:creationId xmlns:p14="http://schemas.microsoft.com/office/powerpoint/2010/main" val="4293141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Første fellessak er Kompetanseløftet og status her.</a:t>
            </a:r>
          </a:p>
          <a:p>
            <a:endParaRPr lang="nb-NO" dirty="0"/>
          </a:p>
          <a:p>
            <a:r>
              <a:rPr lang="nb-NO" dirty="0"/>
              <a:t>Dere vet at arbeidet med Dekom og Rekom har tatt tid. Det tar tid når nye ordninger skal finne sin form, og forståes – av så mange aktører på ulike nivå. Og det tar tid når man skal etablere, eller redefinere strukturer som skal benyttes i forvaltning og drift av disse ordningene.</a:t>
            </a:r>
          </a:p>
          <a:p>
            <a:endParaRPr lang="nb-NO" dirty="0"/>
          </a:p>
          <a:p>
            <a:r>
              <a:rPr lang="nb-NO" dirty="0"/>
              <a:t>Derfor valgte vi </a:t>
            </a:r>
          </a:p>
          <a:p>
            <a:pPr marL="228600" indent="-228600">
              <a:buAutoNum type="alphaLcParenR"/>
            </a:pPr>
            <a:r>
              <a:rPr lang="nb-NO" dirty="0"/>
              <a:t>Å ikke delta i piloten av Kompetanseløftet i 2020</a:t>
            </a:r>
          </a:p>
          <a:p>
            <a:pPr marL="228600" indent="-228600">
              <a:buAutoNum type="alphaLcParenR"/>
            </a:pPr>
            <a:r>
              <a:rPr lang="nb-NO" dirty="0"/>
              <a:t>Å ikke iverksette kompetanseløftet før vi hadde beredt grunnen for det. Når vi sier å berede grunnen, så mener vi å etablere strukturer lokalt/regionalt – og på fylkesnivå – OG å skape forståelse omkring Kompetanseløftet (mål, innhold, tematikk, men også prosedyrer omkring kriterier som ligger til grunn for tilskudd til lokal kompetanseutvikling)</a:t>
            </a:r>
          </a:p>
          <a:p>
            <a:pPr marL="228600" indent="-228600">
              <a:buAutoNum type="alphaLcParenR"/>
            </a:pPr>
            <a:endParaRPr lang="nb-NO" dirty="0"/>
          </a:p>
          <a:p>
            <a:pPr marL="0" indent="0">
              <a:buNone/>
            </a:pPr>
            <a:r>
              <a:rPr lang="nb-NO" dirty="0"/>
              <a:t>Vi har tro på å ta seg tid (vi visste også at det var mye pågående arbeid – og ikke lurt å iverksette for mye samtidig. Vi mener vi har nok av erfaringer omkring dette med å «hive seg på» satsinger som ikke er godt nok forankret. Vi valgte derfor å bruke 2020 til å berede grunnen.</a:t>
            </a:r>
          </a:p>
        </p:txBody>
      </p:sp>
      <p:sp>
        <p:nvSpPr>
          <p:cNvPr id="4" name="Plassholder for lysbildenummer 3"/>
          <p:cNvSpPr>
            <a:spLocks noGrp="1"/>
          </p:cNvSpPr>
          <p:nvPr>
            <p:ph type="sldNum" sz="quarter" idx="5"/>
          </p:nvPr>
        </p:nvSpPr>
        <p:spPr/>
        <p:txBody>
          <a:bodyPr/>
          <a:lstStyle/>
          <a:p>
            <a:fld id="{07E4FB80-D5CD-4F8B-B310-9170DDB90797}" type="slidenum">
              <a:rPr lang="nb-NO" smtClean="0"/>
              <a:t>3</a:t>
            </a:fld>
            <a:endParaRPr lang="nb-NO"/>
          </a:p>
        </p:txBody>
      </p:sp>
    </p:spTree>
    <p:extLst>
      <p:ext uri="{BB962C8B-B14F-4D97-AF65-F5344CB8AC3E}">
        <p14:creationId xmlns:p14="http://schemas.microsoft.com/office/powerpoint/2010/main" val="237449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indent="-228600">
              <a:buAutoNum type="arabicPeriod"/>
            </a:pPr>
            <a:r>
              <a:rPr lang="nb-NO" dirty="0"/>
              <a:t>Gjengi kort det som står om å berede grunnen (har sagt mye på forrige).</a:t>
            </a:r>
          </a:p>
          <a:p>
            <a:pPr marL="228600" indent="-228600">
              <a:buAutoNum type="arabicPeriod"/>
            </a:pPr>
            <a:endParaRPr lang="nb-NO" dirty="0"/>
          </a:p>
          <a:p>
            <a:pPr marL="0" indent="0">
              <a:buNone/>
            </a:pPr>
            <a:r>
              <a:rPr lang="nb-NO" dirty="0"/>
              <a:t>Berede grunnen var spor 1, men så har vi spor 2: Det såkalte PPT-sporet.</a:t>
            </a:r>
          </a:p>
          <a:p>
            <a:pPr marL="0" indent="0">
              <a:buNone/>
            </a:pPr>
            <a:r>
              <a:rPr lang="nb-NO" dirty="0"/>
              <a:t>Fordi vi hadde PP-tjenester som var veldig KLARE for å ta fatt, selv om ikke all grunnen var beredt – og selv om vi hadde sagt at nå venter vi til strukturene er på plass – så </a:t>
            </a:r>
            <a:r>
              <a:rPr lang="nb-NO" dirty="0" err="1"/>
              <a:t>så</a:t>
            </a:r>
            <a:r>
              <a:rPr lang="nb-NO" dirty="0"/>
              <a:t> vi at det var mulig å starte arbeidet i «en ende». </a:t>
            </a:r>
          </a:p>
          <a:p>
            <a:pPr marL="0" indent="0">
              <a:buNone/>
            </a:pPr>
            <a:endParaRPr lang="nb-NO" dirty="0"/>
          </a:p>
          <a:p>
            <a:pPr marL="0" indent="0">
              <a:buNone/>
            </a:pPr>
            <a:r>
              <a:rPr lang="nb-NO" dirty="0"/>
              <a:t>Hvilken ende burde det være?</a:t>
            </a:r>
          </a:p>
          <a:p>
            <a:pPr marL="0" indent="0">
              <a:buNone/>
            </a:pPr>
            <a:endParaRPr lang="nb-NO" dirty="0"/>
          </a:p>
          <a:p>
            <a:pPr marL="0" indent="0">
              <a:buNone/>
            </a:pPr>
            <a:r>
              <a:rPr lang="nb-NO" dirty="0"/>
              <a:t>Etter å ha sett på erfaringer fra både Rekom og Dekom, så vi at analysekompetanse var et område som pekte seg ut. Det var ingen grunn til å tro at behovet var mindre i det nye Kompetanseløftet – der målgruppen var videre, og tematikken var knyttet til inkluderende praksis? Hvordan er man etter praksiser som er inkluderende? Finnes det verktøy som kan være en støtte? Svaret vet dere er JA – for vi har presentert inkluderingsanalysen for dere. Dette var opptakten. Dere vet det, men jeg drar historien her allikevel for å minne oss på rekkefølgen i det vi har gjort.</a:t>
            </a:r>
          </a:p>
        </p:txBody>
      </p:sp>
      <p:sp>
        <p:nvSpPr>
          <p:cNvPr id="4" name="Plassholder for lysbildenummer 3"/>
          <p:cNvSpPr>
            <a:spLocks noGrp="1"/>
          </p:cNvSpPr>
          <p:nvPr>
            <p:ph type="sldNum" sz="quarter" idx="5"/>
          </p:nvPr>
        </p:nvSpPr>
        <p:spPr/>
        <p:txBody>
          <a:bodyPr/>
          <a:lstStyle/>
          <a:p>
            <a:fld id="{07E4FB80-D5CD-4F8B-B310-9170DDB90797}" type="slidenum">
              <a:rPr lang="nb-NO" smtClean="0"/>
              <a:t>4</a:t>
            </a:fld>
            <a:endParaRPr lang="nb-NO"/>
          </a:p>
        </p:txBody>
      </p:sp>
    </p:spTree>
    <p:extLst>
      <p:ext uri="{BB962C8B-B14F-4D97-AF65-F5344CB8AC3E}">
        <p14:creationId xmlns:p14="http://schemas.microsoft.com/office/powerpoint/2010/main" val="56957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Essensen her er at det er informert og veiledet om det nye kompetanseløftet – på ulike nivå, og for ulike aktører (arenaer)</a:t>
            </a:r>
          </a:p>
        </p:txBody>
      </p:sp>
      <p:sp>
        <p:nvSpPr>
          <p:cNvPr id="4" name="Plassholder for lysbildenummer 3"/>
          <p:cNvSpPr>
            <a:spLocks noGrp="1"/>
          </p:cNvSpPr>
          <p:nvPr>
            <p:ph type="sldNum" sz="quarter" idx="5"/>
          </p:nvPr>
        </p:nvSpPr>
        <p:spPr/>
        <p:txBody>
          <a:bodyPr/>
          <a:lstStyle/>
          <a:p>
            <a:fld id="{07E4FB80-D5CD-4F8B-B310-9170DDB90797}" type="slidenum">
              <a:rPr lang="nb-NO" smtClean="0"/>
              <a:t>5</a:t>
            </a:fld>
            <a:endParaRPr lang="nb-NO"/>
          </a:p>
        </p:txBody>
      </p:sp>
    </p:spTree>
    <p:extLst>
      <p:ext uri="{BB962C8B-B14F-4D97-AF65-F5344CB8AC3E}">
        <p14:creationId xmlns:p14="http://schemas.microsoft.com/office/powerpoint/2010/main" val="2658548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Den 10. februar gikk det ut et brev fra oss til alle kompetansenettverk i Dekom og Rekom. </a:t>
            </a:r>
          </a:p>
          <a:p>
            <a:r>
              <a:rPr lang="nb-NO" dirty="0"/>
              <a:t>Informasjon om Kompetansenettverket generelt – og prosessen i Trøndelag spesielt. Kompetansenettverkene fikk et oppdrag.</a:t>
            </a:r>
          </a:p>
          <a:p>
            <a:endParaRPr lang="nb-NO" dirty="0"/>
          </a:p>
          <a:p>
            <a:r>
              <a:rPr lang="nb-NO" dirty="0"/>
              <a:t>Vi har fått tilbakemelding fra de fleste nettverk. Svarene har vi prøvd å kategorisere/kode for å forstå strukturen deres.</a:t>
            </a:r>
          </a:p>
          <a:p>
            <a:endParaRPr lang="nb-NO" dirty="0"/>
          </a:p>
          <a:p>
            <a:r>
              <a:rPr lang="nb-NO" dirty="0"/>
              <a:t>1: Da har man slått sammen alle ordninger i ett felles kompetansenettverk for Rekom/Dekom/Kompetanseløftet – og har ivaretatt den brede representasjonen som retningslinjene krever</a:t>
            </a:r>
          </a:p>
          <a:p>
            <a:r>
              <a:rPr lang="nb-NO" dirty="0"/>
              <a:t>2: Man har videreført Dekom og Rekom som hver sine nettverk, men har utvidet med PPT og eventuelt andre aktører i den bredere målgruppen som finnes i kompetanseløftet. Noen har versjoner av denne, men at Dekom har ansvaret også for kompetanseløftet (og at Rekom er representert i Dekom</a:t>
            </a:r>
          </a:p>
          <a:p>
            <a:r>
              <a:rPr lang="nb-NO" dirty="0"/>
              <a:t>3. Den tredje varianten er at det er ett kompetansenettverk for hver av ordningene.</a:t>
            </a:r>
          </a:p>
          <a:p>
            <a:endParaRPr lang="nb-NO" dirty="0"/>
          </a:p>
          <a:p>
            <a:r>
              <a:rPr lang="nb-NO" dirty="0"/>
              <a:t>Vi har fått få oversikten over representanter i den valgte strukturen. </a:t>
            </a:r>
          </a:p>
          <a:p>
            <a:endParaRPr lang="nb-NO" dirty="0"/>
          </a:p>
          <a:p>
            <a:r>
              <a:rPr lang="nb-NO" dirty="0"/>
              <a:t>Dette er jo først og fremst for å vite hvem som skal være vår kanal når vi kontakter dere som ansvarlige for regionen </a:t>
            </a:r>
            <a:r>
              <a:rPr lang="nb-NO" dirty="0" err="1"/>
              <a:t>mht</a:t>
            </a:r>
            <a:r>
              <a:rPr lang="nb-NO" dirty="0"/>
              <a:t> til Kompetanseløftet. På Dekom er det representanter/eiere som sitter i samarbeidsforum. Innenfor Rekom det samme. </a:t>
            </a:r>
          </a:p>
          <a:p>
            <a:endParaRPr lang="nb-NO" dirty="0"/>
          </a:p>
          <a:p>
            <a:r>
              <a:rPr lang="nb-NO" dirty="0"/>
              <a:t>Det må være ryddig hvordan linjene skal gå. </a:t>
            </a:r>
          </a:p>
          <a:p>
            <a:endParaRPr lang="nb-NO" dirty="0"/>
          </a:p>
          <a:p>
            <a:r>
              <a:rPr lang="nb-NO" dirty="0"/>
              <a:t>Vi kan se hvordan kartet begynner å se ut.</a:t>
            </a:r>
          </a:p>
          <a:p>
            <a:endParaRPr lang="nb-NO" dirty="0"/>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6</a:t>
            </a:fld>
            <a:endParaRPr lang="nb-NO"/>
          </a:p>
        </p:txBody>
      </p:sp>
    </p:spTree>
    <p:extLst>
      <p:ext uri="{BB962C8B-B14F-4D97-AF65-F5344CB8AC3E}">
        <p14:creationId xmlns:p14="http://schemas.microsoft.com/office/powerpoint/2010/main" val="1137598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Budskapet:</a:t>
            </a:r>
          </a:p>
          <a:p>
            <a:r>
              <a:rPr lang="nb-NO" dirty="0"/>
              <a:t>De må være bevisst på hvilke strukturer de velger. Vi forholder oss til representantene i Rekom og Dekom. </a:t>
            </a:r>
          </a:p>
          <a:p>
            <a:r>
              <a:rPr lang="nb-NO" dirty="0"/>
              <a:t>Ikke hugget i stein. </a:t>
            </a:r>
          </a:p>
          <a:p>
            <a:endParaRPr lang="nb-NO" dirty="0"/>
          </a:p>
          <a:p>
            <a:r>
              <a:rPr lang="nb-NO" dirty="0"/>
              <a:t>Tar forbehold om at vi har tolket tilbakemeldingen fra noen feil – men altså, ut fra den kategoriseringen jeg nevnte, så ser kartet slik ut. </a:t>
            </a:r>
          </a:p>
          <a:p>
            <a:r>
              <a:rPr lang="nb-NO" dirty="0"/>
              <a:t>¨</a:t>
            </a:r>
          </a:p>
          <a:p>
            <a:r>
              <a:rPr lang="nb-NO" dirty="0"/>
              <a:t>Noen av dere har blandet DETTE oppdraget sammen med spørsmålet om deltakelse i PPT-sporet. Det er ett tiltak innenfor kompetanseløftet, men ikke det som er organiseringen av selve kompetanseløftet i regionen.</a:t>
            </a:r>
          </a:p>
          <a:p>
            <a:endParaRPr lang="nb-NO" dirty="0"/>
          </a:p>
          <a:p>
            <a:r>
              <a:rPr lang="nb-NO" dirty="0"/>
              <a:t>Vi har stor forståelse for at det å velge struktur er krevende. Det handler både om å velge effektive og smidige strukturer – men også å tenke god nok representasjon. Man må også tenke på hvordan arbeidet skal henge sammen lokalt.</a:t>
            </a:r>
          </a:p>
          <a:p>
            <a:endParaRPr lang="nb-NO" dirty="0"/>
          </a:p>
          <a:p>
            <a:r>
              <a:rPr lang="nb-NO" dirty="0"/>
              <a:t>Dersom dere ser at endringer er påkrevd – bare endre – men gi oss beskjed.</a:t>
            </a:r>
          </a:p>
          <a:p>
            <a:r>
              <a:rPr lang="nb-NO" dirty="0"/>
              <a:t> </a:t>
            </a:r>
          </a:p>
        </p:txBody>
      </p:sp>
      <p:sp>
        <p:nvSpPr>
          <p:cNvPr id="4" name="Plassholder for lysbildenummer 3"/>
          <p:cNvSpPr>
            <a:spLocks noGrp="1"/>
          </p:cNvSpPr>
          <p:nvPr>
            <p:ph type="sldNum" sz="quarter" idx="5"/>
          </p:nvPr>
        </p:nvSpPr>
        <p:spPr/>
        <p:txBody>
          <a:bodyPr/>
          <a:lstStyle/>
          <a:p>
            <a:fld id="{07E4FB80-D5CD-4F8B-B310-9170DDB90797}" type="slidenum">
              <a:rPr lang="nb-NO" smtClean="0"/>
              <a:t>7</a:t>
            </a:fld>
            <a:endParaRPr lang="nb-NO"/>
          </a:p>
        </p:txBody>
      </p:sp>
    </p:spTree>
    <p:extLst>
      <p:ext uri="{BB962C8B-B14F-4D97-AF65-F5344CB8AC3E}">
        <p14:creationId xmlns:p14="http://schemas.microsoft.com/office/powerpoint/2010/main" val="1880913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1" dirty="0">
                <a:effectLst/>
                <a:latin typeface="Calibri" panose="020F0502020204030204" pitchFamily="34" charset="0"/>
                <a:ea typeface="Calibri" panose="020F0502020204030204" pitchFamily="34" charset="0"/>
              </a:rPr>
              <a:t>Hvordan og hva</a:t>
            </a:r>
            <a:endParaRPr lang="nb-NO" sz="1800" dirty="0">
              <a:effectLst/>
              <a:latin typeface="Calibri" panose="020F0502020204030204" pitchFamily="34" charset="0"/>
              <a:ea typeface="Calibri" panose="020F0502020204030204" pitchFamily="34" charset="0"/>
            </a:endParaRPr>
          </a:p>
          <a:p>
            <a:pPr>
              <a:spcAft>
                <a:spcPts val="1200"/>
              </a:spcAft>
            </a:pPr>
            <a:r>
              <a:rPr lang="nb-NO" sz="1800" dirty="0">
                <a:effectLst/>
                <a:latin typeface="Calibri" panose="020F0502020204030204" pitchFamily="34" charset="0"/>
                <a:ea typeface="Calibri" panose="020F0502020204030204" pitchFamily="34" charset="0"/>
              </a:rPr>
              <a:t>Dette sporet vil organiseres som puljer, der kommuner med sine PP-tjenester melder interesse for å delta i første pulje. Denne puljen vil ha oppstart høsten 2021. En puljeperiode vil ha en varighet på </a:t>
            </a:r>
            <a:r>
              <a:rPr lang="nb-NO" sz="1800" dirty="0" err="1">
                <a:effectLst/>
                <a:latin typeface="Calibri" panose="020F0502020204030204" pitchFamily="34" charset="0"/>
                <a:ea typeface="Calibri" panose="020F0502020204030204" pitchFamily="34" charset="0"/>
              </a:rPr>
              <a:t>ca</a:t>
            </a:r>
            <a:r>
              <a:rPr lang="nb-NO" sz="1800" dirty="0">
                <a:effectLst/>
                <a:latin typeface="Calibri" panose="020F0502020204030204" pitchFamily="34" charset="0"/>
                <a:ea typeface="Calibri" panose="020F0502020204030204" pitchFamily="34" charset="0"/>
              </a:rPr>
              <a:t> et halvt år. Dette er en skisse, og en tentativ plan for innholdet og omfanget av puljeperioden:</a:t>
            </a:r>
          </a:p>
          <a:p>
            <a:pPr>
              <a:spcAft>
                <a:spcPts val="1200"/>
              </a:spcAft>
            </a:pPr>
            <a:endParaRPr lang="nb-NO" sz="1800" dirty="0">
              <a:effectLst/>
              <a:latin typeface="Calibri" panose="020F0502020204030204" pitchFamily="34" charset="0"/>
              <a:ea typeface="Calibri" panose="020F0502020204030204" pitchFamily="34" charset="0"/>
            </a:endParaRPr>
          </a:p>
          <a:p>
            <a:pPr>
              <a:spcAft>
                <a:spcPts val="1200"/>
              </a:spcAft>
            </a:pPr>
            <a:r>
              <a:rPr lang="nb-NO" sz="1800" dirty="0">
                <a:effectLst/>
                <a:latin typeface="Calibri" panose="020F0502020204030204" pitchFamily="34" charset="0"/>
                <a:ea typeface="Calibri" panose="020F0502020204030204" pitchFamily="34" charset="0"/>
              </a:rPr>
              <a:t>Dialog med UH. Alle UH er med i arbeidsgruppe sammen med </a:t>
            </a:r>
            <a:r>
              <a:rPr lang="nb-NO" sz="1800" dirty="0" err="1">
                <a:effectLst/>
                <a:latin typeface="Calibri" panose="020F0502020204030204" pitchFamily="34" charset="0"/>
                <a:ea typeface="Calibri" panose="020F0502020204030204" pitchFamily="34" charset="0"/>
              </a:rPr>
              <a:t>Statped</a:t>
            </a:r>
            <a:r>
              <a:rPr lang="nb-NO" sz="1800" dirty="0">
                <a:effectLst/>
                <a:latin typeface="Calibri" panose="020F0502020204030204" pitchFamily="34" charset="0"/>
                <a:ea typeface="Calibri" panose="020F0502020204030204" pitchFamily="34" charset="0"/>
              </a:rPr>
              <a:t>. Info kommer til puljene</a:t>
            </a:r>
          </a:p>
          <a:p>
            <a:pPr>
              <a:spcAft>
                <a:spcPts val="1200"/>
              </a:spcAft>
            </a:pPr>
            <a:r>
              <a:rPr lang="nb-NO" sz="1800" dirty="0">
                <a:effectLst/>
                <a:latin typeface="Calibri" panose="020F0502020204030204" pitchFamily="34" charset="0"/>
                <a:ea typeface="Calibri" panose="020F0502020204030204" pitchFamily="34" charset="0"/>
              </a:rPr>
              <a:t>PP-representasjon ( 1 fra pulje 1 og 1 fra samarbeidsforum)</a:t>
            </a:r>
          </a:p>
          <a:p>
            <a:pPr>
              <a:spcAft>
                <a:spcPts val="1200"/>
              </a:spcAft>
            </a:pPr>
            <a:r>
              <a:rPr lang="nb-NO" sz="1800" dirty="0">
                <a:effectLst/>
                <a:latin typeface="Calibri" panose="020F0502020204030204" pitchFamily="34" charset="0"/>
                <a:ea typeface="Calibri" panose="020F0502020204030204" pitchFamily="34" charset="0"/>
              </a:rPr>
              <a:t>Erfaringsdeling</a:t>
            </a:r>
          </a:p>
          <a:p>
            <a:pPr>
              <a:spcAft>
                <a:spcPts val="1200"/>
              </a:spcAft>
            </a:pPr>
            <a:r>
              <a:rPr lang="nb-NO" sz="1800" dirty="0">
                <a:effectLst/>
                <a:latin typeface="Calibri" panose="020F0502020204030204" pitchFamily="34" charset="0"/>
                <a:ea typeface="Calibri" panose="020F0502020204030204" pitchFamily="34" charset="0"/>
              </a:rPr>
              <a:t>Kompetansenettverk – oppfordringer til å planlegge for deling i nettverket. Koble på fagpersoner/utviklingspartnere fra UH</a:t>
            </a:r>
          </a:p>
          <a:p>
            <a:pPr>
              <a:spcAft>
                <a:spcPts val="1200"/>
              </a:spcAft>
            </a:pPr>
            <a:endParaRPr lang="nb-NO" sz="1800" dirty="0">
              <a:effectLst/>
              <a:latin typeface="Calibri" panose="020F0502020204030204" pitchFamily="34" charset="0"/>
              <a:ea typeface="Calibri" panose="020F0502020204030204" pitchFamily="34" charset="0"/>
            </a:endParaRPr>
          </a:p>
          <a:p>
            <a:pPr>
              <a:spcAft>
                <a:spcPts val="1200"/>
              </a:spcAft>
            </a:pPr>
            <a:r>
              <a:rPr lang="nb-NO" sz="1800" dirty="0">
                <a:effectLst/>
                <a:latin typeface="Calibri" panose="020F0502020204030204" pitchFamily="34" charset="0"/>
                <a:ea typeface="Calibri" panose="020F0502020204030204" pitchFamily="34" charset="0"/>
              </a:rPr>
              <a:t>Vi kommer til å gå ut med en forpliktende henvendelse om ønsket deltakelse i pulje 2</a:t>
            </a:r>
          </a:p>
          <a:p>
            <a:pPr>
              <a:spcAft>
                <a:spcPts val="1200"/>
              </a:spcAft>
            </a:pPr>
            <a:endParaRPr lang="nb-NO" sz="1800" dirty="0">
              <a:effectLst/>
              <a:latin typeface="Calibri" panose="020F0502020204030204" pitchFamily="34" charset="0"/>
              <a:ea typeface="Calibri" panose="020F0502020204030204" pitchFamily="34" charset="0"/>
            </a:endParaRP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8</a:t>
            </a:fld>
            <a:endParaRPr lang="nb-NO"/>
          </a:p>
        </p:txBody>
      </p:sp>
    </p:spTree>
    <p:extLst>
      <p:ext uri="{BB962C8B-B14F-4D97-AF65-F5344CB8AC3E}">
        <p14:creationId xmlns:p14="http://schemas.microsoft.com/office/powerpoint/2010/main" val="2705143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 I tillegg har 3 UH-er gitt positivt samsvar om å samarbeide med </a:t>
            </a:r>
            <a:r>
              <a:rPr lang="nb-NO" dirty="0" err="1"/>
              <a:t>Statped</a:t>
            </a:r>
            <a:r>
              <a:rPr lang="nb-NO" dirty="0"/>
              <a:t> om tiltaket.</a:t>
            </a:r>
          </a:p>
          <a:p>
            <a:endParaRPr lang="nb-NO" dirty="0"/>
          </a:p>
          <a:p>
            <a:r>
              <a:rPr lang="nb-NO" dirty="0"/>
              <a:t>Spørsmål/refleksjoner?</a:t>
            </a:r>
          </a:p>
        </p:txBody>
      </p:sp>
      <p:sp>
        <p:nvSpPr>
          <p:cNvPr id="4" name="Plassholder for lysbildenummer 3"/>
          <p:cNvSpPr>
            <a:spLocks noGrp="1"/>
          </p:cNvSpPr>
          <p:nvPr>
            <p:ph type="sldNum" sz="quarter" idx="5"/>
          </p:nvPr>
        </p:nvSpPr>
        <p:spPr/>
        <p:txBody>
          <a:bodyPr/>
          <a:lstStyle/>
          <a:p>
            <a:fld id="{07E4FB80-D5CD-4F8B-B310-9170DDB90797}" type="slidenum">
              <a:rPr lang="nb-NO" smtClean="0"/>
              <a:t>9</a:t>
            </a:fld>
            <a:endParaRPr lang="nb-NO"/>
          </a:p>
        </p:txBody>
      </p:sp>
    </p:spTree>
    <p:extLst>
      <p:ext uri="{BB962C8B-B14F-4D97-AF65-F5344CB8AC3E}">
        <p14:creationId xmlns:p14="http://schemas.microsoft.com/office/powerpoint/2010/main" val="29016072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mønster 9)">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38C16EE-710F-4022-B0C5-EA9C5CDBBD65}"/>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8360EE4D-DFF5-4E20-B16B-DE5A691E1F1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7812"/>
          <a:stretch/>
        </p:blipFill>
        <p:spPr>
          <a:xfrm>
            <a:off x="8867838" y="2759103"/>
            <a:ext cx="3324162" cy="3371354"/>
          </a:xfrm>
          <a:prstGeom prst="rect">
            <a:avLst/>
          </a:prstGeom>
        </p:spPr>
      </p:pic>
      <p:sp>
        <p:nvSpPr>
          <p:cNvPr id="19" name="Plassholder for dato 3">
            <a:extLst>
              <a:ext uri="{FF2B5EF4-FFF2-40B4-BE49-F238E27FC236}">
                <a16:creationId xmlns:a16="http://schemas.microsoft.com/office/drawing/2014/main" id="{801C13F1-45C0-4244-B9C6-4EFBC66F6D0C}"/>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01.10.2021</a:t>
            </a:fld>
            <a:endParaRPr lang="nb-NO"/>
          </a:p>
        </p:txBody>
      </p:sp>
      <p:sp>
        <p:nvSpPr>
          <p:cNvPr id="5" name="Plassholder for tekst 4">
            <a:extLst>
              <a:ext uri="{FF2B5EF4-FFF2-40B4-BE49-F238E27FC236}">
                <a16:creationId xmlns:a16="http://schemas.microsoft.com/office/drawing/2014/main" id="{EA6A4735-2CFC-41E4-A5FE-C807F8501578}"/>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7" name="Plassholder for tekst 6">
            <a:extLst>
              <a:ext uri="{FF2B5EF4-FFF2-40B4-BE49-F238E27FC236}">
                <a16:creationId xmlns:a16="http://schemas.microsoft.com/office/drawing/2014/main" id="{A9FF001B-633E-41C9-B008-C3077FC68369}"/>
              </a:ext>
            </a:extLst>
          </p:cNvPr>
          <p:cNvSpPr>
            <a:spLocks noGrp="1"/>
          </p:cNvSpPr>
          <p:nvPr>
            <p:ph type="body" sz="quarter" idx="11" hasCustomPrompt="1"/>
          </p:nvPr>
        </p:nvSpPr>
        <p:spPr>
          <a:xfrm>
            <a:off x="967088" y="3952086"/>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3" name="Bilde 2">
            <a:extLst>
              <a:ext uri="{FF2B5EF4-FFF2-40B4-BE49-F238E27FC236}">
                <a16:creationId xmlns:a16="http://schemas.microsoft.com/office/drawing/2014/main" id="{79FEB085-0190-4AD4-B146-7E11A3CED72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80753" y="4988753"/>
            <a:ext cx="5397131" cy="1635330"/>
          </a:xfrm>
          <a:prstGeom prst="rect">
            <a:avLst/>
          </a:prstGeom>
        </p:spPr>
      </p:pic>
    </p:spTree>
    <p:extLst>
      <p:ext uri="{BB962C8B-B14F-4D97-AF65-F5344CB8AC3E}">
        <p14:creationId xmlns:p14="http://schemas.microsoft.com/office/powerpoint/2010/main" val="249880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alvsidebilde">
    <p:bg>
      <p:bgPr>
        <a:solidFill>
          <a:schemeClr val="bg1"/>
        </a:solidFill>
        <a:effectLst/>
      </p:bgPr>
    </p:bg>
    <p:spTree>
      <p:nvGrpSpPr>
        <p:cNvPr id="1" name=""/>
        <p:cNvGrpSpPr/>
        <p:nvPr/>
      </p:nvGrpSpPr>
      <p:grpSpPr>
        <a:xfrm>
          <a:off x="0" y="0"/>
          <a:ext cx="0" cy="0"/>
          <a:chOff x="0" y="0"/>
          <a:chExt cx="0" cy="0"/>
        </a:xfrm>
      </p:grpSpPr>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6096000" y="2695388"/>
            <a:ext cx="5040306" cy="3613337"/>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a:t>
            </a:r>
            <a:br>
              <a:rPr lang="nb-NO" dirty="0"/>
            </a:br>
            <a:r>
              <a:rPr lang="nb-NO" dirty="0"/>
              <a:t>Publikum bør slippe å lese alt som blir sagt.</a:t>
            </a:r>
            <a:br>
              <a:rPr lang="nb-NO" dirty="0"/>
            </a:br>
            <a:r>
              <a:rPr lang="nb-NO" dirty="0"/>
              <a:t>Mye tekst vil gjøre at publikum bruker mer tid på å lese, og mindre til på å lytte.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0" y="-1"/>
            <a:ext cx="5552141" cy="6800127"/>
          </a:xfrm>
          <a:prstGeom prst="rect">
            <a:avLst/>
          </a:prstGeom>
          <a:solidFill>
            <a:schemeClr val="bg1">
              <a:lumMod val="85000"/>
            </a:schemeClr>
          </a:solidFill>
        </p:spPr>
        <p:txBody>
          <a:bodyPr anchor="ctr"/>
          <a:lstStyle>
            <a:lvl1pPr marL="0" indent="0">
              <a:buNone/>
              <a:defRPr/>
            </a:lvl1pPr>
          </a:lstStyle>
          <a:p>
            <a:r>
              <a:rPr lang="nb-NO"/>
              <a:t>Klikk på ikonet for å sette inn bilde som passer til det du skal snakke om. </a:t>
            </a:r>
            <a:br>
              <a:rPr lang="nb-NO"/>
            </a:br>
            <a:br>
              <a:rPr lang="nb-NO"/>
            </a:br>
            <a:br>
              <a:rPr lang="nb-NO"/>
            </a:br>
            <a:r>
              <a:rPr lang="nb-NO"/>
              <a:t>Har du ikke bilde som passer til tema, kan du bruke en </a:t>
            </a:r>
            <a:r>
              <a:rPr lang="nb-NO" err="1"/>
              <a:t>malside</a:t>
            </a:r>
            <a:r>
              <a:rPr lang="nb-NO"/>
              <a:t> uten bilde. </a:t>
            </a:r>
          </a:p>
          <a:p>
            <a:endParaRPr lang="nb-NO"/>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6096000" y="1426144"/>
            <a:ext cx="5040306" cy="1077209"/>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bør være kort og tydelig</a:t>
            </a:r>
          </a:p>
        </p:txBody>
      </p:sp>
      <p:sp>
        <p:nvSpPr>
          <p:cNvPr id="19" name="TekstSylinder 18">
            <a:extLst>
              <a:ext uri="{FF2B5EF4-FFF2-40B4-BE49-F238E27FC236}">
                <a16:creationId xmlns:a16="http://schemas.microsoft.com/office/drawing/2014/main" id="{7602988D-E292-4CF2-9D58-3DFB70E57FD5}"/>
              </a:ext>
            </a:extLst>
          </p:cNvPr>
          <p:cNvSpPr txBox="1"/>
          <p:nvPr userDrawn="1"/>
        </p:nvSpPr>
        <p:spPr>
          <a:xfrm>
            <a:off x="5899150" y="658731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21" name="Plassholder for tekst 3">
            <a:extLst>
              <a:ext uri="{FF2B5EF4-FFF2-40B4-BE49-F238E27FC236}">
                <a16:creationId xmlns:a16="http://schemas.microsoft.com/office/drawing/2014/main" id="{2FA60F08-6BD9-4C46-909F-CA25100A0396}"/>
              </a:ext>
            </a:extLst>
          </p:cNvPr>
          <p:cNvSpPr>
            <a:spLocks noGrp="1"/>
          </p:cNvSpPr>
          <p:nvPr>
            <p:ph type="body" sz="quarter" idx="24" hasCustomPrompt="1"/>
          </p:nvPr>
        </p:nvSpPr>
        <p:spPr>
          <a:xfrm>
            <a:off x="6139148" y="6590875"/>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BD42D404-3A7D-4C6D-8B57-8F5A1BA61A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92055815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tel - innhold - bild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8" y="2164466"/>
            <a:ext cx="10225087" cy="414425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4619813" y="2486213"/>
            <a:ext cx="6400800" cy="3585882"/>
          </a:xfrm>
          <a:prstGeom prst="rect">
            <a:avLst/>
          </a:prstGeom>
        </p:spPr>
        <p:txBody>
          <a:bodyPr/>
          <a:lstStyle>
            <a:lvl1pPr>
              <a:lnSpc>
                <a:spcPct val="100000"/>
              </a:lnSpc>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Skriv i stikkordsform. </a:t>
            </a:r>
            <a:br>
              <a:rPr lang="nb-NO" dirty="0"/>
            </a:br>
            <a:r>
              <a:rPr lang="nb-NO" dirty="0"/>
              <a:t>Publikum bør slippe å lese alt som blir sagt. </a:t>
            </a:r>
            <a:br>
              <a:rPr lang="nb-NO" dirty="0"/>
            </a:br>
            <a:r>
              <a:rPr lang="nb-NO" dirty="0"/>
              <a:t>Mye tekst vil gjøre at publikum leser, og ikke hører etter.</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1055687" y="2164466"/>
            <a:ext cx="3348037" cy="4144259"/>
          </a:xfrm>
          <a:prstGeom prst="rect">
            <a:avLst/>
          </a:prstGeom>
          <a:solidFill>
            <a:schemeClr val="bg1">
              <a:lumMod val="85000"/>
            </a:schemeClr>
          </a:solidFill>
        </p:spPr>
        <p:txBody>
          <a:bodyPr/>
          <a:lstStyle>
            <a:lvl1pPr marL="0" indent="0">
              <a:buNone/>
              <a:defRPr/>
            </a:lvl1pPr>
          </a:lstStyle>
          <a:p>
            <a:r>
              <a:rPr lang="nb-NO"/>
              <a:t>Klikk på ikonet for å sette inn bilde som passer til tema. </a:t>
            </a:r>
            <a:br>
              <a:rPr lang="nb-NO"/>
            </a:br>
            <a:br>
              <a:rPr lang="nb-NO"/>
            </a:br>
            <a:r>
              <a:rPr lang="nb-NO"/>
              <a:t>Har du ikke relevant bilde, kan du bruke en </a:t>
            </a:r>
            <a:r>
              <a:rPr lang="nb-NO" err="1"/>
              <a:t>malside</a:t>
            </a:r>
            <a:r>
              <a:rPr lang="nb-NO"/>
              <a:t> uten bilde.</a:t>
            </a:r>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1055688" y="873125"/>
            <a:ext cx="10080625" cy="1077208"/>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bør være kort og tydelig</a:t>
            </a: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1055687" y="6398168"/>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1295685" y="6401731"/>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6" name="Bilde 15">
            <a:extLst>
              <a:ext uri="{FF2B5EF4-FFF2-40B4-BE49-F238E27FC236}">
                <a16:creationId xmlns:a16="http://schemas.microsoft.com/office/drawing/2014/main" id="{29F86442-67F8-4A18-AC07-0C59FEB11E4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9427" t="9539" r="78245" b="18819"/>
          <a:stretch/>
        </p:blipFill>
        <p:spPr>
          <a:xfrm>
            <a:off x="8663812" y="2164466"/>
            <a:ext cx="2616963" cy="4144259"/>
          </a:xfrm>
          <a:prstGeom prst="rect">
            <a:avLst/>
          </a:prstGeom>
        </p:spPr>
      </p:pic>
      <p:pic>
        <p:nvPicPr>
          <p:cNvPr id="13" name="Bilde 12">
            <a:extLst>
              <a:ext uri="{FF2B5EF4-FFF2-40B4-BE49-F238E27FC236}">
                <a16:creationId xmlns:a16="http://schemas.microsoft.com/office/drawing/2014/main" id="{D8434520-EF28-4BC6-8818-60978268E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8382391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tat/Mellomtittel">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Bilde 11">
            <a:extLst>
              <a:ext uri="{FF2B5EF4-FFF2-40B4-BE49-F238E27FC236}">
                <a16:creationId xmlns:a16="http://schemas.microsoft.com/office/drawing/2014/main" id="{E33C9673-3931-4FE0-A4BD-4B8121B83A2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4094" t="17808" b="1715"/>
          <a:stretch/>
        </p:blipFill>
        <p:spPr>
          <a:xfrm>
            <a:off x="1065520" y="1256505"/>
            <a:ext cx="6370602" cy="4655325"/>
          </a:xfrm>
          <a:prstGeom prst="rect">
            <a:avLst/>
          </a:prstGeom>
        </p:spPr>
      </p:pic>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1518834" y="1859796"/>
            <a:ext cx="8880528" cy="3448373"/>
          </a:xfrm>
          <a:prstGeom prst="rect">
            <a:avLst/>
          </a:prstGeom>
        </p:spPr>
        <p:txBody>
          <a:bodyPr anchor="ctr"/>
          <a:lstStyle>
            <a:lvl1pPr marL="0" indent="0">
              <a:lnSpc>
                <a:spcPct val="100000"/>
              </a:lnSpc>
              <a:buNone/>
              <a:defRPr lang="da-DK" sz="3200" dirty="0" smtClean="0">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32) til for eksempel sitat, viktig poeng du vil vektlegge, </a:t>
            </a:r>
            <a:r>
              <a:rPr lang="nb-NO" dirty="0" err="1"/>
              <a:t>kapitteldeler</a:t>
            </a:r>
            <a:r>
              <a:rPr lang="nb-NO" dirty="0"/>
              <a:t> eller oppgavetekst.</a:t>
            </a:r>
          </a:p>
        </p:txBody>
      </p:sp>
      <p:pic>
        <p:nvPicPr>
          <p:cNvPr id="8" name="Bilde 7">
            <a:extLst>
              <a:ext uri="{FF2B5EF4-FFF2-40B4-BE49-F238E27FC236}">
                <a16:creationId xmlns:a16="http://schemas.microsoft.com/office/drawing/2014/main" id="{A6F6885A-585D-4728-96A3-6A74DFDE37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8450456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tat + bild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7178112" y="604224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7418110" y="6045805"/>
            <a:ext cx="3718203" cy="150325"/>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1AF51B00-46F1-43BA-97E0-DC752D5D0796}"/>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8806" t="-26237" r="-1446" b="51249"/>
          <a:stretch/>
        </p:blipFill>
        <p:spPr>
          <a:xfrm>
            <a:off x="1055688" y="1586611"/>
            <a:ext cx="6935787" cy="4337825"/>
          </a:xfrm>
          <a:prstGeom prst="rect">
            <a:avLst/>
          </a:prstGeom>
        </p:spPr>
      </p:pic>
      <p:sp>
        <p:nvSpPr>
          <p:cNvPr id="13" name="Plassholder for tekst 37">
            <a:extLst>
              <a:ext uri="{FF2B5EF4-FFF2-40B4-BE49-F238E27FC236}">
                <a16:creationId xmlns:a16="http://schemas.microsoft.com/office/drawing/2014/main" id="{F8806A24-CB5B-4200-91AE-ACD183E19F30}"/>
              </a:ext>
            </a:extLst>
          </p:cNvPr>
          <p:cNvSpPr>
            <a:spLocks noGrp="1"/>
          </p:cNvSpPr>
          <p:nvPr>
            <p:ph type="body" sz="quarter" idx="12" hasCustomPrompt="1"/>
          </p:nvPr>
        </p:nvSpPr>
        <p:spPr>
          <a:xfrm>
            <a:off x="1419120" y="1693386"/>
            <a:ext cx="5158129" cy="3715320"/>
          </a:xfrm>
          <a:prstGeom prst="rect">
            <a:avLst/>
          </a:prstGeom>
        </p:spPr>
        <p:txBody>
          <a:bodyPr anchor="ctr"/>
          <a:lstStyle>
            <a:lvl1pPr marL="0" indent="0">
              <a:lnSpc>
                <a:spcPct val="100000"/>
              </a:lnSpc>
              <a:buNone/>
              <a:defRPr sz="2800">
                <a:solidFill>
                  <a:schemeClr val="tx1"/>
                </a:solidFill>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28) til for eksempel sitat eller viktig poeng du vil vektlegge.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7176313" y="1244436"/>
            <a:ext cx="3960000" cy="4680000"/>
          </a:xfrm>
          <a:prstGeom prst="rect">
            <a:avLst/>
          </a:prstGeom>
          <a:solidFill>
            <a:schemeClr val="bg1">
              <a:lumMod val="85000"/>
            </a:schemeClr>
          </a:solidFill>
        </p:spPr>
        <p:txBody>
          <a:bodyPr/>
          <a:lstStyle>
            <a:lvl1pPr marL="0" indent="0">
              <a:buNone/>
              <a:defRPr/>
            </a:lvl1pPr>
          </a:lstStyle>
          <a:p>
            <a:r>
              <a:rPr lang="nb-NO"/>
              <a:t>Klikk på ikonet for å sette inn bilde som passer til tema. </a:t>
            </a:r>
            <a:br>
              <a:rPr lang="nb-NO"/>
            </a:br>
            <a:br>
              <a:rPr lang="nb-NO"/>
            </a:br>
            <a:r>
              <a:rPr lang="nb-NO"/>
              <a:t>Har du ikke relevant bilde, kan du bruke en </a:t>
            </a:r>
            <a:r>
              <a:rPr lang="nb-NO" err="1"/>
              <a:t>malside</a:t>
            </a:r>
            <a:r>
              <a:rPr lang="nb-NO"/>
              <a:t> uten bilde.</a:t>
            </a:r>
          </a:p>
        </p:txBody>
      </p:sp>
      <p:pic>
        <p:nvPicPr>
          <p:cNvPr id="14" name="Bilde 13">
            <a:extLst>
              <a:ext uri="{FF2B5EF4-FFF2-40B4-BE49-F238E27FC236}">
                <a16:creationId xmlns:a16="http://schemas.microsoft.com/office/drawing/2014/main" id="{9EED7040-0B63-4900-BC21-A44A255354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9615328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ammenlikning x 2">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7" y="5029201"/>
            <a:ext cx="4845928" cy="1066311"/>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5219700"/>
            <a:ext cx="4409242" cy="70484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Klikk her for å redigere tekst. Her kan du skrive noe som tilføyer informasjon til bildet. Denne siden kan brukes til å sammenlikne noe.</a:t>
            </a:r>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6290383" y="5029201"/>
            <a:ext cx="4845929" cy="10582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b-NO" dirty="0"/>
              <a:t>Overskrift (pkt. 36) for to bilder med tekst</a:t>
            </a:r>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6"/>
            <a:ext cx="4845927" cy="2725834"/>
          </a:xfrm>
          <a:prstGeom prst="rect">
            <a:avLst/>
          </a:prstGeom>
          <a:solidFill>
            <a:schemeClr val="bg1">
              <a:lumMod val="85000"/>
            </a:schemeClr>
          </a:solidFill>
        </p:spPr>
        <p:txBody>
          <a:bodyPr anchor="ctr"/>
          <a:lstStyle>
            <a:lvl1pPr marL="0" indent="0" algn="ctr">
              <a:buNone/>
              <a:defRPr/>
            </a:lvl1pPr>
          </a:lstStyle>
          <a:p>
            <a:r>
              <a:rPr lang="nb-NO"/>
              <a:t>Klikk for på ikonet for å sette inn bilde 1</a:t>
            </a:r>
          </a:p>
        </p:txBody>
      </p:sp>
      <p:sp>
        <p:nvSpPr>
          <p:cNvPr id="34" name="Plassholder for bilde 21">
            <a:extLst>
              <a:ext uri="{FF2B5EF4-FFF2-40B4-BE49-F238E27FC236}">
                <a16:creationId xmlns:a16="http://schemas.microsoft.com/office/drawing/2014/main" id="{6F608E0E-4EAB-457C-A166-7D2B95128771}"/>
              </a:ext>
            </a:extLst>
          </p:cNvPr>
          <p:cNvSpPr>
            <a:spLocks noGrp="1"/>
          </p:cNvSpPr>
          <p:nvPr>
            <p:ph type="pic" sz="quarter" idx="25" hasCustomPrompt="1"/>
          </p:nvPr>
        </p:nvSpPr>
        <p:spPr>
          <a:xfrm>
            <a:off x="6284034" y="2112866"/>
            <a:ext cx="4845928" cy="2725835"/>
          </a:xfrm>
          <a:prstGeom prst="rect">
            <a:avLst/>
          </a:prstGeom>
          <a:solidFill>
            <a:schemeClr val="bg1">
              <a:lumMod val="85000"/>
            </a:schemeClr>
          </a:solidFill>
        </p:spPr>
        <p:txBody>
          <a:bodyPr anchor="ctr"/>
          <a:lstStyle>
            <a:lvl1pPr marL="0" indent="0" algn="ctr">
              <a:buNone/>
              <a:defRPr/>
            </a:lvl1pPr>
          </a:lstStyle>
          <a:p>
            <a:r>
              <a:rPr lang="nb-NO"/>
              <a:t>Klikk på ikonet for å sette inn bilde 2</a:t>
            </a:r>
          </a:p>
        </p:txBody>
      </p:sp>
      <p:sp>
        <p:nvSpPr>
          <p:cNvPr id="35" name="Plassholder for tekst 8">
            <a:extLst>
              <a:ext uri="{FF2B5EF4-FFF2-40B4-BE49-F238E27FC236}">
                <a16:creationId xmlns:a16="http://schemas.microsoft.com/office/drawing/2014/main" id="{39DF0B6E-B830-4C7D-A84C-DCEE2F4AB726}"/>
              </a:ext>
            </a:extLst>
          </p:cNvPr>
          <p:cNvSpPr>
            <a:spLocks noGrp="1"/>
          </p:cNvSpPr>
          <p:nvPr>
            <p:ph type="body" sz="quarter" idx="26" hasCustomPrompt="1"/>
          </p:nvPr>
        </p:nvSpPr>
        <p:spPr>
          <a:xfrm>
            <a:off x="6502377" y="5213350"/>
            <a:ext cx="4409242" cy="70484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Klikk her for å redigere tekst. Her kan du skrive noe som tilføyer informasjon til bildet. Denne siden kan brukes til å sammenlikne noe.</a:t>
            </a:r>
          </a:p>
        </p:txBody>
      </p:sp>
      <p:sp>
        <p:nvSpPr>
          <p:cNvPr id="36" name="TekstSylinder 35">
            <a:extLst>
              <a:ext uri="{FF2B5EF4-FFF2-40B4-BE49-F238E27FC236}">
                <a16:creationId xmlns:a16="http://schemas.microsoft.com/office/drawing/2014/main" id="{7316ECC6-698F-4C07-84A4-867F79EF57B8}"/>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7" name="Plassholder for tekst 3">
            <a:extLst>
              <a:ext uri="{FF2B5EF4-FFF2-40B4-BE49-F238E27FC236}">
                <a16:creationId xmlns:a16="http://schemas.microsoft.com/office/drawing/2014/main" id="{5D73572D-EBD9-4707-BB21-25F1FDB05D10}"/>
              </a:ext>
            </a:extLst>
          </p:cNvPr>
          <p:cNvSpPr>
            <a:spLocks noGrp="1"/>
          </p:cNvSpPr>
          <p:nvPr>
            <p:ph type="body" sz="quarter" idx="24" hasCustomPrompt="1"/>
          </p:nvPr>
        </p:nvSpPr>
        <p:spPr>
          <a:xfrm>
            <a:off x="1295686" y="6592144"/>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15" name="Bilde 14">
            <a:extLst>
              <a:ext uri="{FF2B5EF4-FFF2-40B4-BE49-F238E27FC236}">
                <a16:creationId xmlns:a16="http://schemas.microsoft.com/office/drawing/2014/main" id="{31A793CB-45EB-40DA-98ED-FFE0BC3AEE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076656501"/>
      </p:ext>
    </p:extLst>
  </p:cSld>
  <p:clrMapOvr>
    <a:masterClrMapping/>
  </p:clrMapOvr>
  <p:extLst>
    <p:ext uri="{DCECCB84-F9BA-43D5-87BE-67443E8EF086}">
      <p15:sldGuideLst xmlns:p15="http://schemas.microsoft.com/office/powerpoint/2012/main">
        <p15:guide id="1" orient="horz" pos="136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ammenlikning x 3">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7" y="4265903"/>
            <a:ext cx="3168000" cy="1829609"/>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4439670"/>
            <a:ext cx="2686050" cy="142486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og faktaboksene på denne </a:t>
            </a:r>
            <a:r>
              <a:rPr lang="nb-NO" dirty="0" err="1"/>
              <a:t>malsiden</a:t>
            </a:r>
            <a:r>
              <a:rPr lang="nb-NO" dirty="0"/>
              <a:t> kan brukes for å sammenlikne noe.</a:t>
            </a:r>
            <a:br>
              <a:rPr lang="nb-NO" dirty="0"/>
            </a:br>
            <a:r>
              <a:rPr lang="nb-NO" dirty="0"/>
              <a:t>For eksempel hvis du har tre bilder som viser en utvikling.</a:t>
            </a:r>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512000" y="4273951"/>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52975" y="4447716"/>
            <a:ext cx="2686050" cy="1424869"/>
          </a:xfrm>
          <a:prstGeom prst="rect">
            <a:avLst/>
          </a:prstGeom>
        </p:spPr>
        <p:txBody>
          <a:bodyPr>
            <a:normAutofit/>
          </a:bodyPr>
          <a:lstStyle>
            <a:lvl1pPr marL="0" indent="0">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kan brukes til å illustrere tre viktige poeng.</a:t>
            </a:r>
            <a:br>
              <a:rPr lang="nb-NO" dirty="0"/>
            </a:br>
            <a:r>
              <a:rPr lang="nb-NO" dirty="0"/>
              <a:t>Kart, bilder og illustrasjoner kan settes inn og brukes for å sammenlikne noe innen alle fagfelt. </a:t>
            </a:r>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68313" y="4265903"/>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09288" y="4439668"/>
            <a:ext cx="2686050" cy="1424869"/>
          </a:xfrm>
          <a:prstGeom prst="rect">
            <a:avLst/>
          </a:prstGeom>
        </p:spPr>
        <p:txBody>
          <a:bodyPr>
            <a:normAutofit/>
          </a:bodyPr>
          <a:lstStyle>
            <a:lvl1pPr marL="0" indent="0">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Eksempler kan være naturtyper, arter, byer, brukergrupper, kommuner, områder, personer og så videre.</a:t>
            </a:r>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Autofit/>
          </a:bodyPr>
          <a:lstStyle>
            <a:lvl1pPr marL="0" indent="0">
              <a:buNone/>
              <a:defRPr sz="3600">
                <a:latin typeface="+mn-lt"/>
              </a:defRPr>
            </a:lvl1pPr>
          </a:lstStyle>
          <a:p>
            <a:pPr lvl="0"/>
            <a:r>
              <a:rPr lang="nb-NO" dirty="0"/>
              <a:t>Overskrift (pkt. 36) for tre bilder + </a:t>
            </a:r>
            <a:r>
              <a:rPr lang="nb-NO" dirty="0" err="1"/>
              <a:t>faktabokser</a:t>
            </a:r>
            <a:endParaRPr lang="nb-NO" dirty="0"/>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1</a:t>
            </a:r>
          </a:p>
        </p:txBody>
      </p:sp>
      <p:sp>
        <p:nvSpPr>
          <p:cNvPr id="18" name="Plassholder for bilde 21">
            <a:extLst>
              <a:ext uri="{FF2B5EF4-FFF2-40B4-BE49-F238E27FC236}">
                <a16:creationId xmlns:a16="http://schemas.microsoft.com/office/drawing/2014/main" id="{021DA3E9-E13E-4C25-BA5D-6652BA1F0080}"/>
              </a:ext>
            </a:extLst>
          </p:cNvPr>
          <p:cNvSpPr>
            <a:spLocks noGrp="1"/>
          </p:cNvSpPr>
          <p:nvPr>
            <p:ph type="pic" sz="quarter" idx="22" hasCustomPrompt="1"/>
          </p:nvPr>
        </p:nvSpPr>
        <p:spPr>
          <a:xfrm>
            <a:off x="4512000"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2</a:t>
            </a:r>
          </a:p>
        </p:txBody>
      </p:sp>
      <p:sp>
        <p:nvSpPr>
          <p:cNvPr id="19" name="Plassholder for bilde 21">
            <a:extLst>
              <a:ext uri="{FF2B5EF4-FFF2-40B4-BE49-F238E27FC236}">
                <a16:creationId xmlns:a16="http://schemas.microsoft.com/office/drawing/2014/main" id="{C0F341BD-FA74-49C6-B4D5-F0BAC35B78CD}"/>
              </a:ext>
            </a:extLst>
          </p:cNvPr>
          <p:cNvSpPr>
            <a:spLocks noGrp="1"/>
          </p:cNvSpPr>
          <p:nvPr>
            <p:ph type="pic" sz="quarter" idx="23" hasCustomPrompt="1"/>
          </p:nvPr>
        </p:nvSpPr>
        <p:spPr>
          <a:xfrm>
            <a:off x="7949946"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3</a:t>
            </a:r>
          </a:p>
        </p:txBody>
      </p:sp>
      <p:sp>
        <p:nvSpPr>
          <p:cNvPr id="40" name="TekstSylinder 39">
            <a:extLst>
              <a:ext uri="{FF2B5EF4-FFF2-40B4-BE49-F238E27FC236}">
                <a16:creationId xmlns:a16="http://schemas.microsoft.com/office/drawing/2014/main" id="{ED5FD058-A83F-40A1-AB19-9459FCA3852E}"/>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41" name="Plassholder for tekst 3">
            <a:extLst>
              <a:ext uri="{FF2B5EF4-FFF2-40B4-BE49-F238E27FC236}">
                <a16:creationId xmlns:a16="http://schemas.microsoft.com/office/drawing/2014/main" id="{37B15E49-CE91-415B-989E-461A9908C91B}"/>
              </a:ext>
            </a:extLst>
          </p:cNvPr>
          <p:cNvSpPr>
            <a:spLocks noGrp="1"/>
          </p:cNvSpPr>
          <p:nvPr>
            <p:ph type="body" sz="quarter" idx="24" hasCustomPrompt="1"/>
          </p:nvPr>
        </p:nvSpPr>
        <p:spPr>
          <a:xfrm>
            <a:off x="1295686" y="6592144"/>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21" name="Bilde 20">
            <a:extLst>
              <a:ext uri="{FF2B5EF4-FFF2-40B4-BE49-F238E27FC236}">
                <a16:creationId xmlns:a16="http://schemas.microsoft.com/office/drawing/2014/main" id="{198B4524-8164-42F2-A2DD-F74BF0073D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187475627"/>
      </p:ext>
    </p:extLst>
  </p:cSld>
  <p:clrMapOvr>
    <a:masterClrMapping/>
  </p:clrMapOvr>
  <p:extLst>
    <p:ext uri="{DCECCB84-F9BA-43D5-87BE-67443E8EF086}">
      <p15:sldGuideLst xmlns:p15="http://schemas.microsoft.com/office/powerpoint/2012/main">
        <p15:guide id="1" orient="horz" pos="136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AKTABOKS x 3 felles tittel">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292FB4A1-6110-4C3C-B391-BA8B33CB07F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37254" t="13140" r="-19292" b="13775"/>
          <a:stretch/>
        </p:blipFill>
        <p:spPr>
          <a:xfrm>
            <a:off x="0" y="-7374"/>
            <a:ext cx="2411361" cy="6799006"/>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2211295"/>
            <a:ext cx="3201671" cy="4106808"/>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357262" y="2500828"/>
            <a:ext cx="2605138" cy="3507150"/>
          </a:xfrm>
          <a:prstGeom prst="rect">
            <a:avLst/>
          </a:prstGeo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Faktaboksene kan brukes for å sammenlikne noe.</a:t>
            </a:r>
            <a:br>
              <a:rPr lang="nb-NO" dirty="0"/>
            </a:br>
            <a:r>
              <a:rPr lang="nb-NO" dirty="0"/>
              <a:t>For eksempel hvis du vil du sammenlikne tre paragrafer eller lovverk.</a:t>
            </a:r>
            <a:br>
              <a:rPr lang="nb-NO" dirty="0"/>
            </a:br>
            <a:r>
              <a:rPr lang="nb-NO" dirty="0"/>
              <a:t>Eller hvis du skal forklare gangen i en prosess eller et tilsyn som består av tre deler.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lvl="0"/>
            <a:endParaRPr lang="nb-NO" dirty="0"/>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5164" y="2220673"/>
            <a:ext cx="3240000"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93130" y="2510205"/>
            <a:ext cx="2599766" cy="349777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Når punktene er hele setninger, skal det være stor bokstav i hvert punkt.</a:t>
            </a:r>
            <a:br>
              <a:rPr lang="nb-NO" dirty="0"/>
            </a:br>
            <a:r>
              <a:rPr lang="nb-NO" dirty="0"/>
              <a:t>Gi alle punktene samme form og struktur.</a:t>
            </a:r>
          </a:p>
          <a:p>
            <a:pPr lvl="0"/>
            <a:endParaRPr lang="nb-NO" dirty="0"/>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4642" y="2211296"/>
            <a:ext cx="3201671"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33153" y="2500828"/>
            <a:ext cx="2601585" cy="3518366"/>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Les mer om punktoppstillinger på Språkrådet.no.</a:t>
            </a:r>
          </a:p>
          <a:p>
            <a:pPr lvl="0"/>
            <a:endParaRPr lang="nb-NO" dirty="0"/>
          </a:p>
        </p:txBody>
      </p:sp>
      <p:sp>
        <p:nvSpPr>
          <p:cNvPr id="17" name="Plassholder for tekst 4">
            <a:extLst>
              <a:ext uri="{FF2B5EF4-FFF2-40B4-BE49-F238E27FC236}">
                <a16:creationId xmlns:a16="http://schemas.microsoft.com/office/drawing/2014/main" id="{037073BD-E598-4E5F-B1EE-F55681A71E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b-NO" dirty="0"/>
              <a:t>Felles overskrift (pkt. 36) for tre </a:t>
            </a:r>
            <a:r>
              <a:rPr lang="nb-NO" dirty="0" err="1"/>
              <a:t>faktabokser</a:t>
            </a:r>
            <a:endParaRPr lang="nb-NO" dirty="0"/>
          </a:p>
        </p:txBody>
      </p:sp>
      <p:pic>
        <p:nvPicPr>
          <p:cNvPr id="13" name="Bilde 12">
            <a:extLst>
              <a:ext uri="{FF2B5EF4-FFF2-40B4-BE49-F238E27FC236}">
                <a16:creationId xmlns:a16="http://schemas.microsoft.com/office/drawing/2014/main" id="{951C16E4-6BB9-4C56-8466-324319806E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493747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AKTABOKS x 3 egne titler">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5281FB71-5236-44BA-B16C-62F0FCCE371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1398" t="28312" r="-1664" b="-957"/>
          <a:stretch/>
        </p:blipFill>
        <p:spPr>
          <a:xfrm>
            <a:off x="0" y="0"/>
            <a:ext cx="2359272" cy="6758071"/>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1104900"/>
            <a:ext cx="3201671" cy="5203825"/>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6330"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6973"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tekst 2">
            <a:extLst>
              <a:ext uri="{FF2B5EF4-FFF2-40B4-BE49-F238E27FC236}">
                <a16:creationId xmlns:a16="http://schemas.microsoft.com/office/drawing/2014/main" id="{8932D5A4-F404-48C4-93C4-712FCC6A162E}"/>
              </a:ext>
            </a:extLst>
          </p:cNvPr>
          <p:cNvSpPr>
            <a:spLocks noGrp="1"/>
          </p:cNvSpPr>
          <p:nvPr>
            <p:ph type="body" sz="quarter" idx="22" hasCustomPrompt="1"/>
          </p:nvPr>
        </p:nvSpPr>
        <p:spPr>
          <a:xfrm>
            <a:off x="1357262" y="1397001"/>
            <a:ext cx="2605138" cy="1093652"/>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1</a:t>
            </a:r>
          </a:p>
        </p:txBody>
      </p:sp>
      <p:sp>
        <p:nvSpPr>
          <p:cNvPr id="15" name="Plassholder for tekst 2">
            <a:extLst>
              <a:ext uri="{FF2B5EF4-FFF2-40B4-BE49-F238E27FC236}">
                <a16:creationId xmlns:a16="http://schemas.microsoft.com/office/drawing/2014/main" id="{7092F267-7936-4D7E-AB24-A3C4C0705E5D}"/>
              </a:ext>
            </a:extLst>
          </p:cNvPr>
          <p:cNvSpPr>
            <a:spLocks noGrp="1"/>
          </p:cNvSpPr>
          <p:nvPr>
            <p:ph type="body" sz="quarter" idx="23" hasCustomPrompt="1"/>
          </p:nvPr>
        </p:nvSpPr>
        <p:spPr>
          <a:xfrm>
            <a:off x="4796116" y="1397002"/>
            <a:ext cx="2599767" cy="1093652"/>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2</a:t>
            </a:r>
          </a:p>
        </p:txBody>
      </p:sp>
      <p:sp>
        <p:nvSpPr>
          <p:cNvPr id="17" name="Plassholder for tekst 2">
            <a:extLst>
              <a:ext uri="{FF2B5EF4-FFF2-40B4-BE49-F238E27FC236}">
                <a16:creationId xmlns:a16="http://schemas.microsoft.com/office/drawing/2014/main" id="{836D24B0-CE4C-45E9-88BA-428E6F489B67}"/>
              </a:ext>
            </a:extLst>
          </p:cNvPr>
          <p:cNvSpPr>
            <a:spLocks noGrp="1"/>
          </p:cNvSpPr>
          <p:nvPr>
            <p:ph type="body" sz="quarter" idx="24" hasCustomPrompt="1"/>
          </p:nvPr>
        </p:nvSpPr>
        <p:spPr>
          <a:xfrm>
            <a:off x="8233152" y="1397001"/>
            <a:ext cx="2601585" cy="1093651"/>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3</a:t>
            </a:r>
          </a:p>
        </p:txBody>
      </p:sp>
      <p:sp>
        <p:nvSpPr>
          <p:cNvPr id="19" name="Plassholder for lysbildenummer 5">
            <a:extLst>
              <a:ext uri="{FF2B5EF4-FFF2-40B4-BE49-F238E27FC236}">
                <a16:creationId xmlns:a16="http://schemas.microsoft.com/office/drawing/2014/main" id="{1E3CFF66-C480-411E-8A1B-3508A0501D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nb-NO" sz="900" dirty="0">
              <a:solidFill>
                <a:schemeClr val="tx1"/>
              </a:solidFill>
              <a:latin typeface="+mn-lt"/>
            </a:endParaRPr>
          </a:p>
        </p:txBody>
      </p:sp>
      <p:sp>
        <p:nvSpPr>
          <p:cNvPr id="27" name="Plassholder for tekst 8">
            <a:extLst>
              <a:ext uri="{FF2B5EF4-FFF2-40B4-BE49-F238E27FC236}">
                <a16:creationId xmlns:a16="http://schemas.microsoft.com/office/drawing/2014/main" id="{8EE39E4B-F344-4198-AF1B-CF3EDBD98251}"/>
              </a:ext>
            </a:extLst>
          </p:cNvPr>
          <p:cNvSpPr>
            <a:spLocks noGrp="1"/>
          </p:cNvSpPr>
          <p:nvPr>
            <p:ph type="body" sz="quarter" idx="19" hasCustomPrompt="1"/>
          </p:nvPr>
        </p:nvSpPr>
        <p:spPr>
          <a:xfrm>
            <a:off x="1357262" y="2725784"/>
            <a:ext cx="2605138"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Faktaboksene kan brukes for å sammenlikne noe. </a:t>
            </a:r>
            <a:br>
              <a:rPr lang="nb-NO" dirty="0"/>
            </a:br>
            <a:r>
              <a:rPr lang="nb-NO" dirty="0"/>
              <a:t>For eksempel hvis du vil du sammenlikne tre paragrafer eller lovverk.</a:t>
            </a:r>
            <a:br>
              <a:rPr lang="nb-NO" dirty="0"/>
            </a:br>
            <a:r>
              <a:rPr lang="nb-NO" dirty="0"/>
              <a:t>Eller hvis du skal forklare gangen i en prosess eller et tilsyn som består av tre deler.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lvl="0"/>
            <a:endParaRPr lang="nb-NO" dirty="0"/>
          </a:p>
        </p:txBody>
      </p:sp>
      <p:sp>
        <p:nvSpPr>
          <p:cNvPr id="28" name="Plassholder for tekst 8">
            <a:extLst>
              <a:ext uri="{FF2B5EF4-FFF2-40B4-BE49-F238E27FC236}">
                <a16:creationId xmlns:a16="http://schemas.microsoft.com/office/drawing/2014/main" id="{C8765A32-4890-4C82-9997-A3C76276CF50}"/>
              </a:ext>
            </a:extLst>
          </p:cNvPr>
          <p:cNvSpPr>
            <a:spLocks noGrp="1"/>
          </p:cNvSpPr>
          <p:nvPr>
            <p:ph type="body" sz="quarter" idx="20" hasCustomPrompt="1"/>
          </p:nvPr>
        </p:nvSpPr>
        <p:spPr>
          <a:xfrm>
            <a:off x="4793130" y="2725785"/>
            <a:ext cx="2599766"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Når punktene er hele setninger, skal det være stor bokstav i hvert punkt. </a:t>
            </a:r>
            <a:br>
              <a:rPr lang="nb-NO" dirty="0"/>
            </a:br>
            <a:r>
              <a:rPr lang="nb-NO" dirty="0"/>
              <a:t>Gi alle punktene samme form og struktur.</a:t>
            </a:r>
          </a:p>
          <a:p>
            <a:pPr lvl="0"/>
            <a:endParaRPr lang="nb-NO" dirty="0"/>
          </a:p>
        </p:txBody>
      </p:sp>
      <p:sp>
        <p:nvSpPr>
          <p:cNvPr id="29" name="Plassholder for tekst 8">
            <a:extLst>
              <a:ext uri="{FF2B5EF4-FFF2-40B4-BE49-F238E27FC236}">
                <a16:creationId xmlns:a16="http://schemas.microsoft.com/office/drawing/2014/main" id="{DB84BA7C-C40C-4A30-8F56-CA34FC964BEF}"/>
              </a:ext>
            </a:extLst>
          </p:cNvPr>
          <p:cNvSpPr>
            <a:spLocks noGrp="1"/>
          </p:cNvSpPr>
          <p:nvPr>
            <p:ph type="body" sz="quarter" idx="21" hasCustomPrompt="1"/>
          </p:nvPr>
        </p:nvSpPr>
        <p:spPr>
          <a:xfrm>
            <a:off x="8233153" y="2725784"/>
            <a:ext cx="2601585" cy="3293409"/>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Les mer om punktoppstillinger på Språkrådet.no.</a:t>
            </a:r>
          </a:p>
          <a:p>
            <a:pPr lvl="0"/>
            <a:endParaRPr lang="nb-NO" dirty="0"/>
          </a:p>
        </p:txBody>
      </p:sp>
      <p:pic>
        <p:nvPicPr>
          <p:cNvPr id="18" name="Bilde 17">
            <a:extLst>
              <a:ext uri="{FF2B5EF4-FFF2-40B4-BE49-F238E27FC236}">
                <a16:creationId xmlns:a16="http://schemas.microsoft.com/office/drawing/2014/main" id="{4D718755-CF9E-4429-B5B0-AD6F0FED92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337507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lsidebilde">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62D7BC0-0959-4646-A1B9-535C1C27A2AA}"/>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0" y="-14492"/>
            <a:ext cx="12192000" cy="6624000"/>
          </a:xfrm>
          <a:prstGeom prst="rect">
            <a:avLst/>
          </a:prstGeom>
          <a:noFill/>
        </p:spPr>
        <p:txBody>
          <a:bodyPr anchor="ctr"/>
          <a:lstStyle>
            <a:lvl1pPr marL="0" indent="0" algn="ctr">
              <a:buFont typeface="Arial" panose="020B0604020202020204" pitchFamily="34" charset="0"/>
              <a:buNone/>
              <a:defRPr/>
            </a:lvl1pPr>
          </a:lstStyle>
          <a:p>
            <a:r>
              <a:rPr lang="nb-NO" dirty="0"/>
              <a:t>Klikk på ikonet for å sette inn et bilde som dekker hele skjermen.</a:t>
            </a:r>
            <a:br>
              <a:rPr lang="nb-NO" dirty="0"/>
            </a:br>
            <a:br>
              <a:rPr lang="nb-NO" dirty="0"/>
            </a:br>
            <a:r>
              <a:rPr lang="nb-NO" dirty="0"/>
              <a:t>Navn på fotograf og/eller eier av bildet skriver du i tekstfeltet nederst på </a:t>
            </a:r>
            <a:r>
              <a:rPr lang="nb-NO" dirty="0" err="1"/>
              <a:t>malsiden</a:t>
            </a:r>
            <a:r>
              <a:rPr lang="nb-NO" dirty="0"/>
              <a:t>.</a:t>
            </a:r>
          </a:p>
        </p:txBody>
      </p:sp>
      <p:sp>
        <p:nvSpPr>
          <p:cNvPr id="5" name="TekstSylinder 4">
            <a:extLst>
              <a:ext uri="{FF2B5EF4-FFF2-40B4-BE49-F238E27FC236}">
                <a16:creationId xmlns:a16="http://schemas.microsoft.com/office/drawing/2014/main" id="{65313A6B-DA5B-4674-A4E2-6AC10DC3ABC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6" name="Plassholder for tekst 3">
            <a:extLst>
              <a:ext uri="{FF2B5EF4-FFF2-40B4-BE49-F238E27FC236}">
                <a16:creationId xmlns:a16="http://schemas.microsoft.com/office/drawing/2014/main" id="{AF976744-8491-41EA-A553-6C0E2BAFA9FD}"/>
              </a:ext>
            </a:extLst>
          </p:cNvPr>
          <p:cNvSpPr>
            <a:spLocks noGrp="1"/>
          </p:cNvSpPr>
          <p:nvPr>
            <p:ph type="body" sz="quarter" idx="24" hasCustomPrompt="1"/>
          </p:nvPr>
        </p:nvSpPr>
        <p:spPr>
          <a:xfrm>
            <a:off x="647986" y="6684946"/>
            <a:ext cx="5448014"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 og/eller eier av bildet.</a:t>
            </a:r>
          </a:p>
        </p:txBody>
      </p:sp>
    </p:spTree>
    <p:extLst>
      <p:ext uri="{BB962C8B-B14F-4D97-AF65-F5344CB8AC3E}">
        <p14:creationId xmlns:p14="http://schemas.microsoft.com/office/powerpoint/2010/main" val="3342277996"/>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E x 2">
    <p:bg>
      <p:bgPr>
        <a:solidFill>
          <a:schemeClr val="bg1"/>
        </a:solidFill>
        <a:effectLst/>
      </p:bgPr>
    </p:bg>
    <p:spTree>
      <p:nvGrpSpPr>
        <p:cNvPr id="1" name=""/>
        <p:cNvGrpSpPr/>
        <p:nvPr/>
      </p:nvGrpSpPr>
      <p:grpSpPr>
        <a:xfrm>
          <a:off x="0" y="0"/>
          <a:ext cx="0" cy="0"/>
          <a:chOff x="0" y="0"/>
          <a:chExt cx="0" cy="0"/>
        </a:xfrm>
      </p:grpSpPr>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3" name="Plassholder for bilde 3">
            <a:extLst>
              <a:ext uri="{FF2B5EF4-FFF2-40B4-BE49-F238E27FC236}">
                <a16:creationId xmlns:a16="http://schemas.microsoft.com/office/drawing/2014/main" id="{FAE01CCF-5656-4C51-9B8F-17B85B5040CD}"/>
              </a:ext>
            </a:extLst>
          </p:cNvPr>
          <p:cNvSpPr>
            <a:spLocks noGrp="1"/>
          </p:cNvSpPr>
          <p:nvPr>
            <p:ph type="pic" sz="quarter" idx="16" hasCustomPrompt="1"/>
          </p:nvPr>
        </p:nvSpPr>
        <p:spPr>
          <a:xfrm>
            <a:off x="609600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2.</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0" name="Rektangel 9">
            <a:extLst>
              <a:ext uri="{FF2B5EF4-FFF2-40B4-BE49-F238E27FC236}">
                <a16:creationId xmlns:a16="http://schemas.microsoft.com/office/drawing/2014/main" id="{74E7BE4E-EAD6-492B-B113-71C0E078FEEB}"/>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FEE4EEDD-8338-4EB5-93FE-708D1B1BECE5}"/>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5" name="Plassholder for tekst 3">
            <a:extLst>
              <a:ext uri="{FF2B5EF4-FFF2-40B4-BE49-F238E27FC236}">
                <a16:creationId xmlns:a16="http://schemas.microsoft.com/office/drawing/2014/main" id="{85C68640-E0DE-4C9F-B22C-ECC944209240}"/>
              </a:ext>
            </a:extLst>
          </p:cNvPr>
          <p:cNvSpPr>
            <a:spLocks noGrp="1"/>
          </p:cNvSpPr>
          <p:nvPr>
            <p:ph type="body" sz="quarter" idx="24" hasCustomPrompt="1"/>
          </p:nvPr>
        </p:nvSpPr>
        <p:spPr>
          <a:xfrm>
            <a:off x="647985" y="6684946"/>
            <a:ext cx="8155355"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6" name="Plassholder for lysbildenummer 5">
            <a:extLst>
              <a:ext uri="{FF2B5EF4-FFF2-40B4-BE49-F238E27FC236}">
                <a16:creationId xmlns:a16="http://schemas.microsoft.com/office/drawing/2014/main" id="{E1820537-7188-44C7-AA4F-4F92BF8BCC39}"/>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nb-NO" sz="900" dirty="0">
              <a:solidFill>
                <a:schemeClr val="bg1"/>
              </a:solidFill>
              <a:latin typeface="+mn-lt"/>
            </a:endParaRPr>
          </a:p>
          <a:p>
            <a:pPr algn="r"/>
            <a:endParaRPr lang="nb-NO" sz="900" dirty="0">
              <a:solidFill>
                <a:schemeClr val="bg1"/>
              </a:solidFill>
              <a:latin typeface="+mn-lt"/>
            </a:endParaRPr>
          </a:p>
        </p:txBody>
      </p:sp>
    </p:spTree>
    <p:extLst>
      <p:ext uri="{BB962C8B-B14F-4D97-AF65-F5344CB8AC3E}">
        <p14:creationId xmlns:p14="http://schemas.microsoft.com/office/powerpoint/2010/main" val="168128297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ønster9) turkis">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423A4E-76FC-4E24-A6E7-5F6F8037AB1B}"/>
              </a:ext>
            </a:extLst>
          </p:cNvPr>
          <p:cNvSpPr/>
          <p:nvPr userDrawn="1"/>
        </p:nvSpPr>
        <p:spPr>
          <a:xfrm>
            <a:off x="0" y="0"/>
            <a:ext cx="12192000" cy="52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8" name="Bilde 17">
            <a:extLst>
              <a:ext uri="{FF2B5EF4-FFF2-40B4-BE49-F238E27FC236}">
                <a16:creationId xmlns:a16="http://schemas.microsoft.com/office/drawing/2014/main" id="{783E95BF-0C76-4910-AB5A-AAAE3C045E54}"/>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5287"/>
          <a:stretch/>
        </p:blipFill>
        <p:spPr>
          <a:xfrm>
            <a:off x="8811521" y="2835798"/>
            <a:ext cx="3380479" cy="3326296"/>
          </a:xfrm>
          <a:prstGeom prst="rect">
            <a:avLst/>
          </a:prstGeom>
          <a:noFill/>
        </p:spPr>
      </p:pic>
      <p:sp>
        <p:nvSpPr>
          <p:cNvPr id="22" name="Plassholder for dato 3">
            <a:extLst>
              <a:ext uri="{FF2B5EF4-FFF2-40B4-BE49-F238E27FC236}">
                <a16:creationId xmlns:a16="http://schemas.microsoft.com/office/drawing/2014/main" id="{E61A0069-77CB-4CBE-BA7B-A3D685364F9D}"/>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01.10.2021</a:t>
            </a:fld>
            <a:endParaRPr lang="nb-NO"/>
          </a:p>
        </p:txBody>
      </p:sp>
      <p:sp>
        <p:nvSpPr>
          <p:cNvPr id="9" name="Plassholder for tekst 4">
            <a:extLst>
              <a:ext uri="{FF2B5EF4-FFF2-40B4-BE49-F238E27FC236}">
                <a16:creationId xmlns:a16="http://schemas.microsoft.com/office/drawing/2014/main" id="{F90A31C9-3E58-4011-9698-C055090CCAAF}"/>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21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10" name="Plassholder for tekst 6">
            <a:extLst>
              <a:ext uri="{FF2B5EF4-FFF2-40B4-BE49-F238E27FC236}">
                <a16:creationId xmlns:a16="http://schemas.microsoft.com/office/drawing/2014/main" id="{95B3425A-F007-457E-823B-2A49C81FA908}"/>
              </a:ext>
            </a:extLst>
          </p:cNvPr>
          <p:cNvSpPr>
            <a:spLocks noGrp="1"/>
          </p:cNvSpPr>
          <p:nvPr>
            <p:ph type="body" sz="quarter" idx="11" hasCustomPrompt="1"/>
          </p:nvPr>
        </p:nvSpPr>
        <p:spPr>
          <a:xfrm>
            <a:off x="967088" y="3952084"/>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1" name="Bilde 10">
            <a:extLst>
              <a:ext uri="{FF2B5EF4-FFF2-40B4-BE49-F238E27FC236}">
                <a16:creationId xmlns:a16="http://schemas.microsoft.com/office/drawing/2014/main" id="{20DCFF89-A1B9-492B-88E1-30000BFDAD6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80753" y="4988753"/>
            <a:ext cx="5397131" cy="1635330"/>
          </a:xfrm>
          <a:prstGeom prst="rect">
            <a:avLst/>
          </a:prstGeom>
        </p:spPr>
      </p:pic>
    </p:spTree>
    <p:extLst>
      <p:ext uri="{BB962C8B-B14F-4D97-AF65-F5344CB8AC3E}">
        <p14:creationId xmlns:p14="http://schemas.microsoft.com/office/powerpoint/2010/main" val="2599055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E x 3">
    <p:bg>
      <p:bgPr>
        <a:solidFill>
          <a:schemeClr val="bg1"/>
        </a:solidFill>
        <a:effectLst/>
      </p:bgPr>
    </p:bg>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6091680" y="0"/>
            <a:ext cx="6096000" cy="3393652"/>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1" name="Plassholder for bilde 3">
            <a:extLst>
              <a:ext uri="{FF2B5EF4-FFF2-40B4-BE49-F238E27FC236}">
                <a16:creationId xmlns:a16="http://schemas.microsoft.com/office/drawing/2014/main" id="{48FD7EA8-B8FA-491A-ADCE-CC85114557AC}"/>
              </a:ext>
            </a:extLst>
          </p:cNvPr>
          <p:cNvSpPr>
            <a:spLocks noGrp="1"/>
          </p:cNvSpPr>
          <p:nvPr>
            <p:ph type="pic" sz="quarter" idx="14" hasCustomPrompt="1"/>
          </p:nvPr>
        </p:nvSpPr>
        <p:spPr>
          <a:xfrm>
            <a:off x="6096000" y="3393651"/>
            <a:ext cx="6096000" cy="3221775"/>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 Navn på fotograf(er) og/eller eier(e) av bildet skriver du i tekstfeltet nederst på </a:t>
            </a:r>
            <a:r>
              <a:rPr lang="nb-NO" dirty="0" err="1"/>
              <a:t>malsiden</a:t>
            </a:r>
            <a:r>
              <a:rPr lang="nb-NO" dirty="0"/>
              <a:t>.</a:t>
            </a:r>
          </a:p>
        </p:txBody>
      </p:sp>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7" name="TekstSylinder 6">
            <a:extLst>
              <a:ext uri="{FF2B5EF4-FFF2-40B4-BE49-F238E27FC236}">
                <a16:creationId xmlns:a16="http://schemas.microsoft.com/office/drawing/2014/main" id="{5DAED793-F6DF-4393-B5B7-00BD9C67A0D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4" name="Rektangel 13">
            <a:extLst>
              <a:ext uri="{FF2B5EF4-FFF2-40B4-BE49-F238E27FC236}">
                <a16:creationId xmlns:a16="http://schemas.microsoft.com/office/drawing/2014/main" id="{6BB90A15-C6FD-4F5E-819D-6BE960B48C80}"/>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6E1C8271-B83B-4C8C-8EBE-CA752B6270A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6" name="Plassholder for tekst 3">
            <a:extLst>
              <a:ext uri="{FF2B5EF4-FFF2-40B4-BE49-F238E27FC236}">
                <a16:creationId xmlns:a16="http://schemas.microsoft.com/office/drawing/2014/main" id="{83F8A895-256D-4B52-B4C1-DF95A52888B7}"/>
              </a:ext>
            </a:extLst>
          </p:cNvPr>
          <p:cNvSpPr>
            <a:spLocks noGrp="1"/>
          </p:cNvSpPr>
          <p:nvPr>
            <p:ph type="body" sz="quarter" idx="24" hasCustomPrompt="1"/>
          </p:nvPr>
        </p:nvSpPr>
        <p:spPr>
          <a:xfrm>
            <a:off x="647985" y="6684946"/>
            <a:ext cx="8358556"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Tree>
    <p:extLst>
      <p:ext uri="{BB962C8B-B14F-4D97-AF65-F5344CB8AC3E}">
        <p14:creationId xmlns:p14="http://schemas.microsoft.com/office/powerpoint/2010/main" val="943323966"/>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E x 4">
    <p:bg>
      <p:bgPr>
        <a:solidFill>
          <a:schemeClr val="bg1"/>
        </a:solidFill>
        <a:effectLst/>
      </p:bgPr>
    </p:bg>
    <p:spTree>
      <p:nvGrpSpPr>
        <p:cNvPr id="1" name=""/>
        <p:cNvGrpSpPr/>
        <p:nvPr/>
      </p:nvGrpSpPr>
      <p:grpSpPr>
        <a:xfrm>
          <a:off x="0" y="0"/>
          <a:ext cx="0" cy="0"/>
          <a:chOff x="0" y="0"/>
          <a:chExt cx="0" cy="0"/>
        </a:xfrm>
      </p:grpSpPr>
      <p:sp>
        <p:nvSpPr>
          <p:cNvPr id="13" name="Plassholder for bilde 3">
            <a:extLst>
              <a:ext uri="{FF2B5EF4-FFF2-40B4-BE49-F238E27FC236}">
                <a16:creationId xmlns:a16="http://schemas.microsoft.com/office/drawing/2014/main" id="{597491D4-E5C2-4A3A-B7A7-D5E62BAAD7E2}"/>
              </a:ext>
            </a:extLst>
          </p:cNvPr>
          <p:cNvSpPr>
            <a:spLocks noGrp="1"/>
          </p:cNvSpPr>
          <p:nvPr>
            <p:ph type="pic" sz="quarter" idx="15" hasCustomPrompt="1"/>
          </p:nvPr>
        </p:nvSpPr>
        <p:spPr>
          <a:xfrm>
            <a:off x="0" y="1"/>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4" name="Plassholder for bilde 3">
            <a:extLst>
              <a:ext uri="{FF2B5EF4-FFF2-40B4-BE49-F238E27FC236}">
                <a16:creationId xmlns:a16="http://schemas.microsoft.com/office/drawing/2014/main" id="{329942B5-7A94-4D27-9BF2-43A757EA2235}"/>
              </a:ext>
            </a:extLst>
          </p:cNvPr>
          <p:cNvSpPr>
            <a:spLocks noGrp="1"/>
          </p:cNvSpPr>
          <p:nvPr>
            <p:ph type="pic" sz="quarter" idx="16" hasCustomPrompt="1"/>
          </p:nvPr>
        </p:nvSpPr>
        <p:spPr>
          <a:xfrm>
            <a:off x="0" y="330844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3.</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6" name="Rektangel 15">
            <a:extLst>
              <a:ext uri="{FF2B5EF4-FFF2-40B4-BE49-F238E27FC236}">
                <a16:creationId xmlns:a16="http://schemas.microsoft.com/office/drawing/2014/main" id="{063328CC-F328-4150-9BA4-2367AC2BA0A8}"/>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01A36E7F-ACC5-459A-91F0-51736B28EE6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8" name="Plassholder for tekst 3">
            <a:extLst>
              <a:ext uri="{FF2B5EF4-FFF2-40B4-BE49-F238E27FC236}">
                <a16:creationId xmlns:a16="http://schemas.microsoft.com/office/drawing/2014/main" id="{85CE1348-486B-40A4-B506-EC579770109C}"/>
              </a:ext>
            </a:extLst>
          </p:cNvPr>
          <p:cNvSpPr>
            <a:spLocks noGrp="1"/>
          </p:cNvSpPr>
          <p:nvPr>
            <p:ph type="body" sz="quarter" idx="24" hasCustomPrompt="1"/>
          </p:nvPr>
        </p:nvSpPr>
        <p:spPr>
          <a:xfrm>
            <a:off x="647985" y="6684946"/>
            <a:ext cx="8304767"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21" name="Plassholder for bilde 3">
            <a:extLst>
              <a:ext uri="{FF2B5EF4-FFF2-40B4-BE49-F238E27FC236}">
                <a16:creationId xmlns:a16="http://schemas.microsoft.com/office/drawing/2014/main" id="{BB250A6E-8148-4714-866F-E5BB2DA40558}"/>
              </a:ext>
            </a:extLst>
          </p:cNvPr>
          <p:cNvSpPr>
            <a:spLocks noGrp="1"/>
          </p:cNvSpPr>
          <p:nvPr>
            <p:ph type="pic" sz="quarter" idx="25" hasCustomPrompt="1"/>
          </p:nvPr>
        </p:nvSpPr>
        <p:spPr>
          <a:xfrm>
            <a:off x="6096000" y="-356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22" name="Plassholder for bilde 3">
            <a:extLst>
              <a:ext uri="{FF2B5EF4-FFF2-40B4-BE49-F238E27FC236}">
                <a16:creationId xmlns:a16="http://schemas.microsoft.com/office/drawing/2014/main" id="{2F9E4AE3-E1A0-448B-AE65-725785A17519}"/>
              </a:ext>
            </a:extLst>
          </p:cNvPr>
          <p:cNvSpPr>
            <a:spLocks noGrp="1"/>
          </p:cNvSpPr>
          <p:nvPr>
            <p:ph type="pic" sz="quarter" idx="26" hasCustomPrompt="1"/>
          </p:nvPr>
        </p:nvSpPr>
        <p:spPr>
          <a:xfrm>
            <a:off x="6096000" y="3304879"/>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4.</a:t>
            </a:r>
            <a:br>
              <a:rPr lang="nb-NO" dirty="0"/>
            </a:br>
            <a:br>
              <a:rPr lang="nb-NO" dirty="0"/>
            </a:br>
            <a:r>
              <a:rPr lang="nb-NO" dirty="0"/>
              <a:t>Navn på fotograf(er) og/eller eier(e) av bildet skriver du i tekstfeltet nederst på </a:t>
            </a:r>
            <a:r>
              <a:rPr lang="nb-NO" dirty="0" err="1"/>
              <a:t>malsiden</a:t>
            </a:r>
            <a:r>
              <a:rPr lang="nb-NO" dirty="0"/>
              <a:t>.</a:t>
            </a:r>
          </a:p>
        </p:txBody>
      </p:sp>
    </p:spTree>
    <p:extLst>
      <p:ext uri="{BB962C8B-B14F-4D97-AF65-F5344CB8AC3E}">
        <p14:creationId xmlns:p14="http://schemas.microsoft.com/office/powerpoint/2010/main" val="310985365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Plassholder for media 6">
            <a:extLst>
              <a:ext uri="{FF2B5EF4-FFF2-40B4-BE49-F238E27FC236}">
                <a16:creationId xmlns:a16="http://schemas.microsoft.com/office/drawing/2014/main" id="{135B5083-9455-45F9-A33C-53405C67A856}"/>
              </a:ext>
            </a:extLst>
          </p:cNvPr>
          <p:cNvSpPr>
            <a:spLocks noGrp="1"/>
          </p:cNvSpPr>
          <p:nvPr>
            <p:ph type="media" sz="quarter" idx="10" hasCustomPrompt="1"/>
          </p:nvPr>
        </p:nvSpPr>
        <p:spPr>
          <a:xfrm>
            <a:off x="0" y="0"/>
            <a:ext cx="12192000" cy="6858000"/>
          </a:xfrm>
          <a:prstGeom prst="rect">
            <a:avLst/>
          </a:prstGeom>
        </p:spPr>
        <p:txBody>
          <a:bodyPr anchor="ctr"/>
          <a:lstStyle>
            <a:lvl1pPr marL="0" indent="0" algn="ctr">
              <a:buNone/>
              <a:defRPr b="0"/>
            </a:lvl1pPr>
          </a:lstStyle>
          <a:p>
            <a:r>
              <a:rPr lang="nb-NO" dirty="0"/>
              <a:t>Klikk på ikonet for å sette inn video som ligger lagret på datamaskinen.</a:t>
            </a:r>
            <a:br>
              <a:rPr lang="nb-NO" dirty="0"/>
            </a:br>
            <a:r>
              <a:rPr lang="nb-NO" dirty="0"/>
              <a:t>Videoer fra nettet kan ikke settes inn.</a:t>
            </a:r>
            <a:br>
              <a:rPr lang="nb-NO" dirty="0"/>
            </a:br>
            <a:br>
              <a:rPr lang="nb-NO" dirty="0"/>
            </a:br>
            <a:r>
              <a:rPr lang="nb-NO" dirty="0"/>
              <a:t>NB. Når du setter inn video i presentasjon, blir filstørrelsen veldig stor.</a:t>
            </a:r>
            <a:br>
              <a:rPr lang="nb-NO" dirty="0"/>
            </a:br>
            <a:br>
              <a:rPr lang="nb-NO" dirty="0"/>
            </a:br>
            <a:br>
              <a:rPr lang="nb-NO" dirty="0"/>
            </a:br>
            <a:br>
              <a:rPr lang="nb-NO" dirty="0"/>
            </a:br>
            <a:br>
              <a:rPr lang="nb-NO" dirty="0"/>
            </a:br>
            <a:r>
              <a:rPr lang="nb-NO" dirty="0"/>
              <a:t>Det er lurt at både presentasjon og videofil ligger lagret på samme datamaskin</a:t>
            </a:r>
            <a:br>
              <a:rPr lang="nb-NO" dirty="0"/>
            </a:br>
            <a:r>
              <a:rPr lang="nb-NO" dirty="0"/>
              <a:t> som presentasjonen spilles av på.</a:t>
            </a:r>
            <a:br>
              <a:rPr lang="nb-NO" dirty="0"/>
            </a:br>
            <a:br>
              <a:rPr lang="nb-NO" dirty="0"/>
            </a:br>
            <a:r>
              <a:rPr lang="nb-NO" dirty="0"/>
              <a:t>Last eventuelt presentasjonen over fra minnepinne til maskin.</a:t>
            </a:r>
            <a:br>
              <a:rPr lang="nb-NO" dirty="0"/>
            </a:br>
            <a:br>
              <a:rPr lang="nb-NO" dirty="0"/>
            </a:br>
            <a:r>
              <a:rPr lang="nb-NO" dirty="0"/>
              <a:t>Hvis ikke kan avspillingen gå veldig tregt eller hakke.</a:t>
            </a:r>
          </a:p>
          <a:p>
            <a:endParaRPr lang="nb-NO" dirty="0"/>
          </a:p>
        </p:txBody>
      </p:sp>
    </p:spTree>
    <p:extLst>
      <p:ext uri="{BB962C8B-B14F-4D97-AF65-F5344CB8AC3E}">
        <p14:creationId xmlns:p14="http://schemas.microsoft.com/office/powerpoint/2010/main" val="24377877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rganisasjonskart uten seksjon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2EF0751-2B5B-4284-833D-CA315BECB47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pic>
        <p:nvPicPr>
          <p:cNvPr id="8" name="Bilde 7">
            <a:extLst>
              <a:ext uri="{FF2B5EF4-FFF2-40B4-BE49-F238E27FC236}">
                <a16:creationId xmlns:a16="http://schemas.microsoft.com/office/drawing/2014/main" id="{8DE97E4E-7214-4621-A6CE-34EFB48D56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grpSp>
        <p:nvGrpSpPr>
          <p:cNvPr id="4" name="Gruppe 3">
            <a:extLst>
              <a:ext uri="{FF2B5EF4-FFF2-40B4-BE49-F238E27FC236}">
                <a16:creationId xmlns:a16="http://schemas.microsoft.com/office/drawing/2014/main" id="{C7AF5D1C-E9A8-46BF-9CAD-F62140AACB68}"/>
              </a:ext>
            </a:extLst>
          </p:cNvPr>
          <p:cNvGrpSpPr/>
          <p:nvPr userDrawn="1"/>
        </p:nvGrpSpPr>
        <p:grpSpPr>
          <a:xfrm>
            <a:off x="975729" y="394856"/>
            <a:ext cx="10240542" cy="5525426"/>
            <a:chOff x="1515039" y="1199627"/>
            <a:chExt cx="9161921" cy="4325799"/>
          </a:xfrm>
        </p:grpSpPr>
        <p:cxnSp>
          <p:nvCxnSpPr>
            <p:cNvPr id="5" name="Rett linje 4">
              <a:extLst>
                <a:ext uri="{FF2B5EF4-FFF2-40B4-BE49-F238E27FC236}">
                  <a16:creationId xmlns:a16="http://schemas.microsoft.com/office/drawing/2014/main" id="{2464CD2E-F4E6-4B30-B7D1-886B21AAE89E}"/>
                </a:ext>
              </a:extLst>
            </p:cNvPr>
            <p:cNvCxnSpPr>
              <a:cxnSpLocks/>
            </p:cNvCxnSpPr>
            <p:nvPr/>
          </p:nvCxnSpPr>
          <p:spPr>
            <a:xfrm>
              <a:off x="6247569" y="2962475"/>
              <a:ext cx="248931" cy="0"/>
            </a:xfrm>
            <a:prstGeom prst="line">
              <a:avLst/>
            </a:prstGeom>
            <a:noFill/>
            <a:ln w="9525" cap="flat" cmpd="sng" algn="ctr">
              <a:solidFill>
                <a:schemeClr val="bg1">
                  <a:lumMod val="65000"/>
                </a:schemeClr>
              </a:solidFill>
              <a:prstDash val="solid"/>
            </a:ln>
            <a:effectLst/>
          </p:spPr>
        </p:cxnSp>
        <p:cxnSp>
          <p:nvCxnSpPr>
            <p:cNvPr id="6" name="Rett linje 5">
              <a:extLst>
                <a:ext uri="{FF2B5EF4-FFF2-40B4-BE49-F238E27FC236}">
                  <a16:creationId xmlns:a16="http://schemas.microsoft.com/office/drawing/2014/main" id="{D273C352-6037-4A8C-AA95-F3123D080A03}"/>
                </a:ext>
              </a:extLst>
            </p:cNvPr>
            <p:cNvCxnSpPr>
              <a:cxnSpLocks/>
            </p:cNvCxnSpPr>
            <p:nvPr/>
          </p:nvCxnSpPr>
          <p:spPr>
            <a:xfrm>
              <a:off x="5898159" y="2962475"/>
              <a:ext cx="349410" cy="0"/>
            </a:xfrm>
            <a:prstGeom prst="line">
              <a:avLst/>
            </a:prstGeom>
            <a:noFill/>
            <a:ln w="9525" cap="flat" cmpd="sng" algn="ctr">
              <a:solidFill>
                <a:schemeClr val="bg1">
                  <a:lumMod val="65000"/>
                </a:schemeClr>
              </a:solidFill>
              <a:prstDash val="solid"/>
            </a:ln>
            <a:effectLst/>
          </p:spPr>
        </p:cxnSp>
        <p:cxnSp>
          <p:nvCxnSpPr>
            <p:cNvPr id="7" name="Rett linje 6">
              <a:extLst>
                <a:ext uri="{FF2B5EF4-FFF2-40B4-BE49-F238E27FC236}">
                  <a16:creationId xmlns:a16="http://schemas.microsoft.com/office/drawing/2014/main" id="{D7191DAC-17D8-4C23-915A-3CDBCB2E09E7}"/>
                </a:ext>
              </a:extLst>
            </p:cNvPr>
            <p:cNvCxnSpPr>
              <a:cxnSpLocks/>
            </p:cNvCxnSpPr>
            <p:nvPr/>
          </p:nvCxnSpPr>
          <p:spPr>
            <a:xfrm>
              <a:off x="2411947" y="3610894"/>
              <a:ext cx="7326468" cy="0"/>
            </a:xfrm>
            <a:prstGeom prst="line">
              <a:avLst/>
            </a:prstGeom>
            <a:noFill/>
            <a:ln w="9525" cap="flat" cmpd="sng" algn="ctr">
              <a:solidFill>
                <a:schemeClr val="bg1">
                  <a:lumMod val="65000"/>
                </a:schemeClr>
              </a:solidFill>
              <a:prstDash val="solid"/>
            </a:ln>
            <a:effectLst/>
          </p:spPr>
        </p:cxnSp>
        <p:cxnSp>
          <p:nvCxnSpPr>
            <p:cNvPr id="9" name="Rett linje 8">
              <a:extLst>
                <a:ext uri="{FF2B5EF4-FFF2-40B4-BE49-F238E27FC236}">
                  <a16:creationId xmlns:a16="http://schemas.microsoft.com/office/drawing/2014/main" id="{0CA6E43B-82FC-46AC-8594-41E0A4BFBC98}"/>
                </a:ext>
              </a:extLst>
            </p:cNvPr>
            <p:cNvCxnSpPr>
              <a:cxnSpLocks/>
            </p:cNvCxnSpPr>
            <p:nvPr/>
          </p:nvCxnSpPr>
          <p:spPr>
            <a:xfrm>
              <a:off x="6254673" y="2164305"/>
              <a:ext cx="0" cy="1443084"/>
            </a:xfrm>
            <a:prstGeom prst="line">
              <a:avLst/>
            </a:prstGeom>
            <a:noFill/>
            <a:ln w="9525" cap="flat" cmpd="sng" algn="ctr">
              <a:solidFill>
                <a:schemeClr val="bg1">
                  <a:lumMod val="65000"/>
                </a:schemeClr>
              </a:solidFill>
              <a:prstDash val="solid"/>
            </a:ln>
            <a:effectLst/>
          </p:spPr>
        </p:cxnSp>
        <p:cxnSp>
          <p:nvCxnSpPr>
            <p:cNvPr id="10" name="Rett linje 9">
              <a:extLst>
                <a:ext uri="{FF2B5EF4-FFF2-40B4-BE49-F238E27FC236}">
                  <a16:creationId xmlns:a16="http://schemas.microsoft.com/office/drawing/2014/main" id="{05000CA2-577F-4175-996D-FB14F7BC7D50}"/>
                </a:ext>
              </a:extLst>
            </p:cNvPr>
            <p:cNvCxnSpPr>
              <a:cxnSpLocks/>
            </p:cNvCxnSpPr>
            <p:nvPr/>
          </p:nvCxnSpPr>
          <p:spPr>
            <a:xfrm flipV="1">
              <a:off x="2411947" y="3607389"/>
              <a:ext cx="0" cy="247645"/>
            </a:xfrm>
            <a:prstGeom prst="line">
              <a:avLst/>
            </a:prstGeom>
            <a:noFill/>
            <a:ln w="9525" cap="flat" cmpd="sng" algn="ctr">
              <a:solidFill>
                <a:schemeClr val="bg1">
                  <a:lumMod val="65000"/>
                </a:schemeClr>
              </a:solidFill>
              <a:prstDash val="solid"/>
            </a:ln>
            <a:effectLst/>
          </p:spPr>
        </p:cxnSp>
        <p:cxnSp>
          <p:nvCxnSpPr>
            <p:cNvPr id="12" name="Rett linje 11">
              <a:extLst>
                <a:ext uri="{FF2B5EF4-FFF2-40B4-BE49-F238E27FC236}">
                  <a16:creationId xmlns:a16="http://schemas.microsoft.com/office/drawing/2014/main" id="{0B108DC5-A134-41AD-A2A7-0ED81628B955}"/>
                </a:ext>
              </a:extLst>
            </p:cNvPr>
            <p:cNvCxnSpPr>
              <a:cxnSpLocks/>
            </p:cNvCxnSpPr>
            <p:nvPr/>
          </p:nvCxnSpPr>
          <p:spPr>
            <a:xfrm flipV="1">
              <a:off x="3800817" y="3607389"/>
              <a:ext cx="0" cy="1375848"/>
            </a:xfrm>
            <a:prstGeom prst="line">
              <a:avLst/>
            </a:prstGeom>
            <a:noFill/>
            <a:ln w="9525" cap="flat" cmpd="sng" algn="ctr">
              <a:solidFill>
                <a:schemeClr val="bg1">
                  <a:lumMod val="65000"/>
                </a:schemeClr>
              </a:solidFill>
              <a:prstDash val="solid"/>
            </a:ln>
            <a:effectLst/>
          </p:spPr>
        </p:cxnSp>
        <p:cxnSp>
          <p:nvCxnSpPr>
            <p:cNvPr id="13" name="Rett linje 12">
              <a:extLst>
                <a:ext uri="{FF2B5EF4-FFF2-40B4-BE49-F238E27FC236}">
                  <a16:creationId xmlns:a16="http://schemas.microsoft.com/office/drawing/2014/main" id="{0E891752-50D2-4E96-9DF2-F6615600AB3E}"/>
                </a:ext>
              </a:extLst>
            </p:cNvPr>
            <p:cNvCxnSpPr/>
            <p:nvPr/>
          </p:nvCxnSpPr>
          <p:spPr>
            <a:xfrm flipV="1">
              <a:off x="9738415" y="3607389"/>
              <a:ext cx="0" cy="235294"/>
            </a:xfrm>
            <a:prstGeom prst="line">
              <a:avLst/>
            </a:prstGeom>
            <a:noFill/>
            <a:ln w="9525" cap="flat" cmpd="sng" algn="ctr">
              <a:solidFill>
                <a:schemeClr val="bg1">
                  <a:lumMod val="65000"/>
                </a:schemeClr>
              </a:solidFill>
              <a:prstDash val="solid"/>
            </a:ln>
            <a:effectLst/>
          </p:spPr>
        </p:cxnSp>
        <p:cxnSp>
          <p:nvCxnSpPr>
            <p:cNvPr id="14" name="Rett linje 13">
              <a:extLst>
                <a:ext uri="{FF2B5EF4-FFF2-40B4-BE49-F238E27FC236}">
                  <a16:creationId xmlns:a16="http://schemas.microsoft.com/office/drawing/2014/main" id="{7561851D-C711-4F67-8184-02206ED80A88}"/>
                </a:ext>
              </a:extLst>
            </p:cNvPr>
            <p:cNvCxnSpPr/>
            <p:nvPr/>
          </p:nvCxnSpPr>
          <p:spPr>
            <a:xfrm flipV="1">
              <a:off x="7607164" y="3607389"/>
              <a:ext cx="0" cy="235294"/>
            </a:xfrm>
            <a:prstGeom prst="line">
              <a:avLst/>
            </a:prstGeom>
            <a:noFill/>
            <a:ln w="9525" cap="flat" cmpd="sng" algn="ctr">
              <a:solidFill>
                <a:schemeClr val="bg1">
                  <a:lumMod val="65000"/>
                </a:schemeClr>
              </a:solidFill>
              <a:prstDash val="solid"/>
            </a:ln>
            <a:effectLst/>
          </p:spPr>
        </p:cxnSp>
        <p:cxnSp>
          <p:nvCxnSpPr>
            <p:cNvPr id="15" name="Rett linje 14">
              <a:extLst>
                <a:ext uri="{FF2B5EF4-FFF2-40B4-BE49-F238E27FC236}">
                  <a16:creationId xmlns:a16="http://schemas.microsoft.com/office/drawing/2014/main" id="{C899D01B-670E-4BDE-9CFC-2CCC22EE5743}"/>
                </a:ext>
              </a:extLst>
            </p:cNvPr>
            <p:cNvCxnSpPr/>
            <p:nvPr/>
          </p:nvCxnSpPr>
          <p:spPr>
            <a:xfrm flipV="1">
              <a:off x="5008770" y="3607389"/>
              <a:ext cx="0" cy="235294"/>
            </a:xfrm>
            <a:prstGeom prst="line">
              <a:avLst/>
            </a:prstGeom>
            <a:noFill/>
            <a:ln w="9525" cap="flat" cmpd="sng" algn="ctr">
              <a:solidFill>
                <a:schemeClr val="bg1">
                  <a:lumMod val="65000"/>
                </a:schemeClr>
              </a:solidFill>
              <a:prstDash val="solid"/>
            </a:ln>
            <a:effectLst/>
          </p:spPr>
        </p:cxnSp>
        <p:cxnSp>
          <p:nvCxnSpPr>
            <p:cNvPr id="16" name="Rett linje 15">
              <a:extLst>
                <a:ext uri="{FF2B5EF4-FFF2-40B4-BE49-F238E27FC236}">
                  <a16:creationId xmlns:a16="http://schemas.microsoft.com/office/drawing/2014/main" id="{56083C35-8ECE-4552-ACFF-8C36DDB13879}"/>
                </a:ext>
              </a:extLst>
            </p:cNvPr>
            <p:cNvCxnSpPr>
              <a:cxnSpLocks/>
            </p:cNvCxnSpPr>
            <p:nvPr/>
          </p:nvCxnSpPr>
          <p:spPr>
            <a:xfrm flipV="1">
              <a:off x="8571485" y="3607389"/>
              <a:ext cx="0" cy="1269619"/>
            </a:xfrm>
            <a:prstGeom prst="line">
              <a:avLst/>
            </a:prstGeom>
            <a:noFill/>
            <a:ln w="9525" cap="flat" cmpd="sng" algn="ctr">
              <a:solidFill>
                <a:schemeClr val="bg1">
                  <a:lumMod val="65000"/>
                </a:schemeClr>
              </a:solidFill>
              <a:prstDash val="solid"/>
            </a:ln>
            <a:effectLst/>
          </p:spPr>
        </p:cxnSp>
        <p:sp>
          <p:nvSpPr>
            <p:cNvPr id="17" name="Frihåndsform: figur 16">
              <a:extLst>
                <a:ext uri="{FF2B5EF4-FFF2-40B4-BE49-F238E27FC236}">
                  <a16:creationId xmlns:a16="http://schemas.microsoft.com/office/drawing/2014/main" id="{EE44E5C0-C19C-4FE7-8C74-CEF75EB4D13D}"/>
                </a:ext>
              </a:extLst>
            </p:cNvPr>
            <p:cNvSpPr/>
            <p:nvPr/>
          </p:nvSpPr>
          <p:spPr>
            <a:xfrm>
              <a:off x="2890740" y="4786921"/>
              <a:ext cx="1934988"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533400">
                <a:lnSpc>
                  <a:spcPct val="90000"/>
                </a:lnSpc>
                <a:spcBef>
                  <a:spcPct val="0"/>
                </a:spcBef>
                <a:spcAft>
                  <a:spcPct val="35000"/>
                </a:spcAft>
              </a:pPr>
              <a:r>
                <a:rPr lang="nb-NO" sz="16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Helse og omsorg</a:t>
              </a:r>
            </a:p>
          </p:txBody>
        </p:sp>
        <p:sp>
          <p:nvSpPr>
            <p:cNvPr id="18" name="Frihåndsform: figur 17">
              <a:extLst>
                <a:ext uri="{FF2B5EF4-FFF2-40B4-BE49-F238E27FC236}">
                  <a16:creationId xmlns:a16="http://schemas.microsoft.com/office/drawing/2014/main" id="{71227060-E4D7-4D11-BD98-19D60B9D3107}"/>
                </a:ext>
              </a:extLst>
            </p:cNvPr>
            <p:cNvSpPr/>
            <p:nvPr/>
          </p:nvSpPr>
          <p:spPr>
            <a:xfrm>
              <a:off x="4061551" y="3842683"/>
              <a:ext cx="1934988"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b-NO" sz="16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Landbruk</a:t>
              </a:r>
              <a:endParaRPr lang="nb-NO" sz="1600" b="1"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9" name="Frihåndsform: figur 18">
              <a:extLst>
                <a:ext uri="{FF2B5EF4-FFF2-40B4-BE49-F238E27FC236}">
                  <a16:creationId xmlns:a16="http://schemas.microsoft.com/office/drawing/2014/main" id="{658E496B-492B-4BDE-BCC8-321AD4D77AAB}"/>
                </a:ext>
              </a:extLst>
            </p:cNvPr>
            <p:cNvSpPr/>
            <p:nvPr/>
          </p:nvSpPr>
          <p:spPr>
            <a:xfrm>
              <a:off x="7676297" y="4812976"/>
              <a:ext cx="1934988"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533400">
                <a:lnSpc>
                  <a:spcPct val="90000"/>
                </a:lnSpc>
                <a:spcBef>
                  <a:spcPct val="0"/>
                </a:spcBef>
                <a:spcAft>
                  <a:spcPct val="35000"/>
                </a:spcAft>
              </a:pPr>
              <a:r>
                <a:rPr lang="nb-NO" sz="16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Kommunal og justis</a:t>
              </a:r>
            </a:p>
          </p:txBody>
        </p:sp>
        <p:sp>
          <p:nvSpPr>
            <p:cNvPr id="20" name="Frihåndsform: figur 19">
              <a:extLst>
                <a:ext uri="{FF2B5EF4-FFF2-40B4-BE49-F238E27FC236}">
                  <a16:creationId xmlns:a16="http://schemas.microsoft.com/office/drawing/2014/main" id="{95018BB9-C717-49AB-A130-7259D9B1A98C}"/>
                </a:ext>
              </a:extLst>
            </p:cNvPr>
            <p:cNvSpPr/>
            <p:nvPr/>
          </p:nvSpPr>
          <p:spPr>
            <a:xfrm>
              <a:off x="1515039" y="3842683"/>
              <a:ext cx="1934988"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533400">
                <a:lnSpc>
                  <a:spcPct val="90000"/>
                </a:lnSpc>
                <a:spcBef>
                  <a:spcPct val="0"/>
                </a:spcBef>
                <a:spcAft>
                  <a:spcPct val="35000"/>
                </a:spcAft>
              </a:pPr>
              <a:r>
                <a:rPr lang="nb-NO" sz="16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Oppvekst og velferd</a:t>
              </a:r>
            </a:p>
          </p:txBody>
        </p:sp>
        <p:sp>
          <p:nvSpPr>
            <p:cNvPr id="21" name="Frihåndsform: figur 20">
              <a:extLst>
                <a:ext uri="{FF2B5EF4-FFF2-40B4-BE49-F238E27FC236}">
                  <a16:creationId xmlns:a16="http://schemas.microsoft.com/office/drawing/2014/main" id="{AC46EB43-447E-4B39-B318-96880056D421}"/>
                </a:ext>
              </a:extLst>
            </p:cNvPr>
            <p:cNvSpPr/>
            <p:nvPr/>
          </p:nvSpPr>
          <p:spPr>
            <a:xfrm>
              <a:off x="8741972" y="3820684"/>
              <a:ext cx="1934988"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533400">
                <a:lnSpc>
                  <a:spcPct val="90000"/>
                </a:lnSpc>
                <a:spcBef>
                  <a:spcPct val="0"/>
                </a:spcBef>
                <a:spcAft>
                  <a:spcPct val="35000"/>
                </a:spcAft>
              </a:pPr>
              <a:r>
                <a:rPr lang="nn-NO" sz="16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Klima og miljø</a:t>
              </a:r>
            </a:p>
          </p:txBody>
        </p:sp>
        <p:sp>
          <p:nvSpPr>
            <p:cNvPr id="22" name="Frihåndsform: figur 21">
              <a:extLst>
                <a:ext uri="{FF2B5EF4-FFF2-40B4-BE49-F238E27FC236}">
                  <a16:creationId xmlns:a16="http://schemas.microsoft.com/office/drawing/2014/main" id="{DB3A9E7A-C1C8-4863-AB4E-14C3BC1EDDF6}"/>
                </a:ext>
              </a:extLst>
            </p:cNvPr>
            <p:cNvSpPr/>
            <p:nvPr/>
          </p:nvSpPr>
          <p:spPr>
            <a:xfrm>
              <a:off x="6495373" y="3820684"/>
              <a:ext cx="1934988"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b-NO" sz="1600" b="1"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Organisasjon og utvikling</a:t>
              </a:r>
            </a:p>
          </p:txBody>
        </p:sp>
        <p:sp>
          <p:nvSpPr>
            <p:cNvPr id="23" name="Frihåndsform: figur 22">
              <a:extLst>
                <a:ext uri="{FF2B5EF4-FFF2-40B4-BE49-F238E27FC236}">
                  <a16:creationId xmlns:a16="http://schemas.microsoft.com/office/drawing/2014/main" id="{18288B43-7658-4227-BE39-8E3FB270242A}"/>
                </a:ext>
              </a:extLst>
            </p:cNvPr>
            <p:cNvSpPr/>
            <p:nvPr/>
          </p:nvSpPr>
          <p:spPr>
            <a:xfrm>
              <a:off x="4041276" y="2615713"/>
              <a:ext cx="1934988"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ADBA"/>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b-NO" sz="16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Kommunikasjon og</a:t>
              </a:r>
            </a:p>
            <a:p>
              <a:pPr lvl="0" algn="ctr" defTabSz="488950">
                <a:lnSpc>
                  <a:spcPct val="90000"/>
                </a:lnSpc>
                <a:spcBef>
                  <a:spcPct val="0"/>
                </a:spcBef>
                <a:spcAft>
                  <a:spcPct val="35000"/>
                </a:spcAft>
              </a:pPr>
              <a:r>
                <a:rPr lang="nb-NO" sz="16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lederstøtte</a:t>
              </a:r>
              <a:endParaRPr lang="nb-NO" sz="1600" b="1"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4" name="Frihåndsform: figur 23">
              <a:extLst>
                <a:ext uri="{FF2B5EF4-FFF2-40B4-BE49-F238E27FC236}">
                  <a16:creationId xmlns:a16="http://schemas.microsoft.com/office/drawing/2014/main" id="{F2525BE7-0122-471B-AA1F-156CEE15548B}"/>
                </a:ext>
              </a:extLst>
            </p:cNvPr>
            <p:cNvSpPr/>
            <p:nvPr/>
          </p:nvSpPr>
          <p:spPr>
            <a:xfrm>
              <a:off x="6496500" y="2615713"/>
              <a:ext cx="1934988"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ADBA"/>
            </a:solidFill>
            <a:ln w="10795" cap="flat" cmpd="sng" algn="ctr">
              <a:noFill/>
              <a:prstDash val="solid"/>
            </a:ln>
            <a:effectLst/>
          </p:spPr>
          <p:txBody>
            <a:bodyPr spcFirstLastPara="0" vert="horz" wrap="square" lIns="6985" tIns="6985" rIns="6985" bIns="6985" numCol="1" spcCol="1270" anchor="ctr" anchorCtr="0">
              <a:noAutofit/>
            </a:bodyPr>
            <a:lstStyle/>
            <a:p>
              <a:pPr algn="ctr" defTabSz="533400">
                <a:lnSpc>
                  <a:spcPct val="90000"/>
                </a:lnSpc>
                <a:spcBef>
                  <a:spcPct val="0"/>
                </a:spcBef>
                <a:spcAft>
                  <a:spcPct val="35000"/>
                </a:spcAft>
              </a:pPr>
              <a:r>
                <a:rPr lang="nb-NO" sz="16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Reindrift</a:t>
              </a:r>
            </a:p>
            <a:p>
              <a:pPr algn="ctr" defTabSz="533400">
                <a:lnSpc>
                  <a:spcPct val="90000"/>
                </a:lnSpc>
                <a:spcBef>
                  <a:spcPct val="0"/>
                </a:spcBef>
                <a:spcAft>
                  <a:spcPct val="35000"/>
                </a:spcAft>
              </a:pPr>
              <a:r>
                <a:rPr lang="nb-NO" sz="1600" i="1"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Midlertidig i stab</a:t>
              </a:r>
              <a:endParaRPr lang="nb-NO" sz="1600" b="1" i="1"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5" name="Frihåndsform: figur 24">
              <a:extLst>
                <a:ext uri="{FF2B5EF4-FFF2-40B4-BE49-F238E27FC236}">
                  <a16:creationId xmlns:a16="http://schemas.microsoft.com/office/drawing/2014/main" id="{5635E784-CE7E-4B49-A3F6-25D2ADF708F1}"/>
                </a:ext>
              </a:extLst>
            </p:cNvPr>
            <p:cNvSpPr/>
            <p:nvPr/>
          </p:nvSpPr>
          <p:spPr>
            <a:xfrm>
              <a:off x="4825728" y="1199627"/>
              <a:ext cx="2858838" cy="964678"/>
            </a:xfrm>
            <a:custGeom>
              <a:avLst/>
              <a:gdLst>
                <a:gd name="connsiteX0" fmla="*/ 0 w 2018883"/>
                <a:gd name="connsiteY0" fmla="*/ 0 h 800384"/>
                <a:gd name="connsiteX1" fmla="*/ 2018883 w 2018883"/>
                <a:gd name="connsiteY1" fmla="*/ 0 h 800384"/>
                <a:gd name="connsiteX2" fmla="*/ 2018883 w 2018883"/>
                <a:gd name="connsiteY2" fmla="*/ 800384 h 800384"/>
                <a:gd name="connsiteX3" fmla="*/ 0 w 2018883"/>
                <a:gd name="connsiteY3" fmla="*/ 800384 h 800384"/>
                <a:gd name="connsiteX4" fmla="*/ 0 w 2018883"/>
                <a:gd name="connsiteY4" fmla="*/ 0 h 80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8883" h="800384">
                  <a:moveTo>
                    <a:pt x="0" y="0"/>
                  </a:moveTo>
                  <a:lnTo>
                    <a:pt x="2018883" y="0"/>
                  </a:lnTo>
                  <a:lnTo>
                    <a:pt x="2018883" y="800384"/>
                  </a:lnTo>
                  <a:lnTo>
                    <a:pt x="0" y="800384"/>
                  </a:lnTo>
                  <a:lnTo>
                    <a:pt x="0" y="0"/>
                  </a:lnTo>
                  <a:close/>
                </a:path>
              </a:pathLst>
            </a:custGeom>
            <a:solidFill>
              <a:srgbClr val="00244E"/>
            </a:solidFill>
            <a:ln w="10795" cap="flat" cmpd="sng" algn="ctr">
              <a:noFill/>
              <a:prstDash val="solid"/>
            </a:ln>
            <a:effectLst/>
          </p:spPr>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defRPr/>
              </a:pPr>
              <a:r>
                <a:rPr lang="nb-NO" sz="16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Statsforvalter</a:t>
              </a:r>
            </a:p>
            <a:p>
              <a:pPr marL="0" marR="0" lvl="0" indent="0" algn="ctr" defTabSz="533400" eaLnBrk="1" fontAlgn="auto" latinLnBrk="0" hangingPunct="1">
                <a:lnSpc>
                  <a:spcPct val="90000"/>
                </a:lnSpc>
                <a:spcBef>
                  <a:spcPct val="0"/>
                </a:spcBef>
                <a:spcAft>
                  <a:spcPct val="35000"/>
                </a:spcAft>
                <a:buClrTx/>
                <a:buSzTx/>
                <a:buFontTx/>
                <a:buNone/>
                <a:tabLst/>
                <a:defRPr/>
              </a:pPr>
              <a:endParaRPr kumimoji="0" lang="nb-NO" sz="1600"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a:p>
              <a:pPr lvl="0" algn="ctr" defTabSz="533400">
                <a:lnSpc>
                  <a:spcPct val="90000"/>
                </a:lnSpc>
                <a:spcBef>
                  <a:spcPct val="0"/>
                </a:spcBef>
                <a:spcAft>
                  <a:spcPct val="35000"/>
                </a:spcAft>
                <a:defRPr/>
              </a:pPr>
              <a:r>
                <a:rPr lang="nb-NO" sz="16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Assisterende </a:t>
              </a:r>
              <a:r>
                <a:rPr kumimoji="0" lang="nb-NO" sz="1600"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s</a:t>
              </a:r>
              <a:r>
                <a:rPr lang="nb-NO" sz="1600" kern="0" dirty="0" err="1">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tatsforvalter</a:t>
              </a:r>
              <a:endParaRPr lang="nb-NO" sz="16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sp>
        <p:nvSpPr>
          <p:cNvPr id="26" name="TekstSylinder 25">
            <a:extLst>
              <a:ext uri="{FF2B5EF4-FFF2-40B4-BE49-F238E27FC236}">
                <a16:creationId xmlns:a16="http://schemas.microsoft.com/office/drawing/2014/main" id="{D317F288-2C81-4430-ABA9-56354F28D4E6}"/>
              </a:ext>
            </a:extLst>
          </p:cNvPr>
          <p:cNvSpPr txBox="1"/>
          <p:nvPr userDrawn="1"/>
        </p:nvSpPr>
        <p:spPr>
          <a:xfrm>
            <a:off x="9482913" y="6355595"/>
            <a:ext cx="2122174" cy="200055"/>
          </a:xfrm>
          <a:prstGeom prst="rect">
            <a:avLst/>
          </a:prstGeom>
          <a:noFill/>
        </p:spPr>
        <p:txBody>
          <a:bodyPr wrap="square" rtlCol="0">
            <a:spAutoFit/>
          </a:bodyPr>
          <a:lstStyle/>
          <a:p>
            <a:pPr algn="r">
              <a:defRPr/>
            </a:pPr>
            <a:r>
              <a:rPr lang="nb-NO" altLang="nb-NO" sz="700" dirty="0">
                <a:solidFill>
                  <a:srgbClr val="BFC2C0"/>
                </a:solidFill>
                <a:latin typeface="Open Sans"/>
                <a:cs typeface="Arial" panose="020B0604020202020204" pitchFamily="34" charset="0"/>
              </a:rPr>
              <a:t>© </a:t>
            </a:r>
            <a:r>
              <a:rPr lang="nb-NO" altLang="nb-NO" sz="700" dirty="0">
                <a:solidFill>
                  <a:srgbClr val="BFC2C0"/>
                </a:solidFill>
                <a:latin typeface="Open Sans Light"/>
                <a:cs typeface="Arial" panose="020B0604020202020204" pitchFamily="34" charset="0"/>
              </a:rPr>
              <a:t>Statsforvalteren i Trøndelag</a:t>
            </a:r>
          </a:p>
        </p:txBody>
      </p:sp>
    </p:spTree>
    <p:extLst>
      <p:ext uri="{BB962C8B-B14F-4D97-AF65-F5344CB8AC3E}">
        <p14:creationId xmlns:p14="http://schemas.microsoft.com/office/powerpoint/2010/main" val="30500396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rganisasjonskart med seksjon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2EF0751-2B5B-4284-833D-CA315BECB47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pic>
        <p:nvPicPr>
          <p:cNvPr id="8" name="Bilde 7">
            <a:extLst>
              <a:ext uri="{FF2B5EF4-FFF2-40B4-BE49-F238E27FC236}">
                <a16:creationId xmlns:a16="http://schemas.microsoft.com/office/drawing/2014/main" id="{8DE97E4E-7214-4621-A6CE-34EFB48D56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grpSp>
        <p:nvGrpSpPr>
          <p:cNvPr id="27" name="Gruppe 26">
            <a:extLst>
              <a:ext uri="{FF2B5EF4-FFF2-40B4-BE49-F238E27FC236}">
                <a16:creationId xmlns:a16="http://schemas.microsoft.com/office/drawing/2014/main" id="{5D5651E8-F179-46EA-A09A-1A0C9CC96D45}"/>
              </a:ext>
            </a:extLst>
          </p:cNvPr>
          <p:cNvGrpSpPr/>
          <p:nvPr userDrawn="1"/>
        </p:nvGrpSpPr>
        <p:grpSpPr>
          <a:xfrm>
            <a:off x="599086" y="338300"/>
            <a:ext cx="11065975" cy="5531161"/>
            <a:chOff x="599086" y="338300"/>
            <a:chExt cx="11065975" cy="5531161"/>
          </a:xfrm>
        </p:grpSpPr>
        <p:cxnSp>
          <p:nvCxnSpPr>
            <p:cNvPr id="28" name="Rett linje 27">
              <a:extLst>
                <a:ext uri="{FF2B5EF4-FFF2-40B4-BE49-F238E27FC236}">
                  <a16:creationId xmlns:a16="http://schemas.microsoft.com/office/drawing/2014/main" id="{BBB54C0F-F676-4DC9-A2B6-9CFC58C30980}"/>
                </a:ext>
              </a:extLst>
            </p:cNvPr>
            <p:cNvCxnSpPr>
              <a:cxnSpLocks/>
            </p:cNvCxnSpPr>
            <p:nvPr/>
          </p:nvCxnSpPr>
          <p:spPr>
            <a:xfrm>
              <a:off x="6294022" y="2120235"/>
              <a:ext cx="307768" cy="562"/>
            </a:xfrm>
            <a:prstGeom prst="line">
              <a:avLst/>
            </a:prstGeom>
            <a:noFill/>
            <a:ln w="9525" cap="flat" cmpd="sng" algn="ctr">
              <a:solidFill>
                <a:schemeClr val="bg1">
                  <a:lumMod val="75000"/>
                </a:schemeClr>
              </a:solidFill>
              <a:prstDash val="solid"/>
            </a:ln>
            <a:effectLst/>
          </p:spPr>
        </p:cxnSp>
        <p:cxnSp>
          <p:nvCxnSpPr>
            <p:cNvPr id="29" name="Rett linje 28">
              <a:extLst>
                <a:ext uri="{FF2B5EF4-FFF2-40B4-BE49-F238E27FC236}">
                  <a16:creationId xmlns:a16="http://schemas.microsoft.com/office/drawing/2014/main" id="{185BBE8E-1848-42A7-A1EB-C15E1C9DD4A5}"/>
                </a:ext>
              </a:extLst>
            </p:cNvPr>
            <p:cNvCxnSpPr>
              <a:cxnSpLocks/>
            </p:cNvCxnSpPr>
            <p:nvPr/>
          </p:nvCxnSpPr>
          <p:spPr>
            <a:xfrm>
              <a:off x="5985949" y="2120797"/>
              <a:ext cx="315177" cy="0"/>
            </a:xfrm>
            <a:prstGeom prst="line">
              <a:avLst/>
            </a:prstGeom>
            <a:noFill/>
            <a:ln w="9525" cap="flat" cmpd="sng" algn="ctr">
              <a:solidFill>
                <a:schemeClr val="bg1">
                  <a:lumMod val="75000"/>
                </a:schemeClr>
              </a:solidFill>
              <a:prstDash val="solid"/>
            </a:ln>
            <a:effectLst/>
          </p:spPr>
        </p:cxnSp>
        <p:cxnSp>
          <p:nvCxnSpPr>
            <p:cNvPr id="30" name="Rett linje 29">
              <a:extLst>
                <a:ext uri="{FF2B5EF4-FFF2-40B4-BE49-F238E27FC236}">
                  <a16:creationId xmlns:a16="http://schemas.microsoft.com/office/drawing/2014/main" id="{237063B9-CC9D-4596-AB60-BC2D5CBF1653}"/>
                </a:ext>
              </a:extLst>
            </p:cNvPr>
            <p:cNvCxnSpPr>
              <a:cxnSpLocks/>
            </p:cNvCxnSpPr>
            <p:nvPr/>
          </p:nvCxnSpPr>
          <p:spPr>
            <a:xfrm flipV="1">
              <a:off x="1396976" y="2537241"/>
              <a:ext cx="9426640" cy="37689"/>
            </a:xfrm>
            <a:prstGeom prst="line">
              <a:avLst/>
            </a:prstGeom>
            <a:noFill/>
            <a:ln w="9525" cap="flat" cmpd="sng" algn="ctr">
              <a:solidFill>
                <a:schemeClr val="bg1">
                  <a:lumMod val="75000"/>
                </a:schemeClr>
              </a:solidFill>
              <a:prstDash val="solid"/>
            </a:ln>
            <a:effectLst/>
          </p:spPr>
        </p:cxnSp>
        <p:cxnSp>
          <p:nvCxnSpPr>
            <p:cNvPr id="31" name="Rett linje 30">
              <a:extLst>
                <a:ext uri="{FF2B5EF4-FFF2-40B4-BE49-F238E27FC236}">
                  <a16:creationId xmlns:a16="http://schemas.microsoft.com/office/drawing/2014/main" id="{B4883889-C263-4C4F-85A3-FEEBB7FDAD6E}"/>
                </a:ext>
              </a:extLst>
            </p:cNvPr>
            <p:cNvCxnSpPr>
              <a:cxnSpLocks/>
            </p:cNvCxnSpPr>
            <p:nvPr/>
          </p:nvCxnSpPr>
          <p:spPr>
            <a:xfrm>
              <a:off x="6301126" y="1606637"/>
              <a:ext cx="0" cy="938700"/>
            </a:xfrm>
            <a:prstGeom prst="line">
              <a:avLst/>
            </a:prstGeom>
            <a:noFill/>
            <a:ln w="9525" cap="flat" cmpd="sng" algn="ctr">
              <a:solidFill>
                <a:schemeClr val="bg1">
                  <a:lumMod val="75000"/>
                </a:schemeClr>
              </a:solidFill>
              <a:prstDash val="solid"/>
            </a:ln>
            <a:effectLst/>
          </p:spPr>
        </p:cxnSp>
        <p:sp>
          <p:nvSpPr>
            <p:cNvPr id="32" name="TekstSylinder 31">
              <a:extLst>
                <a:ext uri="{FF2B5EF4-FFF2-40B4-BE49-F238E27FC236}">
                  <a16:creationId xmlns:a16="http://schemas.microsoft.com/office/drawing/2014/main" id="{A6799144-8DD7-42AB-8794-BF6DEDAE026B}"/>
                </a:ext>
              </a:extLst>
            </p:cNvPr>
            <p:cNvSpPr txBox="1"/>
            <p:nvPr userDrawn="1"/>
          </p:nvSpPr>
          <p:spPr>
            <a:xfrm>
              <a:off x="6367553" y="3574578"/>
              <a:ext cx="1451013" cy="510696"/>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S</a:t>
              </a:r>
              <a:r>
                <a:rPr kumimoji="0" lang="nb-NO" sz="1100" b="0" i="0" u="none" strike="noStrike" kern="0" cap="none" spc="0" normalizeH="0" baseline="0" noProof="0" dirty="0" err="1">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ervicefag</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3" name="TekstSylinder 32">
              <a:extLst>
                <a:ext uri="{FF2B5EF4-FFF2-40B4-BE49-F238E27FC236}">
                  <a16:creationId xmlns:a16="http://schemas.microsoft.com/office/drawing/2014/main" id="{A032D0A2-19B6-4987-A6EB-6BA40578C1D8}"/>
                </a:ext>
              </a:extLst>
            </p:cNvPr>
            <p:cNvSpPr txBox="1"/>
            <p:nvPr userDrawn="1"/>
          </p:nvSpPr>
          <p:spPr>
            <a:xfrm>
              <a:off x="6372218" y="4160994"/>
              <a:ext cx="1428334" cy="510695"/>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V</a:t>
              </a:r>
              <a:r>
                <a:rPr kumimoji="0" lang="nb-NO" sz="1100" b="0" i="0" u="none" strike="noStrike" kern="0" cap="none" spc="0" normalizeH="0" baseline="0" noProof="0" dirty="0" err="1">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irksomhets</a:t>
              </a:r>
              <a:r>
                <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-utvikling</a:t>
              </a:r>
            </a:p>
          </p:txBody>
        </p:sp>
        <p:cxnSp>
          <p:nvCxnSpPr>
            <p:cNvPr id="34" name="Rett linje 33">
              <a:extLst>
                <a:ext uri="{FF2B5EF4-FFF2-40B4-BE49-F238E27FC236}">
                  <a16:creationId xmlns:a16="http://schemas.microsoft.com/office/drawing/2014/main" id="{92E8E2C6-1A5F-4BB5-A157-956FAAC18906}"/>
                </a:ext>
              </a:extLst>
            </p:cNvPr>
            <p:cNvCxnSpPr/>
            <p:nvPr userDrawn="1"/>
          </p:nvCxnSpPr>
          <p:spPr>
            <a:xfrm flipV="1">
              <a:off x="1396976" y="2564218"/>
              <a:ext cx="0" cy="235294"/>
            </a:xfrm>
            <a:prstGeom prst="line">
              <a:avLst/>
            </a:prstGeom>
            <a:noFill/>
            <a:ln w="9525" cap="flat" cmpd="sng" algn="ctr">
              <a:solidFill>
                <a:schemeClr val="bg1">
                  <a:lumMod val="75000"/>
                </a:schemeClr>
              </a:solidFill>
              <a:prstDash val="solid"/>
            </a:ln>
            <a:effectLst/>
          </p:spPr>
        </p:cxnSp>
        <p:cxnSp>
          <p:nvCxnSpPr>
            <p:cNvPr id="35" name="Rett linje 34">
              <a:extLst>
                <a:ext uri="{FF2B5EF4-FFF2-40B4-BE49-F238E27FC236}">
                  <a16:creationId xmlns:a16="http://schemas.microsoft.com/office/drawing/2014/main" id="{AAA26D0C-4997-4FFB-91B8-5C400D2331F6}"/>
                </a:ext>
              </a:extLst>
            </p:cNvPr>
            <p:cNvCxnSpPr/>
            <p:nvPr userDrawn="1"/>
          </p:nvCxnSpPr>
          <p:spPr>
            <a:xfrm flipV="1">
              <a:off x="3274872" y="2564218"/>
              <a:ext cx="0" cy="235294"/>
            </a:xfrm>
            <a:prstGeom prst="line">
              <a:avLst/>
            </a:prstGeom>
            <a:noFill/>
            <a:ln w="9525" cap="flat" cmpd="sng" algn="ctr">
              <a:solidFill>
                <a:schemeClr val="bg1">
                  <a:lumMod val="75000"/>
                </a:schemeClr>
              </a:solidFill>
              <a:prstDash val="solid"/>
            </a:ln>
            <a:effectLst/>
          </p:spPr>
        </p:cxnSp>
        <p:cxnSp>
          <p:nvCxnSpPr>
            <p:cNvPr id="36" name="Rett linje 35">
              <a:extLst>
                <a:ext uri="{FF2B5EF4-FFF2-40B4-BE49-F238E27FC236}">
                  <a16:creationId xmlns:a16="http://schemas.microsoft.com/office/drawing/2014/main" id="{20FFEDA2-8827-4AC0-9A4D-E70DCECDE311}"/>
                </a:ext>
              </a:extLst>
            </p:cNvPr>
            <p:cNvCxnSpPr/>
            <p:nvPr userDrawn="1"/>
          </p:nvCxnSpPr>
          <p:spPr>
            <a:xfrm flipV="1">
              <a:off x="8962555" y="2545337"/>
              <a:ext cx="0" cy="235294"/>
            </a:xfrm>
            <a:prstGeom prst="line">
              <a:avLst/>
            </a:prstGeom>
            <a:noFill/>
            <a:ln w="9525" cap="flat" cmpd="sng" algn="ctr">
              <a:solidFill>
                <a:schemeClr val="bg1">
                  <a:lumMod val="75000"/>
                </a:schemeClr>
              </a:solidFill>
              <a:prstDash val="solid"/>
            </a:ln>
            <a:effectLst/>
          </p:spPr>
        </p:cxnSp>
        <p:sp>
          <p:nvSpPr>
            <p:cNvPr id="37" name="Rektangel 36">
              <a:extLst>
                <a:ext uri="{FF2B5EF4-FFF2-40B4-BE49-F238E27FC236}">
                  <a16:creationId xmlns:a16="http://schemas.microsoft.com/office/drawing/2014/main" id="{8E5BFE81-1A0E-4EBF-902E-6D5E615ABFCF}"/>
                </a:ext>
              </a:extLst>
            </p:cNvPr>
            <p:cNvSpPr/>
            <p:nvPr userDrawn="1"/>
          </p:nvSpPr>
          <p:spPr>
            <a:xfrm>
              <a:off x="10389257" y="3627006"/>
              <a:ext cx="1088334" cy="374502"/>
            </a:xfrm>
            <a:prstGeom prst="rect">
              <a:avLst/>
            </a:prstGeom>
            <a:solidFill>
              <a:srgbClr val="00ADBA"/>
            </a:solidFill>
            <a:ln w="10795" cap="flat" cmpd="sng" algn="ctr">
              <a:solidFill>
                <a:sysClr val="window" lastClr="FFFFFF">
                  <a:hueOff val="0"/>
                  <a:satOff val="0"/>
                  <a:lumOff val="0"/>
                  <a:alphaOff val="0"/>
                </a:sysClr>
              </a:solidFill>
              <a:prstDash val="solid"/>
            </a:ln>
            <a:effectLst/>
          </p:spPr>
        </p:sp>
        <p:sp>
          <p:nvSpPr>
            <p:cNvPr id="38" name="TekstSylinder 37">
              <a:extLst>
                <a:ext uri="{FF2B5EF4-FFF2-40B4-BE49-F238E27FC236}">
                  <a16:creationId xmlns:a16="http://schemas.microsoft.com/office/drawing/2014/main" id="{06C9CB3A-6585-4FE8-B11F-85AFC633DBFB}"/>
                </a:ext>
              </a:extLst>
            </p:cNvPr>
            <p:cNvSpPr txBox="1"/>
            <p:nvPr userDrawn="1"/>
          </p:nvSpPr>
          <p:spPr>
            <a:xfrm>
              <a:off x="10109906" y="3575974"/>
              <a:ext cx="1478241" cy="514836"/>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Naturmangfold</a:t>
              </a:r>
            </a:p>
          </p:txBody>
        </p:sp>
        <p:sp>
          <p:nvSpPr>
            <p:cNvPr id="39" name="TekstSylinder 38">
              <a:extLst>
                <a:ext uri="{FF2B5EF4-FFF2-40B4-BE49-F238E27FC236}">
                  <a16:creationId xmlns:a16="http://schemas.microsoft.com/office/drawing/2014/main" id="{5316FED7-2C51-4C0E-A7F3-2C2306E8A7F4}"/>
                </a:ext>
              </a:extLst>
            </p:cNvPr>
            <p:cNvSpPr txBox="1"/>
            <p:nvPr userDrawn="1"/>
          </p:nvSpPr>
          <p:spPr>
            <a:xfrm>
              <a:off x="10109906" y="4161782"/>
              <a:ext cx="1460763" cy="514836"/>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Plan og inngrepsforvaltning</a:t>
              </a:r>
            </a:p>
          </p:txBody>
        </p:sp>
        <p:sp>
          <p:nvSpPr>
            <p:cNvPr id="40" name="TekstSylinder 39">
              <a:extLst>
                <a:ext uri="{FF2B5EF4-FFF2-40B4-BE49-F238E27FC236}">
                  <a16:creationId xmlns:a16="http://schemas.microsoft.com/office/drawing/2014/main" id="{69CEE462-8B24-4871-BCE3-6FF9909D8DF9}"/>
                </a:ext>
              </a:extLst>
            </p:cNvPr>
            <p:cNvSpPr txBox="1"/>
            <p:nvPr userDrawn="1"/>
          </p:nvSpPr>
          <p:spPr>
            <a:xfrm>
              <a:off x="10109906" y="4762486"/>
              <a:ext cx="1457602" cy="514836"/>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Forurensning</a:t>
              </a:r>
            </a:p>
          </p:txBody>
        </p:sp>
        <p:cxnSp>
          <p:nvCxnSpPr>
            <p:cNvPr id="41" name="Rett linje 40">
              <a:extLst>
                <a:ext uri="{FF2B5EF4-FFF2-40B4-BE49-F238E27FC236}">
                  <a16:creationId xmlns:a16="http://schemas.microsoft.com/office/drawing/2014/main" id="{88F1DBEE-3529-4C32-A7F7-803934740292}"/>
                </a:ext>
              </a:extLst>
            </p:cNvPr>
            <p:cNvCxnSpPr/>
            <p:nvPr userDrawn="1"/>
          </p:nvCxnSpPr>
          <p:spPr>
            <a:xfrm flipV="1">
              <a:off x="7078828" y="2545337"/>
              <a:ext cx="0" cy="235294"/>
            </a:xfrm>
            <a:prstGeom prst="line">
              <a:avLst/>
            </a:prstGeom>
            <a:noFill/>
            <a:ln w="9525" cap="flat" cmpd="sng" algn="ctr">
              <a:solidFill>
                <a:schemeClr val="bg1">
                  <a:lumMod val="75000"/>
                </a:schemeClr>
              </a:solidFill>
              <a:prstDash val="solid"/>
            </a:ln>
            <a:effectLst/>
          </p:spPr>
        </p:cxnSp>
        <p:sp>
          <p:nvSpPr>
            <p:cNvPr id="42" name="TekstSylinder 41">
              <a:extLst>
                <a:ext uri="{FF2B5EF4-FFF2-40B4-BE49-F238E27FC236}">
                  <a16:creationId xmlns:a16="http://schemas.microsoft.com/office/drawing/2014/main" id="{578EF7C1-ED56-492D-9C46-625340E10A88}"/>
                </a:ext>
              </a:extLst>
            </p:cNvPr>
            <p:cNvSpPr txBox="1"/>
            <p:nvPr userDrawn="1"/>
          </p:nvSpPr>
          <p:spPr>
            <a:xfrm>
              <a:off x="4468846" y="4766220"/>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Skogbruk</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43" name="TekstSylinder 42">
              <a:extLst>
                <a:ext uri="{FF2B5EF4-FFF2-40B4-BE49-F238E27FC236}">
                  <a16:creationId xmlns:a16="http://schemas.microsoft.com/office/drawing/2014/main" id="{58ACAB4A-2864-451C-810A-6771CE60F6E3}"/>
                </a:ext>
              </a:extLst>
            </p:cNvPr>
            <p:cNvSpPr txBox="1"/>
            <p:nvPr userDrawn="1"/>
          </p:nvSpPr>
          <p:spPr>
            <a:xfrm>
              <a:off x="4468845" y="3574579"/>
              <a:ext cx="1451013" cy="510696"/>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A</a:t>
              </a:r>
              <a:r>
                <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real- og </a:t>
              </a:r>
              <a:r>
                <a:rPr kumimoji="0" lang="nb-NO" sz="1100" b="0" i="0" u="none" strike="noStrike" kern="0" cap="none" spc="0" normalizeH="0" baseline="0" noProof="0" dirty="0" err="1">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lovforvaltning</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44" name="TekstSylinder 43">
              <a:extLst>
                <a:ext uri="{FF2B5EF4-FFF2-40B4-BE49-F238E27FC236}">
                  <a16:creationId xmlns:a16="http://schemas.microsoft.com/office/drawing/2014/main" id="{722F50D5-4518-44AE-8105-D3A5679E973A}"/>
                </a:ext>
              </a:extLst>
            </p:cNvPr>
            <p:cNvSpPr txBox="1"/>
            <p:nvPr userDrawn="1"/>
          </p:nvSpPr>
          <p:spPr>
            <a:xfrm>
              <a:off x="4468845" y="4165479"/>
              <a:ext cx="1451013"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J</a:t>
              </a:r>
              <a:r>
                <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ordbruk og mat</a:t>
              </a:r>
            </a:p>
          </p:txBody>
        </p:sp>
        <p:cxnSp>
          <p:nvCxnSpPr>
            <p:cNvPr id="45" name="Rett linje 44">
              <a:extLst>
                <a:ext uri="{FF2B5EF4-FFF2-40B4-BE49-F238E27FC236}">
                  <a16:creationId xmlns:a16="http://schemas.microsoft.com/office/drawing/2014/main" id="{1412B6A2-B0A4-4260-94EC-AFFD0FD5403B}"/>
                </a:ext>
              </a:extLst>
            </p:cNvPr>
            <p:cNvCxnSpPr/>
            <p:nvPr userDrawn="1"/>
          </p:nvCxnSpPr>
          <p:spPr>
            <a:xfrm flipV="1">
              <a:off x="5228509" y="2564218"/>
              <a:ext cx="0" cy="235294"/>
            </a:xfrm>
            <a:prstGeom prst="line">
              <a:avLst/>
            </a:prstGeom>
            <a:noFill/>
            <a:ln w="9525" cap="flat" cmpd="sng" algn="ctr">
              <a:solidFill>
                <a:schemeClr val="bg1">
                  <a:lumMod val="75000"/>
                </a:schemeClr>
              </a:solidFill>
              <a:prstDash val="solid"/>
            </a:ln>
            <a:effectLst/>
          </p:spPr>
        </p:cxnSp>
        <p:cxnSp>
          <p:nvCxnSpPr>
            <p:cNvPr id="46" name="Rett linje 45">
              <a:extLst>
                <a:ext uri="{FF2B5EF4-FFF2-40B4-BE49-F238E27FC236}">
                  <a16:creationId xmlns:a16="http://schemas.microsoft.com/office/drawing/2014/main" id="{11685EA8-4A65-4936-9723-D1C61B61315A}"/>
                </a:ext>
              </a:extLst>
            </p:cNvPr>
            <p:cNvCxnSpPr/>
            <p:nvPr userDrawn="1"/>
          </p:nvCxnSpPr>
          <p:spPr>
            <a:xfrm flipV="1">
              <a:off x="10823616" y="2535994"/>
              <a:ext cx="0" cy="235294"/>
            </a:xfrm>
            <a:prstGeom prst="line">
              <a:avLst/>
            </a:prstGeom>
            <a:noFill/>
            <a:ln w="9525" cap="flat" cmpd="sng" algn="ctr">
              <a:solidFill>
                <a:schemeClr val="bg1">
                  <a:lumMod val="75000"/>
                </a:schemeClr>
              </a:solidFill>
              <a:prstDash val="solid"/>
            </a:ln>
            <a:effectLst/>
          </p:spPr>
        </p:cxnSp>
        <p:sp>
          <p:nvSpPr>
            <p:cNvPr id="47" name="Frihåndsform: figur 46">
              <a:extLst>
                <a:ext uri="{FF2B5EF4-FFF2-40B4-BE49-F238E27FC236}">
                  <a16:creationId xmlns:a16="http://schemas.microsoft.com/office/drawing/2014/main" id="{CA2B1F96-6F4E-46EC-A362-9AA56C6350EF}"/>
                </a:ext>
              </a:extLst>
            </p:cNvPr>
            <p:cNvSpPr/>
            <p:nvPr userDrawn="1"/>
          </p:nvSpPr>
          <p:spPr>
            <a:xfrm>
              <a:off x="4878311" y="338300"/>
              <a:ext cx="2873765" cy="1269661"/>
            </a:xfrm>
            <a:custGeom>
              <a:avLst/>
              <a:gdLst>
                <a:gd name="connsiteX0" fmla="*/ 0 w 2018883"/>
                <a:gd name="connsiteY0" fmla="*/ 0 h 800384"/>
                <a:gd name="connsiteX1" fmla="*/ 2018883 w 2018883"/>
                <a:gd name="connsiteY1" fmla="*/ 0 h 800384"/>
                <a:gd name="connsiteX2" fmla="*/ 2018883 w 2018883"/>
                <a:gd name="connsiteY2" fmla="*/ 800384 h 800384"/>
                <a:gd name="connsiteX3" fmla="*/ 0 w 2018883"/>
                <a:gd name="connsiteY3" fmla="*/ 800384 h 800384"/>
                <a:gd name="connsiteX4" fmla="*/ 0 w 2018883"/>
                <a:gd name="connsiteY4" fmla="*/ 0 h 80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8883" h="800384">
                  <a:moveTo>
                    <a:pt x="0" y="0"/>
                  </a:moveTo>
                  <a:lnTo>
                    <a:pt x="2018883" y="0"/>
                  </a:lnTo>
                  <a:lnTo>
                    <a:pt x="2018883" y="800384"/>
                  </a:lnTo>
                  <a:lnTo>
                    <a:pt x="0" y="800384"/>
                  </a:lnTo>
                  <a:lnTo>
                    <a:pt x="0" y="0"/>
                  </a:lnTo>
                  <a:close/>
                </a:path>
              </a:pathLst>
            </a:custGeom>
            <a:solidFill>
              <a:srgbClr val="00244E"/>
            </a:solidFill>
            <a:ln w="10795" cap="flat" cmpd="sng" algn="ctr">
              <a:noFill/>
              <a:prstDash val="solid"/>
            </a:ln>
            <a:effectLst/>
          </p:spPr>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defRPr/>
              </a:pPr>
              <a:r>
                <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Statsforvalter</a:t>
              </a:r>
            </a:p>
            <a:p>
              <a:pPr marL="0" marR="0" lvl="0" indent="0" algn="ctr" defTabSz="533400" eaLnBrk="1" fontAlgn="auto" latinLnBrk="0" hangingPunct="1">
                <a:lnSpc>
                  <a:spcPct val="90000"/>
                </a:lnSpc>
                <a:spcBef>
                  <a:spcPct val="0"/>
                </a:spcBef>
                <a:spcAft>
                  <a:spcPct val="35000"/>
                </a:spcAft>
                <a:buClrTx/>
                <a:buSzTx/>
                <a:buFontTx/>
                <a:buNone/>
                <a:tabLst/>
                <a:defRPr/>
              </a:pPr>
              <a:r>
                <a:rPr kumimoji="0" lang="nb-NO" sz="1200"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Frank Jenssen</a:t>
              </a:r>
            </a:p>
            <a:p>
              <a:pPr marL="0" marR="0" lvl="0" indent="0" algn="ctr" defTabSz="533400" eaLnBrk="1" fontAlgn="auto" latinLnBrk="0" hangingPunct="1">
                <a:lnSpc>
                  <a:spcPct val="90000"/>
                </a:lnSpc>
                <a:spcBef>
                  <a:spcPct val="0"/>
                </a:spcBef>
                <a:spcAft>
                  <a:spcPct val="35000"/>
                </a:spcAft>
                <a:buClrTx/>
                <a:buSzTx/>
                <a:buFontTx/>
                <a:buNone/>
                <a:tabLst/>
                <a:defRPr/>
              </a:pPr>
              <a:endParaRPr kumimoji="0" lang="nb-NO" sz="900"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a:p>
              <a:pPr lvl="0" algn="ctr" defTabSz="533400">
                <a:lnSpc>
                  <a:spcPct val="90000"/>
                </a:lnSpc>
                <a:spcBef>
                  <a:spcPct val="0"/>
                </a:spcBef>
                <a:spcAft>
                  <a:spcPct val="35000"/>
                </a:spcAft>
                <a:defRPr/>
              </a:pPr>
              <a:r>
                <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Assisterende </a:t>
              </a:r>
              <a:r>
                <a:rPr kumimoji="0" lang="nb-NO" sz="1200"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s</a:t>
              </a:r>
              <a:r>
                <a:rPr lang="nb-NO" sz="1200" kern="0" dirty="0" err="1">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tatsforvalter</a:t>
              </a:r>
              <a:endPar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marL="0" marR="0" lvl="0" indent="0" algn="ctr" defTabSz="533400" eaLnBrk="1" fontAlgn="auto" latinLnBrk="0" hangingPunct="1">
                <a:lnSpc>
                  <a:spcPct val="90000"/>
                </a:lnSpc>
                <a:spcBef>
                  <a:spcPct val="0"/>
                </a:spcBef>
                <a:spcAft>
                  <a:spcPct val="35000"/>
                </a:spcAft>
                <a:buClrTx/>
                <a:buSzTx/>
                <a:buFontTx/>
                <a:buNone/>
                <a:tabLst/>
                <a:defRPr/>
              </a:pPr>
              <a:r>
                <a:rPr kumimoji="0" lang="nb-NO" sz="1200"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Øystein Johannessen</a:t>
              </a:r>
              <a:endParaRPr kumimoji="0" lang="nb-NO" sz="1200" b="0" i="1" u="none" strike="noStrike" kern="0" cap="none" spc="0" normalizeH="0" baseline="0" noProof="0" dirty="0">
                <a:ln>
                  <a:noFill/>
                </a:ln>
                <a:solidFill>
                  <a:prstClr val="white"/>
                </a:solidFill>
                <a:effectLst/>
                <a:uLnTx/>
                <a:uFillTx/>
                <a:latin typeface="Open Sans"/>
                <a:ea typeface="Open Sans SemiBold" panose="020B0706030804020204" pitchFamily="34" charset="0"/>
                <a:cs typeface="Open Sans SemiBold" panose="020B0706030804020204" pitchFamily="34" charset="0"/>
              </a:endParaRPr>
            </a:p>
          </p:txBody>
        </p:sp>
        <p:sp>
          <p:nvSpPr>
            <p:cNvPr id="48" name="Frihåndsform: figur 47">
              <a:extLst>
                <a:ext uri="{FF2B5EF4-FFF2-40B4-BE49-F238E27FC236}">
                  <a16:creationId xmlns:a16="http://schemas.microsoft.com/office/drawing/2014/main" id="{3ED99399-FCC6-4DF1-9F16-CEF7D8460B41}"/>
                </a:ext>
              </a:extLst>
            </p:cNvPr>
            <p:cNvSpPr/>
            <p:nvPr/>
          </p:nvSpPr>
          <p:spPr>
            <a:xfrm>
              <a:off x="2485868" y="2780631"/>
              <a:ext cx="1632065"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533400">
                <a:lnSpc>
                  <a:spcPct val="90000"/>
                </a:lnSpc>
                <a:spcBef>
                  <a:spcPct val="0"/>
                </a:spcBef>
                <a:spcAft>
                  <a:spcPct val="35000"/>
                </a:spcAft>
              </a:pPr>
              <a:r>
                <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Helse og omsorg</a:t>
              </a:r>
            </a:p>
            <a:p>
              <a:pPr lvl="0" algn="ctr" defTabSz="533400">
                <a:lnSpc>
                  <a:spcPct val="90000"/>
                </a:lnSpc>
                <a:spcBef>
                  <a:spcPct val="0"/>
                </a:spcBef>
                <a:spcAft>
                  <a:spcPct val="35000"/>
                </a:spcAft>
              </a:pPr>
              <a:r>
                <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Jan Vaage</a:t>
              </a:r>
            </a:p>
          </p:txBody>
        </p:sp>
        <p:sp>
          <p:nvSpPr>
            <p:cNvPr id="49" name="Frihåndsform: figur 48">
              <a:extLst>
                <a:ext uri="{FF2B5EF4-FFF2-40B4-BE49-F238E27FC236}">
                  <a16:creationId xmlns:a16="http://schemas.microsoft.com/office/drawing/2014/main" id="{4DC8C30A-3A2A-4F0C-ADB2-E056BAF62CCB}"/>
                </a:ext>
              </a:extLst>
            </p:cNvPr>
            <p:cNvSpPr/>
            <p:nvPr/>
          </p:nvSpPr>
          <p:spPr>
            <a:xfrm>
              <a:off x="4372650" y="2780631"/>
              <a:ext cx="1632065"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Landbruk</a:t>
              </a:r>
            </a:p>
            <a:p>
              <a:pPr lvl="0" algn="ctr" defTabSz="488950">
                <a:lnSpc>
                  <a:spcPct val="90000"/>
                </a:lnSpc>
                <a:spcBef>
                  <a:spcPct val="0"/>
                </a:spcBef>
                <a:spcAft>
                  <a:spcPct val="35000"/>
                </a:spcAft>
              </a:pPr>
              <a:r>
                <a:rPr lang="nb-NO" sz="1200" b="1"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Tore Bjørkli</a:t>
              </a:r>
            </a:p>
          </p:txBody>
        </p:sp>
        <p:sp>
          <p:nvSpPr>
            <p:cNvPr id="50" name="Frihåndsform: figur 49">
              <a:extLst>
                <a:ext uri="{FF2B5EF4-FFF2-40B4-BE49-F238E27FC236}">
                  <a16:creationId xmlns:a16="http://schemas.microsoft.com/office/drawing/2014/main" id="{A01A7C1D-0F23-4A77-9B74-70BFD6F85674}"/>
                </a:ext>
              </a:extLst>
            </p:cNvPr>
            <p:cNvSpPr/>
            <p:nvPr/>
          </p:nvSpPr>
          <p:spPr>
            <a:xfrm>
              <a:off x="8151893" y="2769527"/>
              <a:ext cx="1632065"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533400">
                <a:lnSpc>
                  <a:spcPct val="90000"/>
                </a:lnSpc>
                <a:spcBef>
                  <a:spcPct val="0"/>
                </a:spcBef>
                <a:spcAft>
                  <a:spcPct val="35000"/>
                </a:spcAft>
              </a:pPr>
              <a:r>
                <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Kommunal og justis</a:t>
              </a:r>
            </a:p>
            <a:p>
              <a:pPr lvl="0" algn="ctr" defTabSz="533400">
                <a:lnSpc>
                  <a:spcPct val="90000"/>
                </a:lnSpc>
                <a:spcBef>
                  <a:spcPct val="0"/>
                </a:spcBef>
                <a:spcAft>
                  <a:spcPct val="35000"/>
                </a:spcAft>
              </a:pPr>
              <a:r>
                <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Mari Mogstad</a:t>
              </a:r>
            </a:p>
          </p:txBody>
        </p:sp>
        <p:sp>
          <p:nvSpPr>
            <p:cNvPr id="51" name="Frihåndsform: figur 50">
              <a:extLst>
                <a:ext uri="{FF2B5EF4-FFF2-40B4-BE49-F238E27FC236}">
                  <a16:creationId xmlns:a16="http://schemas.microsoft.com/office/drawing/2014/main" id="{E7EE4204-E4A8-48EA-8C65-93B8FAE4C0C0}"/>
                </a:ext>
              </a:extLst>
            </p:cNvPr>
            <p:cNvSpPr/>
            <p:nvPr/>
          </p:nvSpPr>
          <p:spPr>
            <a:xfrm>
              <a:off x="599086" y="2774530"/>
              <a:ext cx="1632065"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533400">
                <a:lnSpc>
                  <a:spcPct val="90000"/>
                </a:lnSpc>
                <a:spcBef>
                  <a:spcPct val="0"/>
                </a:spcBef>
                <a:spcAft>
                  <a:spcPct val="35000"/>
                </a:spcAft>
              </a:pPr>
              <a:r>
                <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Oppvekst og velferd</a:t>
              </a:r>
            </a:p>
            <a:p>
              <a:pPr lvl="0" algn="ctr" defTabSz="533400">
                <a:lnSpc>
                  <a:spcPct val="90000"/>
                </a:lnSpc>
                <a:spcBef>
                  <a:spcPct val="0"/>
                </a:spcBef>
                <a:spcAft>
                  <a:spcPct val="35000"/>
                </a:spcAft>
              </a:pPr>
              <a:r>
                <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Margrethe Taule (k.)</a:t>
              </a:r>
            </a:p>
          </p:txBody>
        </p:sp>
        <p:sp>
          <p:nvSpPr>
            <p:cNvPr id="52" name="Frihåndsform: figur 51">
              <a:extLst>
                <a:ext uri="{FF2B5EF4-FFF2-40B4-BE49-F238E27FC236}">
                  <a16:creationId xmlns:a16="http://schemas.microsoft.com/office/drawing/2014/main" id="{1E45F3D6-27C6-4D62-89FE-DA774229B7D6}"/>
                </a:ext>
              </a:extLst>
            </p:cNvPr>
            <p:cNvSpPr/>
            <p:nvPr/>
          </p:nvSpPr>
          <p:spPr>
            <a:xfrm>
              <a:off x="10032996" y="2781205"/>
              <a:ext cx="1632065"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533400">
                <a:lnSpc>
                  <a:spcPct val="90000"/>
                </a:lnSpc>
                <a:spcBef>
                  <a:spcPct val="0"/>
                </a:spcBef>
                <a:spcAft>
                  <a:spcPct val="35000"/>
                </a:spcAft>
              </a:pPr>
              <a:r>
                <a:rPr lang="nn-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Klima og miljø</a:t>
              </a:r>
            </a:p>
            <a:p>
              <a:pPr lvl="0" algn="ctr" defTabSz="533400">
                <a:lnSpc>
                  <a:spcPct val="90000"/>
                </a:lnSpc>
                <a:spcBef>
                  <a:spcPct val="0"/>
                </a:spcBef>
                <a:spcAft>
                  <a:spcPct val="35000"/>
                </a:spcAft>
              </a:pPr>
              <a:r>
                <a:rPr lang="nn-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Bjørnar Wiseth</a:t>
              </a:r>
            </a:p>
          </p:txBody>
        </p:sp>
        <p:sp>
          <p:nvSpPr>
            <p:cNvPr id="53" name="Frihåndsform: figur 52">
              <a:extLst>
                <a:ext uri="{FF2B5EF4-FFF2-40B4-BE49-F238E27FC236}">
                  <a16:creationId xmlns:a16="http://schemas.microsoft.com/office/drawing/2014/main" id="{5F0AE941-081F-4179-80BF-E6CB6BFD23A5}"/>
                </a:ext>
              </a:extLst>
            </p:cNvPr>
            <p:cNvSpPr/>
            <p:nvPr/>
          </p:nvSpPr>
          <p:spPr>
            <a:xfrm>
              <a:off x="6259432" y="2769527"/>
              <a:ext cx="1632065"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b-NO" sz="1200" b="1"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Organisasjon og utvikling</a:t>
              </a:r>
            </a:p>
            <a:p>
              <a:pPr lvl="0" algn="ctr" defTabSz="488950">
                <a:lnSpc>
                  <a:spcPct val="90000"/>
                </a:lnSpc>
                <a:spcBef>
                  <a:spcPct val="0"/>
                </a:spcBef>
                <a:spcAft>
                  <a:spcPct val="35000"/>
                </a:spcAft>
              </a:pPr>
              <a:r>
                <a:rPr lang="nb-NO" sz="1200" b="1"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Roar Veiseth</a:t>
              </a:r>
            </a:p>
          </p:txBody>
        </p:sp>
        <p:sp>
          <p:nvSpPr>
            <p:cNvPr id="54" name="Frihåndsform: figur 53">
              <a:extLst>
                <a:ext uri="{FF2B5EF4-FFF2-40B4-BE49-F238E27FC236}">
                  <a16:creationId xmlns:a16="http://schemas.microsoft.com/office/drawing/2014/main" id="{D3D13F75-C9C5-47E3-875D-FDD297904A6C}"/>
                </a:ext>
              </a:extLst>
            </p:cNvPr>
            <p:cNvSpPr/>
            <p:nvPr/>
          </p:nvSpPr>
          <p:spPr>
            <a:xfrm>
              <a:off x="4372650" y="1720765"/>
              <a:ext cx="1620707"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B1B6CD"/>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b-NO" sz="12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Kommunikasjon og</a:t>
              </a:r>
            </a:p>
            <a:p>
              <a:pPr lvl="0" algn="ctr" defTabSz="488950">
                <a:lnSpc>
                  <a:spcPct val="90000"/>
                </a:lnSpc>
                <a:spcBef>
                  <a:spcPct val="0"/>
                </a:spcBef>
                <a:spcAft>
                  <a:spcPct val="35000"/>
                </a:spcAft>
              </a:pPr>
              <a:r>
                <a:rPr lang="nb-NO" sz="12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lederstøtte</a:t>
              </a:r>
              <a:endParaRPr lang="nb-NO" sz="1200" b="1"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55" name="Frihåndsform: figur 54">
              <a:extLst>
                <a:ext uri="{FF2B5EF4-FFF2-40B4-BE49-F238E27FC236}">
                  <a16:creationId xmlns:a16="http://schemas.microsoft.com/office/drawing/2014/main" id="{718E527A-C824-42B1-B57C-F895A4442A55}"/>
                </a:ext>
              </a:extLst>
            </p:cNvPr>
            <p:cNvSpPr/>
            <p:nvPr/>
          </p:nvSpPr>
          <p:spPr>
            <a:xfrm>
              <a:off x="6601791" y="1704925"/>
              <a:ext cx="1620707"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B1B6CD"/>
            </a:solidFill>
            <a:ln w="10795" cap="flat" cmpd="sng" algn="ctr">
              <a:noFill/>
              <a:prstDash val="solid"/>
            </a:ln>
            <a:effectLst/>
          </p:spPr>
          <p:txBody>
            <a:bodyPr spcFirstLastPara="0" vert="horz" wrap="square" lIns="6985" tIns="6985" rIns="6985" bIns="6985" numCol="1" spcCol="1270" anchor="ctr" anchorCtr="0">
              <a:noAutofit/>
            </a:bodyPr>
            <a:lstStyle/>
            <a:p>
              <a:pPr algn="ctr" defTabSz="533400">
                <a:lnSpc>
                  <a:spcPct val="90000"/>
                </a:lnSpc>
                <a:spcBef>
                  <a:spcPct val="0"/>
                </a:spcBef>
                <a:spcAft>
                  <a:spcPct val="35000"/>
                </a:spcAft>
              </a:pPr>
              <a:r>
                <a:rPr lang="nb-NO" sz="12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Reindrift</a:t>
              </a:r>
            </a:p>
            <a:p>
              <a:pPr algn="ctr" defTabSz="533400">
                <a:lnSpc>
                  <a:spcPct val="90000"/>
                </a:lnSpc>
                <a:spcBef>
                  <a:spcPct val="0"/>
                </a:spcBef>
                <a:spcAft>
                  <a:spcPct val="35000"/>
                </a:spcAft>
              </a:pPr>
              <a:r>
                <a:rPr lang="nb-NO" sz="1200" i="1"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Midlertidig i stab</a:t>
              </a:r>
              <a:endParaRPr lang="nb-NO" sz="1200" b="1" i="1"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56" name="TekstSylinder 55">
              <a:extLst>
                <a:ext uri="{FF2B5EF4-FFF2-40B4-BE49-F238E27FC236}">
                  <a16:creationId xmlns:a16="http://schemas.microsoft.com/office/drawing/2014/main" id="{521BC0FF-6840-47E2-B7A5-8BE87F2AAA5B}"/>
                </a:ext>
              </a:extLst>
            </p:cNvPr>
            <p:cNvSpPr txBox="1"/>
            <p:nvPr/>
          </p:nvSpPr>
          <p:spPr>
            <a:xfrm>
              <a:off x="671470" y="4169315"/>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Barnehage</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57" name="TekstSylinder 56">
              <a:extLst>
                <a:ext uri="{FF2B5EF4-FFF2-40B4-BE49-F238E27FC236}">
                  <a16:creationId xmlns:a16="http://schemas.microsoft.com/office/drawing/2014/main" id="{5877A201-7F86-4BD8-B3EA-7CF11568C159}"/>
                </a:ext>
              </a:extLst>
            </p:cNvPr>
            <p:cNvSpPr txBox="1"/>
            <p:nvPr/>
          </p:nvSpPr>
          <p:spPr>
            <a:xfrm>
              <a:off x="669075" y="3579065"/>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Opplæring</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58" name="TekstSylinder 57">
              <a:extLst>
                <a:ext uri="{FF2B5EF4-FFF2-40B4-BE49-F238E27FC236}">
                  <a16:creationId xmlns:a16="http://schemas.microsoft.com/office/drawing/2014/main" id="{002DCDF6-49BC-4AD7-B041-F702F2FDEF3C}"/>
                </a:ext>
              </a:extLst>
            </p:cNvPr>
            <p:cNvSpPr txBox="1"/>
            <p:nvPr/>
          </p:nvSpPr>
          <p:spPr>
            <a:xfrm>
              <a:off x="671470" y="5363252"/>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Barnevern</a:t>
              </a:r>
            </a:p>
          </p:txBody>
        </p:sp>
        <p:sp>
          <p:nvSpPr>
            <p:cNvPr id="59" name="TekstSylinder 58">
              <a:extLst>
                <a:ext uri="{FF2B5EF4-FFF2-40B4-BE49-F238E27FC236}">
                  <a16:creationId xmlns:a16="http://schemas.microsoft.com/office/drawing/2014/main" id="{CE2807CE-2913-4953-974F-58A46FD51CA7}"/>
                </a:ext>
              </a:extLst>
            </p:cNvPr>
            <p:cNvSpPr txBox="1"/>
            <p:nvPr/>
          </p:nvSpPr>
          <p:spPr>
            <a:xfrm>
              <a:off x="671470" y="4768777"/>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NAV og sosiale tjenester</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60" name="TekstSylinder 59">
              <a:extLst>
                <a:ext uri="{FF2B5EF4-FFF2-40B4-BE49-F238E27FC236}">
                  <a16:creationId xmlns:a16="http://schemas.microsoft.com/office/drawing/2014/main" id="{1899F924-FCE9-43FB-8C47-2DFF18F3969D}"/>
                </a:ext>
              </a:extLst>
            </p:cNvPr>
            <p:cNvSpPr txBox="1"/>
            <p:nvPr/>
          </p:nvSpPr>
          <p:spPr>
            <a:xfrm>
              <a:off x="8237048" y="4735693"/>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Vergemål og bevilling</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61" name="TekstSylinder 60">
              <a:extLst>
                <a:ext uri="{FF2B5EF4-FFF2-40B4-BE49-F238E27FC236}">
                  <a16:creationId xmlns:a16="http://schemas.microsoft.com/office/drawing/2014/main" id="{F93BD81E-2A23-4230-9954-369E6BCCA2A8}"/>
                </a:ext>
              </a:extLst>
            </p:cNvPr>
            <p:cNvSpPr txBox="1"/>
            <p:nvPr/>
          </p:nvSpPr>
          <p:spPr>
            <a:xfrm>
              <a:off x="8242879" y="4156756"/>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defRPr/>
              </a:pPr>
              <a:r>
                <a:rPr lang="nb-NO" sz="1100" kern="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Samordnings-seksjonen</a:t>
              </a:r>
              <a:endPar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62" name="TekstSylinder 61">
              <a:extLst>
                <a:ext uri="{FF2B5EF4-FFF2-40B4-BE49-F238E27FC236}">
                  <a16:creationId xmlns:a16="http://schemas.microsoft.com/office/drawing/2014/main" id="{38262461-000D-458B-A39B-9F1AC1ACDC72}"/>
                </a:ext>
              </a:extLst>
            </p:cNvPr>
            <p:cNvSpPr txBox="1"/>
            <p:nvPr/>
          </p:nvSpPr>
          <p:spPr>
            <a:xfrm>
              <a:off x="2597669" y="3576821"/>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Rettsikkerhet</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63" name="TekstSylinder 62">
              <a:extLst>
                <a:ext uri="{FF2B5EF4-FFF2-40B4-BE49-F238E27FC236}">
                  <a16:creationId xmlns:a16="http://schemas.microsoft.com/office/drawing/2014/main" id="{1F443400-240C-4104-B356-4DD6998568AE}"/>
                </a:ext>
              </a:extLst>
            </p:cNvPr>
            <p:cNvSpPr txBox="1"/>
            <p:nvPr/>
          </p:nvSpPr>
          <p:spPr>
            <a:xfrm>
              <a:off x="8237048" y="5311131"/>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Samfunnssikkerhet og beredskap</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64" name="TekstSylinder 63">
              <a:extLst>
                <a:ext uri="{FF2B5EF4-FFF2-40B4-BE49-F238E27FC236}">
                  <a16:creationId xmlns:a16="http://schemas.microsoft.com/office/drawing/2014/main" id="{6879B3C1-EDF3-467D-BFE1-0129D40317C5}"/>
                </a:ext>
              </a:extLst>
            </p:cNvPr>
            <p:cNvSpPr txBox="1"/>
            <p:nvPr/>
          </p:nvSpPr>
          <p:spPr>
            <a:xfrm>
              <a:off x="2597669" y="4163236"/>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Utvikling</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65" name="TekstSylinder 64">
              <a:extLst>
                <a:ext uri="{FF2B5EF4-FFF2-40B4-BE49-F238E27FC236}">
                  <a16:creationId xmlns:a16="http://schemas.microsoft.com/office/drawing/2014/main" id="{E3596B7E-CF3F-47A9-BFB3-C27B1A6217BB}"/>
                </a:ext>
              </a:extLst>
            </p:cNvPr>
            <p:cNvSpPr txBox="1"/>
            <p:nvPr/>
          </p:nvSpPr>
          <p:spPr>
            <a:xfrm>
              <a:off x="8237048" y="3581318"/>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defRPr/>
              </a:pPr>
              <a:r>
                <a:rPr lang="nb-NO" sz="1100" kern="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Juridisk seksjon</a:t>
              </a:r>
              <a:endPar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sp>
        <p:nvSpPr>
          <p:cNvPr id="66" name="TekstSylinder 65">
            <a:extLst>
              <a:ext uri="{FF2B5EF4-FFF2-40B4-BE49-F238E27FC236}">
                <a16:creationId xmlns:a16="http://schemas.microsoft.com/office/drawing/2014/main" id="{9A8ED1AF-A025-4038-9657-0B6F2B080EF3}"/>
              </a:ext>
            </a:extLst>
          </p:cNvPr>
          <p:cNvSpPr txBox="1"/>
          <p:nvPr userDrawn="1"/>
        </p:nvSpPr>
        <p:spPr>
          <a:xfrm>
            <a:off x="9945428" y="6546154"/>
            <a:ext cx="1898649" cy="200055"/>
          </a:xfrm>
          <a:prstGeom prst="rect">
            <a:avLst/>
          </a:prstGeom>
          <a:noFill/>
        </p:spPr>
        <p:txBody>
          <a:bodyPr wrap="square" rtlCol="0">
            <a:spAutoFit/>
          </a:bodyPr>
          <a:lstStyle/>
          <a:p>
            <a:pPr algn="r">
              <a:defRPr/>
            </a:pPr>
            <a:r>
              <a:rPr lang="nb-NO" altLang="nb-NO" sz="700" dirty="0">
                <a:solidFill>
                  <a:srgbClr val="BFC2C0"/>
                </a:solidFill>
                <a:latin typeface="Open Sans"/>
                <a:cs typeface="Arial" panose="020B0604020202020204" pitchFamily="34" charset="0"/>
              </a:rPr>
              <a:t>© </a:t>
            </a:r>
            <a:r>
              <a:rPr lang="nb-NO" altLang="nb-NO" sz="700" dirty="0">
                <a:solidFill>
                  <a:srgbClr val="BFC2C0"/>
                </a:solidFill>
                <a:latin typeface="Open Sans Light"/>
                <a:cs typeface="Arial" panose="020B0604020202020204" pitchFamily="34" charset="0"/>
              </a:rPr>
              <a:t>Statsforvalteren i Trøndelag</a:t>
            </a:r>
          </a:p>
        </p:txBody>
      </p:sp>
    </p:spTree>
    <p:extLst>
      <p:ext uri="{BB962C8B-B14F-4D97-AF65-F5344CB8AC3E}">
        <p14:creationId xmlns:p14="http://schemas.microsoft.com/office/powerpoint/2010/main" val="28650731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Organisasjonskart uten seksjon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2EF0751-2B5B-4284-833D-CA315BECB47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pic>
        <p:nvPicPr>
          <p:cNvPr id="8" name="Bilde 7">
            <a:extLst>
              <a:ext uri="{FF2B5EF4-FFF2-40B4-BE49-F238E27FC236}">
                <a16:creationId xmlns:a16="http://schemas.microsoft.com/office/drawing/2014/main" id="{8DE97E4E-7214-4621-A6CE-34EFB48D56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66" name="TekstSylinder 65">
            <a:extLst>
              <a:ext uri="{FF2B5EF4-FFF2-40B4-BE49-F238E27FC236}">
                <a16:creationId xmlns:a16="http://schemas.microsoft.com/office/drawing/2014/main" id="{9A8ED1AF-A025-4038-9657-0B6F2B080EF3}"/>
              </a:ext>
            </a:extLst>
          </p:cNvPr>
          <p:cNvSpPr txBox="1"/>
          <p:nvPr userDrawn="1"/>
        </p:nvSpPr>
        <p:spPr>
          <a:xfrm>
            <a:off x="9945428" y="6546154"/>
            <a:ext cx="1898649" cy="200055"/>
          </a:xfrm>
          <a:prstGeom prst="rect">
            <a:avLst/>
          </a:prstGeom>
          <a:noFill/>
        </p:spPr>
        <p:txBody>
          <a:bodyPr wrap="square" rtlCol="0">
            <a:spAutoFit/>
          </a:bodyPr>
          <a:lstStyle/>
          <a:p>
            <a:pPr algn="r">
              <a:defRPr/>
            </a:pPr>
            <a:r>
              <a:rPr lang="nb-NO" altLang="nb-NO" sz="700" dirty="0">
                <a:solidFill>
                  <a:srgbClr val="BFC2C0"/>
                </a:solidFill>
                <a:latin typeface="Open Sans"/>
                <a:cs typeface="Arial" panose="020B0604020202020204" pitchFamily="34" charset="0"/>
              </a:rPr>
              <a:t>© </a:t>
            </a:r>
            <a:r>
              <a:rPr lang="nb-NO" altLang="nb-NO" sz="700" dirty="0">
                <a:solidFill>
                  <a:srgbClr val="BFC2C0"/>
                </a:solidFill>
                <a:latin typeface="Open Sans Light"/>
                <a:cs typeface="Arial" panose="020B0604020202020204" pitchFamily="34" charset="0"/>
              </a:rPr>
              <a:t>Statsforvalteren i Trøndelag</a:t>
            </a:r>
          </a:p>
        </p:txBody>
      </p:sp>
      <p:grpSp>
        <p:nvGrpSpPr>
          <p:cNvPr id="67" name="Gruppe 66">
            <a:extLst>
              <a:ext uri="{FF2B5EF4-FFF2-40B4-BE49-F238E27FC236}">
                <a16:creationId xmlns:a16="http://schemas.microsoft.com/office/drawing/2014/main" id="{0AD71CED-76BB-4FD2-8107-6179E104C358}"/>
              </a:ext>
            </a:extLst>
          </p:cNvPr>
          <p:cNvGrpSpPr/>
          <p:nvPr userDrawn="1"/>
        </p:nvGrpSpPr>
        <p:grpSpPr>
          <a:xfrm>
            <a:off x="751486" y="1266814"/>
            <a:ext cx="11065975" cy="4755047"/>
            <a:chOff x="599086" y="1114414"/>
            <a:chExt cx="11065975" cy="4755047"/>
          </a:xfrm>
        </p:grpSpPr>
        <p:cxnSp>
          <p:nvCxnSpPr>
            <p:cNvPr id="68" name="Rett linje 67">
              <a:extLst>
                <a:ext uri="{FF2B5EF4-FFF2-40B4-BE49-F238E27FC236}">
                  <a16:creationId xmlns:a16="http://schemas.microsoft.com/office/drawing/2014/main" id="{3581BA75-9888-4A6B-8101-21BABC30A7A7}"/>
                </a:ext>
              </a:extLst>
            </p:cNvPr>
            <p:cNvCxnSpPr>
              <a:cxnSpLocks/>
            </p:cNvCxnSpPr>
            <p:nvPr/>
          </p:nvCxnSpPr>
          <p:spPr>
            <a:xfrm>
              <a:off x="6301126" y="1868533"/>
              <a:ext cx="307768" cy="562"/>
            </a:xfrm>
            <a:prstGeom prst="line">
              <a:avLst/>
            </a:prstGeom>
            <a:noFill/>
            <a:ln w="9525" cap="flat" cmpd="sng" algn="ctr">
              <a:solidFill>
                <a:schemeClr val="bg1">
                  <a:lumMod val="75000"/>
                </a:schemeClr>
              </a:solidFill>
              <a:prstDash val="solid"/>
            </a:ln>
            <a:effectLst/>
          </p:spPr>
        </p:cxnSp>
        <p:cxnSp>
          <p:nvCxnSpPr>
            <p:cNvPr id="69" name="Rett linje 68">
              <a:extLst>
                <a:ext uri="{FF2B5EF4-FFF2-40B4-BE49-F238E27FC236}">
                  <a16:creationId xmlns:a16="http://schemas.microsoft.com/office/drawing/2014/main" id="{804C84EB-305B-455F-822E-CAA52C94BE6E}"/>
                </a:ext>
              </a:extLst>
            </p:cNvPr>
            <p:cNvCxnSpPr>
              <a:cxnSpLocks/>
            </p:cNvCxnSpPr>
            <p:nvPr/>
          </p:nvCxnSpPr>
          <p:spPr>
            <a:xfrm>
              <a:off x="6004715" y="1868533"/>
              <a:ext cx="315177" cy="0"/>
            </a:xfrm>
            <a:prstGeom prst="line">
              <a:avLst/>
            </a:prstGeom>
            <a:noFill/>
            <a:ln w="9525" cap="flat" cmpd="sng" algn="ctr">
              <a:solidFill>
                <a:schemeClr val="bg1">
                  <a:lumMod val="75000"/>
                </a:schemeClr>
              </a:solidFill>
              <a:prstDash val="solid"/>
            </a:ln>
            <a:effectLst/>
          </p:spPr>
        </p:cxnSp>
        <p:cxnSp>
          <p:nvCxnSpPr>
            <p:cNvPr id="70" name="Rett linje 69">
              <a:extLst>
                <a:ext uri="{FF2B5EF4-FFF2-40B4-BE49-F238E27FC236}">
                  <a16:creationId xmlns:a16="http://schemas.microsoft.com/office/drawing/2014/main" id="{E3C5D8A1-6683-481F-AD35-31083408DEC3}"/>
                </a:ext>
              </a:extLst>
            </p:cNvPr>
            <p:cNvCxnSpPr>
              <a:cxnSpLocks/>
            </p:cNvCxnSpPr>
            <p:nvPr/>
          </p:nvCxnSpPr>
          <p:spPr>
            <a:xfrm flipV="1">
              <a:off x="1396976" y="2537241"/>
              <a:ext cx="9426640" cy="37689"/>
            </a:xfrm>
            <a:prstGeom prst="line">
              <a:avLst/>
            </a:prstGeom>
            <a:noFill/>
            <a:ln w="9525" cap="flat" cmpd="sng" algn="ctr">
              <a:solidFill>
                <a:schemeClr val="bg1">
                  <a:lumMod val="75000"/>
                </a:schemeClr>
              </a:solidFill>
              <a:prstDash val="solid"/>
            </a:ln>
            <a:effectLst/>
          </p:spPr>
        </p:cxnSp>
        <p:cxnSp>
          <p:nvCxnSpPr>
            <p:cNvPr id="71" name="Rett linje 70">
              <a:extLst>
                <a:ext uri="{FF2B5EF4-FFF2-40B4-BE49-F238E27FC236}">
                  <a16:creationId xmlns:a16="http://schemas.microsoft.com/office/drawing/2014/main" id="{866D27E1-E1EE-459B-9750-52CDB41089BF}"/>
                </a:ext>
              </a:extLst>
            </p:cNvPr>
            <p:cNvCxnSpPr>
              <a:cxnSpLocks/>
            </p:cNvCxnSpPr>
            <p:nvPr/>
          </p:nvCxnSpPr>
          <p:spPr>
            <a:xfrm>
              <a:off x="6301126" y="1114414"/>
              <a:ext cx="0" cy="1430923"/>
            </a:xfrm>
            <a:prstGeom prst="line">
              <a:avLst/>
            </a:prstGeom>
            <a:noFill/>
            <a:ln w="9525" cap="flat" cmpd="sng" algn="ctr">
              <a:solidFill>
                <a:schemeClr val="bg1">
                  <a:lumMod val="75000"/>
                </a:schemeClr>
              </a:solidFill>
              <a:prstDash val="solid"/>
            </a:ln>
            <a:effectLst/>
          </p:spPr>
        </p:cxnSp>
        <p:sp>
          <p:nvSpPr>
            <p:cNvPr id="72" name="TekstSylinder 71">
              <a:extLst>
                <a:ext uri="{FF2B5EF4-FFF2-40B4-BE49-F238E27FC236}">
                  <a16:creationId xmlns:a16="http://schemas.microsoft.com/office/drawing/2014/main" id="{DED378AA-48C6-42B8-8041-B980AD0CBB36}"/>
                </a:ext>
              </a:extLst>
            </p:cNvPr>
            <p:cNvSpPr txBox="1"/>
            <p:nvPr userDrawn="1"/>
          </p:nvSpPr>
          <p:spPr>
            <a:xfrm>
              <a:off x="6367553" y="3574578"/>
              <a:ext cx="1451013" cy="510696"/>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S</a:t>
              </a:r>
              <a:r>
                <a:rPr kumimoji="0" lang="nb-NO" sz="1100" b="0" i="0" u="none" strike="noStrike" kern="0" cap="none" spc="0" normalizeH="0" baseline="0" noProof="0" dirty="0" err="1">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ervicefag</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73" name="TekstSylinder 72">
              <a:extLst>
                <a:ext uri="{FF2B5EF4-FFF2-40B4-BE49-F238E27FC236}">
                  <a16:creationId xmlns:a16="http://schemas.microsoft.com/office/drawing/2014/main" id="{D1CA9F47-6B46-4981-8CDB-2C6737E62618}"/>
                </a:ext>
              </a:extLst>
            </p:cNvPr>
            <p:cNvSpPr txBox="1"/>
            <p:nvPr userDrawn="1"/>
          </p:nvSpPr>
          <p:spPr>
            <a:xfrm>
              <a:off x="6372218" y="4160994"/>
              <a:ext cx="1428334" cy="510695"/>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V</a:t>
              </a:r>
              <a:r>
                <a:rPr kumimoji="0" lang="nb-NO" sz="1100" b="0" i="0" u="none" strike="noStrike" kern="0" cap="none" spc="0" normalizeH="0" baseline="0" noProof="0" dirty="0" err="1">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irksomhets</a:t>
              </a:r>
              <a:r>
                <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-utvikling</a:t>
              </a:r>
            </a:p>
          </p:txBody>
        </p:sp>
        <p:cxnSp>
          <p:nvCxnSpPr>
            <p:cNvPr id="74" name="Rett linje 73">
              <a:extLst>
                <a:ext uri="{FF2B5EF4-FFF2-40B4-BE49-F238E27FC236}">
                  <a16:creationId xmlns:a16="http://schemas.microsoft.com/office/drawing/2014/main" id="{4685AFFB-FD5A-4521-B527-DC4F66E00EC1}"/>
                </a:ext>
              </a:extLst>
            </p:cNvPr>
            <p:cNvCxnSpPr/>
            <p:nvPr userDrawn="1"/>
          </p:nvCxnSpPr>
          <p:spPr>
            <a:xfrm flipV="1">
              <a:off x="1396976" y="2564218"/>
              <a:ext cx="0" cy="235294"/>
            </a:xfrm>
            <a:prstGeom prst="line">
              <a:avLst/>
            </a:prstGeom>
            <a:noFill/>
            <a:ln w="9525" cap="flat" cmpd="sng" algn="ctr">
              <a:solidFill>
                <a:schemeClr val="bg1">
                  <a:lumMod val="75000"/>
                </a:schemeClr>
              </a:solidFill>
              <a:prstDash val="solid"/>
            </a:ln>
            <a:effectLst/>
          </p:spPr>
        </p:cxnSp>
        <p:cxnSp>
          <p:nvCxnSpPr>
            <p:cNvPr id="75" name="Rett linje 74">
              <a:extLst>
                <a:ext uri="{FF2B5EF4-FFF2-40B4-BE49-F238E27FC236}">
                  <a16:creationId xmlns:a16="http://schemas.microsoft.com/office/drawing/2014/main" id="{D58A57ED-5C93-4E55-AC67-603B772C2805}"/>
                </a:ext>
              </a:extLst>
            </p:cNvPr>
            <p:cNvCxnSpPr/>
            <p:nvPr userDrawn="1"/>
          </p:nvCxnSpPr>
          <p:spPr>
            <a:xfrm flipV="1">
              <a:off x="3274872" y="2564218"/>
              <a:ext cx="0" cy="235294"/>
            </a:xfrm>
            <a:prstGeom prst="line">
              <a:avLst/>
            </a:prstGeom>
            <a:noFill/>
            <a:ln w="9525" cap="flat" cmpd="sng" algn="ctr">
              <a:solidFill>
                <a:schemeClr val="bg1">
                  <a:lumMod val="75000"/>
                </a:schemeClr>
              </a:solidFill>
              <a:prstDash val="solid"/>
            </a:ln>
            <a:effectLst/>
          </p:spPr>
        </p:cxnSp>
        <p:cxnSp>
          <p:nvCxnSpPr>
            <p:cNvPr id="76" name="Rett linje 75">
              <a:extLst>
                <a:ext uri="{FF2B5EF4-FFF2-40B4-BE49-F238E27FC236}">
                  <a16:creationId xmlns:a16="http://schemas.microsoft.com/office/drawing/2014/main" id="{E58CE3E9-E668-405B-9C67-C2DB1C3E0639}"/>
                </a:ext>
              </a:extLst>
            </p:cNvPr>
            <p:cNvCxnSpPr/>
            <p:nvPr userDrawn="1"/>
          </p:nvCxnSpPr>
          <p:spPr>
            <a:xfrm flipV="1">
              <a:off x="8962555" y="2545337"/>
              <a:ext cx="0" cy="235294"/>
            </a:xfrm>
            <a:prstGeom prst="line">
              <a:avLst/>
            </a:prstGeom>
            <a:noFill/>
            <a:ln w="9525" cap="flat" cmpd="sng" algn="ctr">
              <a:solidFill>
                <a:schemeClr val="bg1">
                  <a:lumMod val="75000"/>
                </a:schemeClr>
              </a:solidFill>
              <a:prstDash val="solid"/>
            </a:ln>
            <a:effectLst/>
          </p:spPr>
        </p:cxnSp>
        <p:sp>
          <p:nvSpPr>
            <p:cNvPr id="77" name="Rektangel 76">
              <a:extLst>
                <a:ext uri="{FF2B5EF4-FFF2-40B4-BE49-F238E27FC236}">
                  <a16:creationId xmlns:a16="http://schemas.microsoft.com/office/drawing/2014/main" id="{BF9444C5-BE13-498E-AAE6-6B9A1BE612CD}"/>
                </a:ext>
              </a:extLst>
            </p:cNvPr>
            <p:cNvSpPr/>
            <p:nvPr userDrawn="1"/>
          </p:nvSpPr>
          <p:spPr>
            <a:xfrm>
              <a:off x="10389257" y="3627006"/>
              <a:ext cx="1088334" cy="374502"/>
            </a:xfrm>
            <a:prstGeom prst="rect">
              <a:avLst/>
            </a:prstGeom>
            <a:solidFill>
              <a:srgbClr val="00ADBA"/>
            </a:solidFill>
            <a:ln w="10795" cap="flat" cmpd="sng" algn="ctr">
              <a:solidFill>
                <a:sysClr val="window" lastClr="FFFFFF">
                  <a:hueOff val="0"/>
                  <a:satOff val="0"/>
                  <a:lumOff val="0"/>
                  <a:alphaOff val="0"/>
                </a:sysClr>
              </a:solidFill>
              <a:prstDash val="solid"/>
            </a:ln>
            <a:effectLst/>
          </p:spPr>
        </p:sp>
        <p:sp>
          <p:nvSpPr>
            <p:cNvPr id="78" name="TekstSylinder 77">
              <a:extLst>
                <a:ext uri="{FF2B5EF4-FFF2-40B4-BE49-F238E27FC236}">
                  <a16:creationId xmlns:a16="http://schemas.microsoft.com/office/drawing/2014/main" id="{C01C4FB6-194F-4E86-B6F2-E41EABBB9547}"/>
                </a:ext>
              </a:extLst>
            </p:cNvPr>
            <p:cNvSpPr txBox="1"/>
            <p:nvPr userDrawn="1"/>
          </p:nvSpPr>
          <p:spPr>
            <a:xfrm>
              <a:off x="10109906" y="3575974"/>
              <a:ext cx="1478241" cy="514836"/>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Naturmangfold</a:t>
              </a:r>
            </a:p>
          </p:txBody>
        </p:sp>
        <p:sp>
          <p:nvSpPr>
            <p:cNvPr id="79" name="TekstSylinder 78">
              <a:extLst>
                <a:ext uri="{FF2B5EF4-FFF2-40B4-BE49-F238E27FC236}">
                  <a16:creationId xmlns:a16="http://schemas.microsoft.com/office/drawing/2014/main" id="{E1EBA7B3-995E-4F8F-B7BA-DFC991F91752}"/>
                </a:ext>
              </a:extLst>
            </p:cNvPr>
            <p:cNvSpPr txBox="1"/>
            <p:nvPr userDrawn="1"/>
          </p:nvSpPr>
          <p:spPr>
            <a:xfrm>
              <a:off x="10109906" y="4161782"/>
              <a:ext cx="1460763" cy="514836"/>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Plan og inngrepsforvaltning</a:t>
              </a:r>
            </a:p>
          </p:txBody>
        </p:sp>
        <p:sp>
          <p:nvSpPr>
            <p:cNvPr id="80" name="TekstSylinder 79">
              <a:extLst>
                <a:ext uri="{FF2B5EF4-FFF2-40B4-BE49-F238E27FC236}">
                  <a16:creationId xmlns:a16="http://schemas.microsoft.com/office/drawing/2014/main" id="{7EAA3482-24E1-439F-AEA2-DFF666D8BAAE}"/>
                </a:ext>
              </a:extLst>
            </p:cNvPr>
            <p:cNvSpPr txBox="1"/>
            <p:nvPr userDrawn="1"/>
          </p:nvSpPr>
          <p:spPr>
            <a:xfrm>
              <a:off x="10109906" y="4762486"/>
              <a:ext cx="1457602" cy="514836"/>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Forurensning</a:t>
              </a:r>
            </a:p>
          </p:txBody>
        </p:sp>
        <p:cxnSp>
          <p:nvCxnSpPr>
            <p:cNvPr id="81" name="Rett linje 80">
              <a:extLst>
                <a:ext uri="{FF2B5EF4-FFF2-40B4-BE49-F238E27FC236}">
                  <a16:creationId xmlns:a16="http://schemas.microsoft.com/office/drawing/2014/main" id="{50042687-A919-4E9B-8F96-1F2F4ADD18A8}"/>
                </a:ext>
              </a:extLst>
            </p:cNvPr>
            <p:cNvCxnSpPr/>
            <p:nvPr userDrawn="1"/>
          </p:nvCxnSpPr>
          <p:spPr>
            <a:xfrm flipV="1">
              <a:off x="7078828" y="2545337"/>
              <a:ext cx="0" cy="235294"/>
            </a:xfrm>
            <a:prstGeom prst="line">
              <a:avLst/>
            </a:prstGeom>
            <a:noFill/>
            <a:ln w="9525" cap="flat" cmpd="sng" algn="ctr">
              <a:solidFill>
                <a:schemeClr val="bg1">
                  <a:lumMod val="75000"/>
                </a:schemeClr>
              </a:solidFill>
              <a:prstDash val="solid"/>
            </a:ln>
            <a:effectLst/>
          </p:spPr>
        </p:cxnSp>
        <p:sp>
          <p:nvSpPr>
            <p:cNvPr id="82" name="TekstSylinder 81">
              <a:extLst>
                <a:ext uri="{FF2B5EF4-FFF2-40B4-BE49-F238E27FC236}">
                  <a16:creationId xmlns:a16="http://schemas.microsoft.com/office/drawing/2014/main" id="{1EFEFD84-FCA8-45F0-82D4-836105462D40}"/>
                </a:ext>
              </a:extLst>
            </p:cNvPr>
            <p:cNvSpPr txBox="1"/>
            <p:nvPr userDrawn="1"/>
          </p:nvSpPr>
          <p:spPr>
            <a:xfrm>
              <a:off x="4468846" y="4766220"/>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Skogbruk</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83" name="TekstSylinder 82">
              <a:extLst>
                <a:ext uri="{FF2B5EF4-FFF2-40B4-BE49-F238E27FC236}">
                  <a16:creationId xmlns:a16="http://schemas.microsoft.com/office/drawing/2014/main" id="{989A6841-7936-4CDE-B39B-01D9A02604BC}"/>
                </a:ext>
              </a:extLst>
            </p:cNvPr>
            <p:cNvSpPr txBox="1"/>
            <p:nvPr userDrawn="1"/>
          </p:nvSpPr>
          <p:spPr>
            <a:xfrm>
              <a:off x="4468845" y="3574579"/>
              <a:ext cx="1451013" cy="510696"/>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A</a:t>
              </a:r>
              <a:r>
                <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real- og </a:t>
              </a:r>
              <a:r>
                <a:rPr kumimoji="0" lang="nb-NO" sz="1100" b="0" i="0" u="none" strike="noStrike" kern="0" cap="none" spc="0" normalizeH="0" baseline="0" noProof="0" dirty="0" err="1">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lovforvaltning</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84" name="TekstSylinder 83">
              <a:extLst>
                <a:ext uri="{FF2B5EF4-FFF2-40B4-BE49-F238E27FC236}">
                  <a16:creationId xmlns:a16="http://schemas.microsoft.com/office/drawing/2014/main" id="{A749A95F-0B3C-4D11-B42F-67328D05D20D}"/>
                </a:ext>
              </a:extLst>
            </p:cNvPr>
            <p:cNvSpPr txBox="1"/>
            <p:nvPr userDrawn="1"/>
          </p:nvSpPr>
          <p:spPr>
            <a:xfrm>
              <a:off x="4468845" y="4165479"/>
              <a:ext cx="1451013"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J</a:t>
              </a:r>
              <a:r>
                <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ordbruk og mat</a:t>
              </a:r>
            </a:p>
          </p:txBody>
        </p:sp>
        <p:cxnSp>
          <p:nvCxnSpPr>
            <p:cNvPr id="85" name="Rett linje 84">
              <a:extLst>
                <a:ext uri="{FF2B5EF4-FFF2-40B4-BE49-F238E27FC236}">
                  <a16:creationId xmlns:a16="http://schemas.microsoft.com/office/drawing/2014/main" id="{E49B4DE0-0239-483C-A30D-4DD3ACBB7D38}"/>
                </a:ext>
              </a:extLst>
            </p:cNvPr>
            <p:cNvCxnSpPr/>
            <p:nvPr userDrawn="1"/>
          </p:nvCxnSpPr>
          <p:spPr>
            <a:xfrm flipV="1">
              <a:off x="5228509" y="2564218"/>
              <a:ext cx="0" cy="235294"/>
            </a:xfrm>
            <a:prstGeom prst="line">
              <a:avLst/>
            </a:prstGeom>
            <a:noFill/>
            <a:ln w="9525" cap="flat" cmpd="sng" algn="ctr">
              <a:solidFill>
                <a:schemeClr val="bg1">
                  <a:lumMod val="75000"/>
                </a:schemeClr>
              </a:solidFill>
              <a:prstDash val="solid"/>
            </a:ln>
            <a:effectLst/>
          </p:spPr>
        </p:cxnSp>
        <p:cxnSp>
          <p:nvCxnSpPr>
            <p:cNvPr id="86" name="Rett linje 85">
              <a:extLst>
                <a:ext uri="{FF2B5EF4-FFF2-40B4-BE49-F238E27FC236}">
                  <a16:creationId xmlns:a16="http://schemas.microsoft.com/office/drawing/2014/main" id="{C0118C6E-F100-415B-BC2C-42911E30404B}"/>
                </a:ext>
              </a:extLst>
            </p:cNvPr>
            <p:cNvCxnSpPr/>
            <p:nvPr userDrawn="1"/>
          </p:nvCxnSpPr>
          <p:spPr>
            <a:xfrm flipV="1">
              <a:off x="10823616" y="2535994"/>
              <a:ext cx="0" cy="235294"/>
            </a:xfrm>
            <a:prstGeom prst="line">
              <a:avLst/>
            </a:prstGeom>
            <a:noFill/>
            <a:ln w="9525" cap="flat" cmpd="sng" algn="ctr">
              <a:solidFill>
                <a:schemeClr val="bg1">
                  <a:lumMod val="75000"/>
                </a:schemeClr>
              </a:solidFill>
              <a:prstDash val="solid"/>
            </a:ln>
            <a:effectLst/>
          </p:spPr>
        </p:cxnSp>
        <p:sp>
          <p:nvSpPr>
            <p:cNvPr id="87" name="Frihåndsform: figur 86">
              <a:extLst>
                <a:ext uri="{FF2B5EF4-FFF2-40B4-BE49-F238E27FC236}">
                  <a16:creationId xmlns:a16="http://schemas.microsoft.com/office/drawing/2014/main" id="{7A574375-3A05-4DA7-A7C3-6C5FDEED5542}"/>
                </a:ext>
              </a:extLst>
            </p:cNvPr>
            <p:cNvSpPr/>
            <p:nvPr/>
          </p:nvSpPr>
          <p:spPr>
            <a:xfrm>
              <a:off x="2485868" y="2780631"/>
              <a:ext cx="1632065"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533400">
                <a:lnSpc>
                  <a:spcPct val="90000"/>
                </a:lnSpc>
                <a:spcBef>
                  <a:spcPct val="0"/>
                </a:spcBef>
                <a:spcAft>
                  <a:spcPct val="35000"/>
                </a:spcAft>
              </a:pPr>
              <a:r>
                <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Helse og omsorg</a:t>
              </a:r>
            </a:p>
          </p:txBody>
        </p:sp>
        <p:sp>
          <p:nvSpPr>
            <p:cNvPr id="88" name="Frihåndsform: figur 87">
              <a:extLst>
                <a:ext uri="{FF2B5EF4-FFF2-40B4-BE49-F238E27FC236}">
                  <a16:creationId xmlns:a16="http://schemas.microsoft.com/office/drawing/2014/main" id="{EBFB3622-8172-4A01-A544-8B69A9E38686}"/>
                </a:ext>
              </a:extLst>
            </p:cNvPr>
            <p:cNvSpPr/>
            <p:nvPr/>
          </p:nvSpPr>
          <p:spPr>
            <a:xfrm>
              <a:off x="4372650" y="2780631"/>
              <a:ext cx="1632065"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Landbruk</a:t>
              </a:r>
            </a:p>
          </p:txBody>
        </p:sp>
        <p:sp>
          <p:nvSpPr>
            <p:cNvPr id="89" name="Frihåndsform: figur 88">
              <a:extLst>
                <a:ext uri="{FF2B5EF4-FFF2-40B4-BE49-F238E27FC236}">
                  <a16:creationId xmlns:a16="http://schemas.microsoft.com/office/drawing/2014/main" id="{187A40C2-C8ED-400C-B262-5958B3E40798}"/>
                </a:ext>
              </a:extLst>
            </p:cNvPr>
            <p:cNvSpPr/>
            <p:nvPr/>
          </p:nvSpPr>
          <p:spPr>
            <a:xfrm>
              <a:off x="8151893" y="2769527"/>
              <a:ext cx="1632065"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533400">
                <a:lnSpc>
                  <a:spcPct val="90000"/>
                </a:lnSpc>
                <a:spcBef>
                  <a:spcPct val="0"/>
                </a:spcBef>
                <a:spcAft>
                  <a:spcPct val="35000"/>
                </a:spcAft>
              </a:pPr>
              <a:r>
                <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Kommunal og justis</a:t>
              </a:r>
            </a:p>
          </p:txBody>
        </p:sp>
        <p:sp>
          <p:nvSpPr>
            <p:cNvPr id="90" name="Frihåndsform: figur 89">
              <a:extLst>
                <a:ext uri="{FF2B5EF4-FFF2-40B4-BE49-F238E27FC236}">
                  <a16:creationId xmlns:a16="http://schemas.microsoft.com/office/drawing/2014/main" id="{66636B6C-3ED0-4129-BF74-318B9B1D5CB2}"/>
                </a:ext>
              </a:extLst>
            </p:cNvPr>
            <p:cNvSpPr/>
            <p:nvPr/>
          </p:nvSpPr>
          <p:spPr>
            <a:xfrm>
              <a:off x="599086" y="2774530"/>
              <a:ext cx="1632065"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533400">
                <a:lnSpc>
                  <a:spcPct val="90000"/>
                </a:lnSpc>
                <a:spcBef>
                  <a:spcPct val="0"/>
                </a:spcBef>
                <a:spcAft>
                  <a:spcPct val="35000"/>
                </a:spcAft>
              </a:pPr>
              <a:r>
                <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Oppvekst og velferd</a:t>
              </a:r>
            </a:p>
          </p:txBody>
        </p:sp>
        <p:sp>
          <p:nvSpPr>
            <p:cNvPr id="91" name="Frihåndsform: figur 90">
              <a:extLst>
                <a:ext uri="{FF2B5EF4-FFF2-40B4-BE49-F238E27FC236}">
                  <a16:creationId xmlns:a16="http://schemas.microsoft.com/office/drawing/2014/main" id="{52C8D830-E5DB-4B8D-94E8-144877C295A7}"/>
                </a:ext>
              </a:extLst>
            </p:cNvPr>
            <p:cNvSpPr/>
            <p:nvPr/>
          </p:nvSpPr>
          <p:spPr>
            <a:xfrm>
              <a:off x="10032996" y="2781205"/>
              <a:ext cx="1632065"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533400">
                <a:lnSpc>
                  <a:spcPct val="90000"/>
                </a:lnSpc>
                <a:spcBef>
                  <a:spcPct val="0"/>
                </a:spcBef>
                <a:spcAft>
                  <a:spcPct val="35000"/>
                </a:spcAft>
              </a:pPr>
              <a:r>
                <a:rPr lang="nn-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Klima og miljø</a:t>
              </a:r>
            </a:p>
          </p:txBody>
        </p:sp>
        <p:sp>
          <p:nvSpPr>
            <p:cNvPr id="92" name="Frihåndsform: figur 91">
              <a:extLst>
                <a:ext uri="{FF2B5EF4-FFF2-40B4-BE49-F238E27FC236}">
                  <a16:creationId xmlns:a16="http://schemas.microsoft.com/office/drawing/2014/main" id="{15FE79A3-EE9B-4AFE-B788-F98A87D52201}"/>
                </a:ext>
              </a:extLst>
            </p:cNvPr>
            <p:cNvSpPr/>
            <p:nvPr/>
          </p:nvSpPr>
          <p:spPr>
            <a:xfrm>
              <a:off x="6259432" y="2769527"/>
              <a:ext cx="1632065"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b-NO" sz="1200" b="1"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Organisasjon og utvikling</a:t>
              </a:r>
            </a:p>
          </p:txBody>
        </p:sp>
        <p:sp>
          <p:nvSpPr>
            <p:cNvPr id="93" name="Frihåndsform: figur 92">
              <a:extLst>
                <a:ext uri="{FF2B5EF4-FFF2-40B4-BE49-F238E27FC236}">
                  <a16:creationId xmlns:a16="http://schemas.microsoft.com/office/drawing/2014/main" id="{A2174D57-57CF-4723-BD38-28F5EA797023}"/>
                </a:ext>
              </a:extLst>
            </p:cNvPr>
            <p:cNvSpPr/>
            <p:nvPr/>
          </p:nvSpPr>
          <p:spPr>
            <a:xfrm>
              <a:off x="4412086" y="1513975"/>
              <a:ext cx="1620707"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B1B6CD"/>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b-NO" sz="12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Kommunikasjon og</a:t>
              </a:r>
            </a:p>
            <a:p>
              <a:pPr lvl="0" algn="ctr" defTabSz="488950">
                <a:lnSpc>
                  <a:spcPct val="90000"/>
                </a:lnSpc>
                <a:spcBef>
                  <a:spcPct val="0"/>
                </a:spcBef>
                <a:spcAft>
                  <a:spcPct val="35000"/>
                </a:spcAft>
              </a:pPr>
              <a:r>
                <a:rPr lang="nb-NO" sz="12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lederstøtte</a:t>
              </a:r>
              <a:endParaRPr lang="nb-NO" sz="1200" b="1"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94" name="Frihåndsform: figur 93">
              <a:extLst>
                <a:ext uri="{FF2B5EF4-FFF2-40B4-BE49-F238E27FC236}">
                  <a16:creationId xmlns:a16="http://schemas.microsoft.com/office/drawing/2014/main" id="{BD08B817-1047-4003-88BA-4EFF18F1FFD4}"/>
                </a:ext>
              </a:extLst>
            </p:cNvPr>
            <p:cNvSpPr/>
            <p:nvPr/>
          </p:nvSpPr>
          <p:spPr>
            <a:xfrm>
              <a:off x="6595835" y="1513975"/>
              <a:ext cx="1620707"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B1B6CD"/>
            </a:solidFill>
            <a:ln w="10795" cap="flat" cmpd="sng" algn="ctr">
              <a:noFill/>
              <a:prstDash val="solid"/>
            </a:ln>
            <a:effectLst/>
          </p:spPr>
          <p:txBody>
            <a:bodyPr spcFirstLastPara="0" vert="horz" wrap="square" lIns="6985" tIns="6985" rIns="6985" bIns="6985" numCol="1" spcCol="1270" anchor="ctr" anchorCtr="0">
              <a:noAutofit/>
            </a:bodyPr>
            <a:lstStyle/>
            <a:p>
              <a:pPr algn="ctr" defTabSz="533400">
                <a:lnSpc>
                  <a:spcPct val="90000"/>
                </a:lnSpc>
                <a:spcBef>
                  <a:spcPct val="0"/>
                </a:spcBef>
                <a:spcAft>
                  <a:spcPct val="35000"/>
                </a:spcAft>
              </a:pPr>
              <a:r>
                <a:rPr lang="nb-NO" sz="12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Reindrift</a:t>
              </a:r>
            </a:p>
            <a:p>
              <a:pPr algn="ctr" defTabSz="533400">
                <a:lnSpc>
                  <a:spcPct val="90000"/>
                </a:lnSpc>
                <a:spcBef>
                  <a:spcPct val="0"/>
                </a:spcBef>
                <a:spcAft>
                  <a:spcPct val="35000"/>
                </a:spcAft>
              </a:pPr>
              <a:r>
                <a:rPr lang="nb-NO" sz="1200" i="1"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Midlertidig i stab</a:t>
              </a:r>
              <a:endParaRPr lang="nb-NO" sz="1200" b="1" i="1"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95" name="TekstSylinder 94">
              <a:extLst>
                <a:ext uri="{FF2B5EF4-FFF2-40B4-BE49-F238E27FC236}">
                  <a16:creationId xmlns:a16="http://schemas.microsoft.com/office/drawing/2014/main" id="{7C340FCE-7DA8-4AAC-B161-27213C531F28}"/>
                </a:ext>
              </a:extLst>
            </p:cNvPr>
            <p:cNvSpPr txBox="1"/>
            <p:nvPr/>
          </p:nvSpPr>
          <p:spPr>
            <a:xfrm>
              <a:off x="671470" y="4169315"/>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Barnehage</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96" name="TekstSylinder 95">
              <a:extLst>
                <a:ext uri="{FF2B5EF4-FFF2-40B4-BE49-F238E27FC236}">
                  <a16:creationId xmlns:a16="http://schemas.microsoft.com/office/drawing/2014/main" id="{06851917-9134-4CE8-B461-BB448A9BBCE3}"/>
                </a:ext>
              </a:extLst>
            </p:cNvPr>
            <p:cNvSpPr txBox="1"/>
            <p:nvPr/>
          </p:nvSpPr>
          <p:spPr>
            <a:xfrm>
              <a:off x="669075" y="3579065"/>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Opplæring</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97" name="TekstSylinder 96">
              <a:extLst>
                <a:ext uri="{FF2B5EF4-FFF2-40B4-BE49-F238E27FC236}">
                  <a16:creationId xmlns:a16="http://schemas.microsoft.com/office/drawing/2014/main" id="{C4FDA911-12C2-42D0-954F-ACE6B9EE3704}"/>
                </a:ext>
              </a:extLst>
            </p:cNvPr>
            <p:cNvSpPr txBox="1"/>
            <p:nvPr/>
          </p:nvSpPr>
          <p:spPr>
            <a:xfrm>
              <a:off x="671470" y="5363252"/>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Barnevern</a:t>
              </a:r>
            </a:p>
          </p:txBody>
        </p:sp>
        <p:sp>
          <p:nvSpPr>
            <p:cNvPr id="98" name="TekstSylinder 97">
              <a:extLst>
                <a:ext uri="{FF2B5EF4-FFF2-40B4-BE49-F238E27FC236}">
                  <a16:creationId xmlns:a16="http://schemas.microsoft.com/office/drawing/2014/main" id="{DA922666-DF14-4F35-B3A5-73115109450A}"/>
                </a:ext>
              </a:extLst>
            </p:cNvPr>
            <p:cNvSpPr txBox="1"/>
            <p:nvPr/>
          </p:nvSpPr>
          <p:spPr>
            <a:xfrm>
              <a:off x="671470" y="4768777"/>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NAV og sosiale tjenester</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99" name="TekstSylinder 98">
              <a:extLst>
                <a:ext uri="{FF2B5EF4-FFF2-40B4-BE49-F238E27FC236}">
                  <a16:creationId xmlns:a16="http://schemas.microsoft.com/office/drawing/2014/main" id="{53C37453-D8AA-4885-9DA7-F11F3FD1858B}"/>
                </a:ext>
              </a:extLst>
            </p:cNvPr>
            <p:cNvSpPr txBox="1"/>
            <p:nvPr/>
          </p:nvSpPr>
          <p:spPr>
            <a:xfrm>
              <a:off x="8237048" y="4735693"/>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Vergemål og bevilling</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00" name="TekstSylinder 99">
              <a:extLst>
                <a:ext uri="{FF2B5EF4-FFF2-40B4-BE49-F238E27FC236}">
                  <a16:creationId xmlns:a16="http://schemas.microsoft.com/office/drawing/2014/main" id="{D92CD50E-B808-4AFD-8BEC-E41F2638E166}"/>
                </a:ext>
              </a:extLst>
            </p:cNvPr>
            <p:cNvSpPr txBox="1"/>
            <p:nvPr/>
          </p:nvSpPr>
          <p:spPr>
            <a:xfrm>
              <a:off x="8242879" y="4156756"/>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defRPr/>
              </a:pPr>
              <a:r>
                <a:rPr lang="nb-NO" sz="1100" kern="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Samordnings-seksjonen</a:t>
              </a:r>
              <a:endPar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01" name="TekstSylinder 100">
              <a:extLst>
                <a:ext uri="{FF2B5EF4-FFF2-40B4-BE49-F238E27FC236}">
                  <a16:creationId xmlns:a16="http://schemas.microsoft.com/office/drawing/2014/main" id="{2B3CAB8E-623E-41F6-B97D-9361AF721B0B}"/>
                </a:ext>
              </a:extLst>
            </p:cNvPr>
            <p:cNvSpPr txBox="1"/>
            <p:nvPr/>
          </p:nvSpPr>
          <p:spPr>
            <a:xfrm>
              <a:off x="2597669" y="3576821"/>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Rettsikkerhet</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02" name="TekstSylinder 101">
              <a:extLst>
                <a:ext uri="{FF2B5EF4-FFF2-40B4-BE49-F238E27FC236}">
                  <a16:creationId xmlns:a16="http://schemas.microsoft.com/office/drawing/2014/main" id="{2F5F6D5B-DC38-4F26-A53D-0761FC48ED95}"/>
                </a:ext>
              </a:extLst>
            </p:cNvPr>
            <p:cNvSpPr txBox="1"/>
            <p:nvPr/>
          </p:nvSpPr>
          <p:spPr>
            <a:xfrm>
              <a:off x="8237048" y="5311131"/>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Samfunnssikkerhet og beredskap</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03" name="TekstSylinder 102">
              <a:extLst>
                <a:ext uri="{FF2B5EF4-FFF2-40B4-BE49-F238E27FC236}">
                  <a16:creationId xmlns:a16="http://schemas.microsoft.com/office/drawing/2014/main" id="{DDE6C0A1-870F-4B9F-B245-55EB1B80EC5E}"/>
                </a:ext>
              </a:extLst>
            </p:cNvPr>
            <p:cNvSpPr txBox="1"/>
            <p:nvPr/>
          </p:nvSpPr>
          <p:spPr>
            <a:xfrm>
              <a:off x="2597669" y="4163236"/>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Utvikling</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04" name="TekstSylinder 103">
              <a:extLst>
                <a:ext uri="{FF2B5EF4-FFF2-40B4-BE49-F238E27FC236}">
                  <a16:creationId xmlns:a16="http://schemas.microsoft.com/office/drawing/2014/main" id="{AF5F83F4-13AE-4887-A575-411745BAE1AF}"/>
                </a:ext>
              </a:extLst>
            </p:cNvPr>
            <p:cNvSpPr txBox="1"/>
            <p:nvPr/>
          </p:nvSpPr>
          <p:spPr>
            <a:xfrm>
              <a:off x="8237048" y="3581318"/>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defRPr/>
              </a:pPr>
              <a:r>
                <a:rPr lang="nb-NO" sz="1100" kern="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Juridisk seksjon</a:t>
              </a:r>
              <a:endPar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sp>
        <p:nvSpPr>
          <p:cNvPr id="105" name="Frihåndsform: figur 104">
            <a:extLst>
              <a:ext uri="{FF2B5EF4-FFF2-40B4-BE49-F238E27FC236}">
                <a16:creationId xmlns:a16="http://schemas.microsoft.com/office/drawing/2014/main" id="{6E7BEA95-3FFB-4958-AF0C-028356FFC02E}"/>
              </a:ext>
            </a:extLst>
          </p:cNvPr>
          <p:cNvSpPr/>
          <p:nvPr userDrawn="1"/>
        </p:nvSpPr>
        <p:spPr>
          <a:xfrm>
            <a:off x="5036087" y="370687"/>
            <a:ext cx="3007810" cy="982100"/>
          </a:xfrm>
          <a:custGeom>
            <a:avLst/>
            <a:gdLst>
              <a:gd name="connsiteX0" fmla="*/ 0 w 2018883"/>
              <a:gd name="connsiteY0" fmla="*/ 0 h 800384"/>
              <a:gd name="connsiteX1" fmla="*/ 2018883 w 2018883"/>
              <a:gd name="connsiteY1" fmla="*/ 0 h 800384"/>
              <a:gd name="connsiteX2" fmla="*/ 2018883 w 2018883"/>
              <a:gd name="connsiteY2" fmla="*/ 800384 h 800384"/>
              <a:gd name="connsiteX3" fmla="*/ 0 w 2018883"/>
              <a:gd name="connsiteY3" fmla="*/ 800384 h 800384"/>
              <a:gd name="connsiteX4" fmla="*/ 0 w 2018883"/>
              <a:gd name="connsiteY4" fmla="*/ 0 h 80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8883" h="800384">
                <a:moveTo>
                  <a:pt x="0" y="0"/>
                </a:moveTo>
                <a:lnTo>
                  <a:pt x="2018883" y="0"/>
                </a:lnTo>
                <a:lnTo>
                  <a:pt x="2018883" y="800384"/>
                </a:lnTo>
                <a:lnTo>
                  <a:pt x="0" y="800384"/>
                </a:lnTo>
                <a:lnTo>
                  <a:pt x="0" y="0"/>
                </a:lnTo>
                <a:close/>
              </a:path>
            </a:pathLst>
          </a:custGeom>
          <a:solidFill>
            <a:srgbClr val="00244E"/>
          </a:solidFill>
          <a:ln w="10795" cap="flat" cmpd="sng" algn="ctr">
            <a:noFill/>
            <a:prstDash val="solid"/>
          </a:ln>
          <a:effectLst/>
        </p:spPr>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defRPr/>
            </a:pPr>
            <a:r>
              <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Statsforvalter</a:t>
            </a:r>
          </a:p>
          <a:p>
            <a:pPr marL="0" marR="0" lvl="0" indent="0" algn="ctr" defTabSz="533400" eaLnBrk="1" fontAlgn="auto" latinLnBrk="0" hangingPunct="1">
              <a:lnSpc>
                <a:spcPct val="90000"/>
              </a:lnSpc>
              <a:spcBef>
                <a:spcPct val="0"/>
              </a:spcBef>
              <a:spcAft>
                <a:spcPct val="35000"/>
              </a:spcAft>
              <a:buClrTx/>
              <a:buSzTx/>
              <a:buFontTx/>
              <a:buNone/>
              <a:tabLst/>
              <a:defRPr/>
            </a:pPr>
            <a:endParaRPr kumimoji="0" lang="nb-NO" sz="900"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a:p>
            <a:pPr lvl="0" algn="ctr" defTabSz="533400">
              <a:lnSpc>
                <a:spcPct val="90000"/>
              </a:lnSpc>
              <a:spcBef>
                <a:spcPct val="0"/>
              </a:spcBef>
              <a:spcAft>
                <a:spcPct val="35000"/>
              </a:spcAft>
              <a:defRPr/>
            </a:pPr>
            <a:r>
              <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Assisterende </a:t>
            </a:r>
            <a:r>
              <a:rPr kumimoji="0" lang="nb-NO" sz="1200"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s</a:t>
            </a:r>
            <a:r>
              <a:rPr lang="nb-NO" sz="1200" kern="0" dirty="0" err="1">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tatsforvalter</a:t>
            </a:r>
            <a:endPar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41468359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Organisasjonskart uten seksjon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2EF0751-2B5B-4284-833D-CA315BECB47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422070"/>
            <a:ext cx="7425160" cy="3178737"/>
          </a:xfrm>
          <a:prstGeom prst="rect">
            <a:avLst/>
          </a:prstGeom>
        </p:spPr>
      </p:pic>
      <p:pic>
        <p:nvPicPr>
          <p:cNvPr id="8" name="Bilde 7">
            <a:extLst>
              <a:ext uri="{FF2B5EF4-FFF2-40B4-BE49-F238E27FC236}">
                <a16:creationId xmlns:a16="http://schemas.microsoft.com/office/drawing/2014/main" id="{8DE97E4E-7214-4621-A6CE-34EFB48D56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181078"/>
            <a:ext cx="508409" cy="499038"/>
          </a:xfrm>
          <a:prstGeom prst="rect">
            <a:avLst/>
          </a:prstGeom>
        </p:spPr>
      </p:pic>
      <p:sp>
        <p:nvSpPr>
          <p:cNvPr id="26" name="TekstSylinder 25">
            <a:extLst>
              <a:ext uri="{FF2B5EF4-FFF2-40B4-BE49-F238E27FC236}">
                <a16:creationId xmlns:a16="http://schemas.microsoft.com/office/drawing/2014/main" id="{D317F288-2C81-4430-ABA9-56354F28D4E6}"/>
              </a:ext>
            </a:extLst>
          </p:cNvPr>
          <p:cNvSpPr txBox="1"/>
          <p:nvPr userDrawn="1"/>
        </p:nvSpPr>
        <p:spPr>
          <a:xfrm>
            <a:off x="9482913" y="6162586"/>
            <a:ext cx="2122174" cy="200055"/>
          </a:xfrm>
          <a:prstGeom prst="rect">
            <a:avLst/>
          </a:prstGeom>
          <a:noFill/>
        </p:spPr>
        <p:txBody>
          <a:bodyPr wrap="square" rtlCol="0">
            <a:spAutoFit/>
          </a:bodyPr>
          <a:lstStyle/>
          <a:p>
            <a:pPr algn="r">
              <a:defRPr/>
            </a:pPr>
            <a:r>
              <a:rPr lang="nb-NO" altLang="nb-NO" sz="700" dirty="0">
                <a:solidFill>
                  <a:srgbClr val="BFC2C0"/>
                </a:solidFill>
                <a:latin typeface="Open Sans"/>
                <a:cs typeface="Arial" panose="020B0604020202020204" pitchFamily="34" charset="0"/>
              </a:rPr>
              <a:t>© </a:t>
            </a:r>
            <a:r>
              <a:rPr lang="nb-NO" altLang="nb-NO" sz="700" dirty="0">
                <a:solidFill>
                  <a:srgbClr val="BFC2C0"/>
                </a:solidFill>
                <a:latin typeface="Open Sans Light"/>
                <a:cs typeface="Arial" panose="020B0604020202020204" pitchFamily="34" charset="0"/>
              </a:rPr>
              <a:t>Statsforvalteren i Trøndelag</a:t>
            </a:r>
          </a:p>
        </p:txBody>
      </p:sp>
      <p:grpSp>
        <p:nvGrpSpPr>
          <p:cNvPr id="46" name="Gruppe 45">
            <a:extLst>
              <a:ext uri="{FF2B5EF4-FFF2-40B4-BE49-F238E27FC236}">
                <a16:creationId xmlns:a16="http://schemas.microsoft.com/office/drawing/2014/main" id="{424D4F3B-2A3B-4C31-8C10-AA6F1EBB9721}"/>
              </a:ext>
            </a:extLst>
          </p:cNvPr>
          <p:cNvGrpSpPr/>
          <p:nvPr userDrawn="1"/>
        </p:nvGrpSpPr>
        <p:grpSpPr>
          <a:xfrm>
            <a:off x="1669959" y="151459"/>
            <a:ext cx="9575469" cy="4949559"/>
            <a:chOff x="599086" y="149460"/>
            <a:chExt cx="11065975" cy="5720001"/>
          </a:xfrm>
        </p:grpSpPr>
        <p:cxnSp>
          <p:nvCxnSpPr>
            <p:cNvPr id="47" name="Rett linje 46">
              <a:extLst>
                <a:ext uri="{FF2B5EF4-FFF2-40B4-BE49-F238E27FC236}">
                  <a16:creationId xmlns:a16="http://schemas.microsoft.com/office/drawing/2014/main" id="{C18EA1EE-3D8B-4BEB-940E-2C697ECCFE2B}"/>
                </a:ext>
              </a:extLst>
            </p:cNvPr>
            <p:cNvCxnSpPr>
              <a:cxnSpLocks/>
            </p:cNvCxnSpPr>
            <p:nvPr/>
          </p:nvCxnSpPr>
          <p:spPr>
            <a:xfrm>
              <a:off x="6294022" y="2120235"/>
              <a:ext cx="307768" cy="562"/>
            </a:xfrm>
            <a:prstGeom prst="line">
              <a:avLst/>
            </a:prstGeom>
            <a:noFill/>
            <a:ln w="9525" cap="flat" cmpd="sng" algn="ctr">
              <a:solidFill>
                <a:schemeClr val="bg1">
                  <a:lumMod val="75000"/>
                </a:schemeClr>
              </a:solidFill>
              <a:prstDash val="solid"/>
            </a:ln>
            <a:effectLst/>
          </p:spPr>
        </p:cxnSp>
        <p:cxnSp>
          <p:nvCxnSpPr>
            <p:cNvPr id="48" name="Rett linje 47">
              <a:extLst>
                <a:ext uri="{FF2B5EF4-FFF2-40B4-BE49-F238E27FC236}">
                  <a16:creationId xmlns:a16="http://schemas.microsoft.com/office/drawing/2014/main" id="{55BF2D01-CD5A-472E-B7EC-A6BA39DD435E}"/>
                </a:ext>
              </a:extLst>
            </p:cNvPr>
            <p:cNvCxnSpPr>
              <a:cxnSpLocks/>
            </p:cNvCxnSpPr>
            <p:nvPr/>
          </p:nvCxnSpPr>
          <p:spPr>
            <a:xfrm>
              <a:off x="5985949" y="2120797"/>
              <a:ext cx="315177" cy="0"/>
            </a:xfrm>
            <a:prstGeom prst="line">
              <a:avLst/>
            </a:prstGeom>
            <a:noFill/>
            <a:ln w="9525" cap="flat" cmpd="sng" algn="ctr">
              <a:solidFill>
                <a:schemeClr val="bg1">
                  <a:lumMod val="75000"/>
                </a:schemeClr>
              </a:solidFill>
              <a:prstDash val="solid"/>
            </a:ln>
            <a:effectLst/>
          </p:spPr>
        </p:cxnSp>
        <p:cxnSp>
          <p:nvCxnSpPr>
            <p:cNvPr id="49" name="Rett linje 48">
              <a:extLst>
                <a:ext uri="{FF2B5EF4-FFF2-40B4-BE49-F238E27FC236}">
                  <a16:creationId xmlns:a16="http://schemas.microsoft.com/office/drawing/2014/main" id="{05D8F8F4-B22B-44F3-A843-D767A2FAE8D8}"/>
                </a:ext>
              </a:extLst>
            </p:cNvPr>
            <p:cNvCxnSpPr>
              <a:cxnSpLocks/>
            </p:cNvCxnSpPr>
            <p:nvPr/>
          </p:nvCxnSpPr>
          <p:spPr>
            <a:xfrm flipV="1">
              <a:off x="1396976" y="2537241"/>
              <a:ext cx="9426640" cy="37689"/>
            </a:xfrm>
            <a:prstGeom prst="line">
              <a:avLst/>
            </a:prstGeom>
            <a:noFill/>
            <a:ln w="9525" cap="flat" cmpd="sng" algn="ctr">
              <a:solidFill>
                <a:schemeClr val="bg1">
                  <a:lumMod val="75000"/>
                </a:schemeClr>
              </a:solidFill>
              <a:prstDash val="solid"/>
            </a:ln>
            <a:effectLst/>
          </p:spPr>
        </p:cxnSp>
        <p:cxnSp>
          <p:nvCxnSpPr>
            <p:cNvPr id="50" name="Rett linje 49">
              <a:extLst>
                <a:ext uri="{FF2B5EF4-FFF2-40B4-BE49-F238E27FC236}">
                  <a16:creationId xmlns:a16="http://schemas.microsoft.com/office/drawing/2014/main" id="{2D4C4F44-3C31-4581-A250-6E60A9C7B7BC}"/>
                </a:ext>
              </a:extLst>
            </p:cNvPr>
            <p:cNvCxnSpPr>
              <a:cxnSpLocks/>
            </p:cNvCxnSpPr>
            <p:nvPr/>
          </p:nvCxnSpPr>
          <p:spPr>
            <a:xfrm>
              <a:off x="6301126" y="1489976"/>
              <a:ext cx="0" cy="1074243"/>
            </a:xfrm>
            <a:prstGeom prst="line">
              <a:avLst/>
            </a:prstGeom>
            <a:noFill/>
            <a:ln w="9525" cap="flat" cmpd="sng" algn="ctr">
              <a:solidFill>
                <a:schemeClr val="bg1">
                  <a:lumMod val="75000"/>
                </a:schemeClr>
              </a:solidFill>
              <a:prstDash val="solid"/>
            </a:ln>
            <a:effectLst/>
          </p:spPr>
        </p:cxnSp>
        <p:sp>
          <p:nvSpPr>
            <p:cNvPr id="51" name="TekstSylinder 50">
              <a:extLst>
                <a:ext uri="{FF2B5EF4-FFF2-40B4-BE49-F238E27FC236}">
                  <a16:creationId xmlns:a16="http://schemas.microsoft.com/office/drawing/2014/main" id="{602FB2D1-8126-45AE-9C5F-7121756F64AF}"/>
                </a:ext>
              </a:extLst>
            </p:cNvPr>
            <p:cNvSpPr txBox="1"/>
            <p:nvPr userDrawn="1"/>
          </p:nvSpPr>
          <p:spPr>
            <a:xfrm>
              <a:off x="6367553" y="3574578"/>
              <a:ext cx="1451013" cy="510696"/>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S</a:t>
              </a:r>
              <a:r>
                <a:rPr kumimoji="0" lang="nb-NO" sz="1100" b="0" i="0" u="none" strike="noStrike" kern="0" cap="none" spc="0" normalizeH="0" baseline="0" noProof="0" dirty="0" err="1">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ervicefag</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52" name="TekstSylinder 51">
              <a:extLst>
                <a:ext uri="{FF2B5EF4-FFF2-40B4-BE49-F238E27FC236}">
                  <a16:creationId xmlns:a16="http://schemas.microsoft.com/office/drawing/2014/main" id="{C356B66F-C3F1-42F9-9245-88D9D8CEA261}"/>
                </a:ext>
              </a:extLst>
            </p:cNvPr>
            <p:cNvSpPr txBox="1"/>
            <p:nvPr userDrawn="1"/>
          </p:nvSpPr>
          <p:spPr>
            <a:xfrm>
              <a:off x="6372218" y="4160994"/>
              <a:ext cx="1428334" cy="510695"/>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V</a:t>
              </a:r>
              <a:r>
                <a:rPr kumimoji="0" lang="nb-NO" sz="1100" b="0" i="0" u="none" strike="noStrike" kern="0" cap="none" spc="0" normalizeH="0" baseline="0" noProof="0" dirty="0" err="1">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irksomhets</a:t>
              </a:r>
              <a:r>
                <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-utvikling</a:t>
              </a:r>
            </a:p>
          </p:txBody>
        </p:sp>
        <p:cxnSp>
          <p:nvCxnSpPr>
            <p:cNvPr id="53" name="Rett linje 52">
              <a:extLst>
                <a:ext uri="{FF2B5EF4-FFF2-40B4-BE49-F238E27FC236}">
                  <a16:creationId xmlns:a16="http://schemas.microsoft.com/office/drawing/2014/main" id="{046859AD-C1DD-404C-9400-2927C0D34338}"/>
                </a:ext>
              </a:extLst>
            </p:cNvPr>
            <p:cNvCxnSpPr/>
            <p:nvPr userDrawn="1"/>
          </p:nvCxnSpPr>
          <p:spPr>
            <a:xfrm flipV="1">
              <a:off x="1396976" y="2564218"/>
              <a:ext cx="0" cy="235294"/>
            </a:xfrm>
            <a:prstGeom prst="line">
              <a:avLst/>
            </a:prstGeom>
            <a:noFill/>
            <a:ln w="9525" cap="flat" cmpd="sng" algn="ctr">
              <a:solidFill>
                <a:schemeClr val="bg1">
                  <a:lumMod val="75000"/>
                </a:schemeClr>
              </a:solidFill>
              <a:prstDash val="solid"/>
            </a:ln>
            <a:effectLst/>
          </p:spPr>
        </p:cxnSp>
        <p:cxnSp>
          <p:nvCxnSpPr>
            <p:cNvPr id="54" name="Rett linje 53">
              <a:extLst>
                <a:ext uri="{FF2B5EF4-FFF2-40B4-BE49-F238E27FC236}">
                  <a16:creationId xmlns:a16="http://schemas.microsoft.com/office/drawing/2014/main" id="{974BEC91-13FC-41D8-88A8-CFAE8FF03319}"/>
                </a:ext>
              </a:extLst>
            </p:cNvPr>
            <p:cNvCxnSpPr/>
            <p:nvPr userDrawn="1"/>
          </p:nvCxnSpPr>
          <p:spPr>
            <a:xfrm flipV="1">
              <a:off x="3274872" y="2564218"/>
              <a:ext cx="0" cy="235294"/>
            </a:xfrm>
            <a:prstGeom prst="line">
              <a:avLst/>
            </a:prstGeom>
            <a:noFill/>
            <a:ln w="9525" cap="flat" cmpd="sng" algn="ctr">
              <a:solidFill>
                <a:schemeClr val="bg1">
                  <a:lumMod val="75000"/>
                </a:schemeClr>
              </a:solidFill>
              <a:prstDash val="solid"/>
            </a:ln>
            <a:effectLst/>
          </p:spPr>
        </p:cxnSp>
        <p:cxnSp>
          <p:nvCxnSpPr>
            <p:cNvPr id="55" name="Rett linje 54">
              <a:extLst>
                <a:ext uri="{FF2B5EF4-FFF2-40B4-BE49-F238E27FC236}">
                  <a16:creationId xmlns:a16="http://schemas.microsoft.com/office/drawing/2014/main" id="{CE332B29-884C-4F44-8F1D-2F61D28D97DF}"/>
                </a:ext>
              </a:extLst>
            </p:cNvPr>
            <p:cNvCxnSpPr/>
            <p:nvPr userDrawn="1"/>
          </p:nvCxnSpPr>
          <p:spPr>
            <a:xfrm flipV="1">
              <a:off x="8962555" y="2545337"/>
              <a:ext cx="0" cy="235294"/>
            </a:xfrm>
            <a:prstGeom prst="line">
              <a:avLst/>
            </a:prstGeom>
            <a:noFill/>
            <a:ln w="9525" cap="flat" cmpd="sng" algn="ctr">
              <a:solidFill>
                <a:schemeClr val="bg1">
                  <a:lumMod val="75000"/>
                </a:schemeClr>
              </a:solidFill>
              <a:prstDash val="solid"/>
            </a:ln>
            <a:effectLst/>
          </p:spPr>
        </p:cxnSp>
        <p:sp>
          <p:nvSpPr>
            <p:cNvPr id="56" name="Rektangel 55">
              <a:extLst>
                <a:ext uri="{FF2B5EF4-FFF2-40B4-BE49-F238E27FC236}">
                  <a16:creationId xmlns:a16="http://schemas.microsoft.com/office/drawing/2014/main" id="{2ACF3AC9-C0D9-4A0F-A278-87257598C07A}"/>
                </a:ext>
              </a:extLst>
            </p:cNvPr>
            <p:cNvSpPr/>
            <p:nvPr userDrawn="1"/>
          </p:nvSpPr>
          <p:spPr>
            <a:xfrm>
              <a:off x="10389257" y="3627006"/>
              <a:ext cx="1088334" cy="374502"/>
            </a:xfrm>
            <a:prstGeom prst="rect">
              <a:avLst/>
            </a:prstGeom>
            <a:solidFill>
              <a:srgbClr val="00ADBA"/>
            </a:solidFill>
            <a:ln w="10795" cap="flat" cmpd="sng" algn="ctr">
              <a:solidFill>
                <a:sysClr val="window" lastClr="FFFFFF">
                  <a:hueOff val="0"/>
                  <a:satOff val="0"/>
                  <a:lumOff val="0"/>
                  <a:alphaOff val="0"/>
                </a:sysClr>
              </a:solidFill>
              <a:prstDash val="solid"/>
            </a:ln>
            <a:effectLst/>
          </p:spPr>
        </p:sp>
        <p:sp>
          <p:nvSpPr>
            <p:cNvPr id="57" name="TekstSylinder 56">
              <a:extLst>
                <a:ext uri="{FF2B5EF4-FFF2-40B4-BE49-F238E27FC236}">
                  <a16:creationId xmlns:a16="http://schemas.microsoft.com/office/drawing/2014/main" id="{47CBC313-0381-4077-B8FA-F3A9DF4E5966}"/>
                </a:ext>
              </a:extLst>
            </p:cNvPr>
            <p:cNvSpPr txBox="1"/>
            <p:nvPr userDrawn="1"/>
          </p:nvSpPr>
          <p:spPr>
            <a:xfrm>
              <a:off x="10109906" y="3575974"/>
              <a:ext cx="1478241" cy="514836"/>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Naturmangfold</a:t>
              </a:r>
            </a:p>
          </p:txBody>
        </p:sp>
        <p:sp>
          <p:nvSpPr>
            <p:cNvPr id="58" name="TekstSylinder 57">
              <a:extLst>
                <a:ext uri="{FF2B5EF4-FFF2-40B4-BE49-F238E27FC236}">
                  <a16:creationId xmlns:a16="http://schemas.microsoft.com/office/drawing/2014/main" id="{C2BC6038-971C-493D-BB0E-A9CA8A5358C0}"/>
                </a:ext>
              </a:extLst>
            </p:cNvPr>
            <p:cNvSpPr txBox="1"/>
            <p:nvPr userDrawn="1"/>
          </p:nvSpPr>
          <p:spPr>
            <a:xfrm>
              <a:off x="10109906" y="4161782"/>
              <a:ext cx="1460763" cy="514836"/>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Plan og inngrepsforvaltning</a:t>
              </a:r>
            </a:p>
          </p:txBody>
        </p:sp>
        <p:sp>
          <p:nvSpPr>
            <p:cNvPr id="59" name="TekstSylinder 58">
              <a:extLst>
                <a:ext uri="{FF2B5EF4-FFF2-40B4-BE49-F238E27FC236}">
                  <a16:creationId xmlns:a16="http://schemas.microsoft.com/office/drawing/2014/main" id="{2ECE55CE-2FB5-4EDB-B0C7-1221703FC56C}"/>
                </a:ext>
              </a:extLst>
            </p:cNvPr>
            <p:cNvSpPr txBox="1"/>
            <p:nvPr userDrawn="1"/>
          </p:nvSpPr>
          <p:spPr>
            <a:xfrm>
              <a:off x="10109906" y="4762486"/>
              <a:ext cx="1457602" cy="514836"/>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Forurensning</a:t>
              </a:r>
            </a:p>
          </p:txBody>
        </p:sp>
        <p:cxnSp>
          <p:nvCxnSpPr>
            <p:cNvPr id="60" name="Rett linje 59">
              <a:extLst>
                <a:ext uri="{FF2B5EF4-FFF2-40B4-BE49-F238E27FC236}">
                  <a16:creationId xmlns:a16="http://schemas.microsoft.com/office/drawing/2014/main" id="{27F28048-4FB1-4608-8DDB-F4838CBFFEB1}"/>
                </a:ext>
              </a:extLst>
            </p:cNvPr>
            <p:cNvCxnSpPr/>
            <p:nvPr userDrawn="1"/>
          </p:nvCxnSpPr>
          <p:spPr>
            <a:xfrm flipV="1">
              <a:off x="7078828" y="2545337"/>
              <a:ext cx="0" cy="235294"/>
            </a:xfrm>
            <a:prstGeom prst="line">
              <a:avLst/>
            </a:prstGeom>
            <a:noFill/>
            <a:ln w="9525" cap="flat" cmpd="sng" algn="ctr">
              <a:solidFill>
                <a:schemeClr val="bg1">
                  <a:lumMod val="75000"/>
                </a:schemeClr>
              </a:solidFill>
              <a:prstDash val="solid"/>
            </a:ln>
            <a:effectLst/>
          </p:spPr>
        </p:cxnSp>
        <p:sp>
          <p:nvSpPr>
            <p:cNvPr id="61" name="TekstSylinder 60">
              <a:extLst>
                <a:ext uri="{FF2B5EF4-FFF2-40B4-BE49-F238E27FC236}">
                  <a16:creationId xmlns:a16="http://schemas.microsoft.com/office/drawing/2014/main" id="{21DA1336-EB52-4A63-93F8-C078E59E7463}"/>
                </a:ext>
              </a:extLst>
            </p:cNvPr>
            <p:cNvSpPr txBox="1"/>
            <p:nvPr userDrawn="1"/>
          </p:nvSpPr>
          <p:spPr>
            <a:xfrm>
              <a:off x="4468846" y="4766220"/>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Skogbruk</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62" name="TekstSylinder 61">
              <a:extLst>
                <a:ext uri="{FF2B5EF4-FFF2-40B4-BE49-F238E27FC236}">
                  <a16:creationId xmlns:a16="http://schemas.microsoft.com/office/drawing/2014/main" id="{D743D9A4-4D7F-4CBD-A123-BF0808D51330}"/>
                </a:ext>
              </a:extLst>
            </p:cNvPr>
            <p:cNvSpPr txBox="1"/>
            <p:nvPr userDrawn="1"/>
          </p:nvSpPr>
          <p:spPr>
            <a:xfrm>
              <a:off x="4468845" y="3574579"/>
              <a:ext cx="1451013" cy="510696"/>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A</a:t>
              </a:r>
              <a:r>
                <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real- og </a:t>
              </a:r>
              <a:r>
                <a:rPr kumimoji="0" lang="nb-NO" sz="1100" b="0" i="0" u="none" strike="noStrike" kern="0" cap="none" spc="0" normalizeH="0" baseline="0" noProof="0" dirty="0" err="1">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lovforvaltning</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63" name="TekstSylinder 62">
              <a:extLst>
                <a:ext uri="{FF2B5EF4-FFF2-40B4-BE49-F238E27FC236}">
                  <a16:creationId xmlns:a16="http://schemas.microsoft.com/office/drawing/2014/main" id="{87607C3E-5F46-4716-A0A4-0F4A9AC1987B}"/>
                </a:ext>
              </a:extLst>
            </p:cNvPr>
            <p:cNvSpPr txBox="1"/>
            <p:nvPr userDrawn="1"/>
          </p:nvSpPr>
          <p:spPr>
            <a:xfrm>
              <a:off x="4468845" y="4165479"/>
              <a:ext cx="1451013"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J</a:t>
              </a:r>
              <a:r>
                <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ordbruk og mat</a:t>
              </a:r>
            </a:p>
          </p:txBody>
        </p:sp>
        <p:cxnSp>
          <p:nvCxnSpPr>
            <p:cNvPr id="64" name="Rett linje 63">
              <a:extLst>
                <a:ext uri="{FF2B5EF4-FFF2-40B4-BE49-F238E27FC236}">
                  <a16:creationId xmlns:a16="http://schemas.microsoft.com/office/drawing/2014/main" id="{0EFFB534-944E-4547-90FE-1C6BBC4D0483}"/>
                </a:ext>
              </a:extLst>
            </p:cNvPr>
            <p:cNvCxnSpPr/>
            <p:nvPr userDrawn="1"/>
          </p:nvCxnSpPr>
          <p:spPr>
            <a:xfrm flipV="1">
              <a:off x="5228509" y="2564218"/>
              <a:ext cx="0" cy="235294"/>
            </a:xfrm>
            <a:prstGeom prst="line">
              <a:avLst/>
            </a:prstGeom>
            <a:noFill/>
            <a:ln w="9525" cap="flat" cmpd="sng" algn="ctr">
              <a:solidFill>
                <a:schemeClr val="bg1">
                  <a:lumMod val="75000"/>
                </a:schemeClr>
              </a:solidFill>
              <a:prstDash val="solid"/>
            </a:ln>
            <a:effectLst/>
          </p:spPr>
        </p:cxnSp>
        <p:cxnSp>
          <p:nvCxnSpPr>
            <p:cNvPr id="65" name="Rett linje 64">
              <a:extLst>
                <a:ext uri="{FF2B5EF4-FFF2-40B4-BE49-F238E27FC236}">
                  <a16:creationId xmlns:a16="http://schemas.microsoft.com/office/drawing/2014/main" id="{3A354FE0-188A-4C50-8979-0BDD7BC14516}"/>
                </a:ext>
              </a:extLst>
            </p:cNvPr>
            <p:cNvCxnSpPr/>
            <p:nvPr userDrawn="1"/>
          </p:nvCxnSpPr>
          <p:spPr>
            <a:xfrm flipV="1">
              <a:off x="10823616" y="2535994"/>
              <a:ext cx="0" cy="235294"/>
            </a:xfrm>
            <a:prstGeom prst="line">
              <a:avLst/>
            </a:prstGeom>
            <a:noFill/>
            <a:ln w="9525" cap="flat" cmpd="sng" algn="ctr">
              <a:solidFill>
                <a:schemeClr val="bg1">
                  <a:lumMod val="75000"/>
                </a:schemeClr>
              </a:solidFill>
              <a:prstDash val="solid"/>
            </a:ln>
            <a:effectLst/>
          </p:spPr>
        </p:cxnSp>
        <p:sp>
          <p:nvSpPr>
            <p:cNvPr id="107" name="Frihåndsform: figur 106">
              <a:extLst>
                <a:ext uri="{FF2B5EF4-FFF2-40B4-BE49-F238E27FC236}">
                  <a16:creationId xmlns:a16="http://schemas.microsoft.com/office/drawing/2014/main" id="{ED6A0713-A9CD-4C69-93A0-17E317A56026}"/>
                </a:ext>
              </a:extLst>
            </p:cNvPr>
            <p:cNvSpPr/>
            <p:nvPr userDrawn="1"/>
          </p:nvSpPr>
          <p:spPr>
            <a:xfrm>
              <a:off x="4764642" y="149460"/>
              <a:ext cx="3205823" cy="1427849"/>
            </a:xfrm>
            <a:custGeom>
              <a:avLst/>
              <a:gdLst>
                <a:gd name="connsiteX0" fmla="*/ 0 w 2018883"/>
                <a:gd name="connsiteY0" fmla="*/ 0 h 800384"/>
                <a:gd name="connsiteX1" fmla="*/ 2018883 w 2018883"/>
                <a:gd name="connsiteY1" fmla="*/ 0 h 800384"/>
                <a:gd name="connsiteX2" fmla="*/ 2018883 w 2018883"/>
                <a:gd name="connsiteY2" fmla="*/ 800384 h 800384"/>
                <a:gd name="connsiteX3" fmla="*/ 0 w 2018883"/>
                <a:gd name="connsiteY3" fmla="*/ 800384 h 800384"/>
                <a:gd name="connsiteX4" fmla="*/ 0 w 2018883"/>
                <a:gd name="connsiteY4" fmla="*/ 0 h 80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8883" h="800384">
                  <a:moveTo>
                    <a:pt x="0" y="0"/>
                  </a:moveTo>
                  <a:lnTo>
                    <a:pt x="2018883" y="0"/>
                  </a:lnTo>
                  <a:lnTo>
                    <a:pt x="2018883" y="800384"/>
                  </a:lnTo>
                  <a:lnTo>
                    <a:pt x="0" y="800384"/>
                  </a:lnTo>
                  <a:lnTo>
                    <a:pt x="0" y="0"/>
                  </a:lnTo>
                  <a:close/>
                </a:path>
              </a:pathLst>
            </a:custGeom>
            <a:solidFill>
              <a:srgbClr val="00244E"/>
            </a:solidFill>
            <a:ln w="10795" cap="flat" cmpd="sng" algn="ctr">
              <a:noFill/>
              <a:prstDash val="solid"/>
            </a:ln>
            <a:effectLst/>
          </p:spPr>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defRPr/>
              </a:pPr>
              <a:r>
                <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Statsforvalter</a:t>
              </a:r>
            </a:p>
            <a:p>
              <a:pPr marL="0" marR="0" lvl="0" indent="0" algn="ctr" defTabSz="533400" eaLnBrk="1" fontAlgn="auto" latinLnBrk="0" hangingPunct="1">
                <a:lnSpc>
                  <a:spcPct val="90000"/>
                </a:lnSpc>
                <a:spcBef>
                  <a:spcPct val="0"/>
                </a:spcBef>
                <a:spcAft>
                  <a:spcPct val="35000"/>
                </a:spcAft>
                <a:buClrTx/>
                <a:buSzTx/>
                <a:buFontTx/>
                <a:buNone/>
                <a:tabLst/>
                <a:defRPr/>
              </a:pPr>
              <a:r>
                <a:rPr kumimoji="0" lang="nb-NO" sz="1100"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Frank Jenssen</a:t>
              </a:r>
            </a:p>
            <a:p>
              <a:pPr marL="0" marR="0" lvl="0" indent="0" algn="ctr" defTabSz="533400" eaLnBrk="1" fontAlgn="auto" latinLnBrk="0" hangingPunct="1">
                <a:lnSpc>
                  <a:spcPct val="90000"/>
                </a:lnSpc>
                <a:spcBef>
                  <a:spcPct val="0"/>
                </a:spcBef>
                <a:spcAft>
                  <a:spcPct val="35000"/>
                </a:spcAft>
                <a:buClrTx/>
                <a:buSzTx/>
                <a:buFontTx/>
                <a:buNone/>
                <a:tabLst/>
                <a:defRPr/>
              </a:pPr>
              <a:endParaRPr kumimoji="0" lang="nb-NO" sz="900"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a:p>
              <a:pPr lvl="0" algn="ctr" defTabSz="533400">
                <a:lnSpc>
                  <a:spcPct val="90000"/>
                </a:lnSpc>
                <a:spcBef>
                  <a:spcPct val="0"/>
                </a:spcBef>
                <a:spcAft>
                  <a:spcPct val="35000"/>
                </a:spcAft>
                <a:defRPr/>
              </a:pPr>
              <a:r>
                <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Assisterende </a:t>
              </a:r>
              <a:r>
                <a:rPr kumimoji="0" lang="nb-NO" sz="1200"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s</a:t>
              </a:r>
              <a:r>
                <a:rPr lang="nb-NO" sz="1200" kern="0" dirty="0" err="1">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tatsforvalter</a:t>
              </a:r>
              <a:endPar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marL="0" marR="0" lvl="0" indent="0" algn="ctr" defTabSz="533400" eaLnBrk="1" fontAlgn="auto" latinLnBrk="0" hangingPunct="1">
                <a:lnSpc>
                  <a:spcPct val="90000"/>
                </a:lnSpc>
                <a:spcBef>
                  <a:spcPct val="0"/>
                </a:spcBef>
                <a:spcAft>
                  <a:spcPct val="35000"/>
                </a:spcAft>
                <a:buClrTx/>
                <a:buSzTx/>
                <a:buFontTx/>
                <a:buNone/>
                <a:tabLst/>
                <a:defRPr/>
              </a:pPr>
              <a:r>
                <a:rPr kumimoji="0" lang="nb-NO" sz="1100"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Øystein Johannessen</a:t>
              </a:r>
              <a:endParaRPr kumimoji="0" lang="nb-NO" sz="1100" b="0" i="1" u="none" strike="noStrike" kern="0" cap="none" spc="0" normalizeH="0" baseline="0" noProof="0" dirty="0">
                <a:ln>
                  <a:noFill/>
                </a:ln>
                <a:solidFill>
                  <a:prstClr val="white"/>
                </a:solidFill>
                <a:effectLst/>
                <a:uLnTx/>
                <a:uFillTx/>
                <a:latin typeface="Open Sans"/>
                <a:ea typeface="Open Sans SemiBold" panose="020B0706030804020204" pitchFamily="34" charset="0"/>
                <a:cs typeface="Open Sans SemiBold" panose="020B0706030804020204" pitchFamily="34" charset="0"/>
              </a:endParaRPr>
            </a:p>
          </p:txBody>
        </p:sp>
        <p:sp>
          <p:nvSpPr>
            <p:cNvPr id="108" name="Frihåndsform: figur 107">
              <a:extLst>
                <a:ext uri="{FF2B5EF4-FFF2-40B4-BE49-F238E27FC236}">
                  <a16:creationId xmlns:a16="http://schemas.microsoft.com/office/drawing/2014/main" id="{AE94A658-D3ED-453B-9FB8-91AA8F5FA9D4}"/>
                </a:ext>
              </a:extLst>
            </p:cNvPr>
            <p:cNvSpPr/>
            <p:nvPr/>
          </p:nvSpPr>
          <p:spPr>
            <a:xfrm>
              <a:off x="2485868" y="2780631"/>
              <a:ext cx="1632065"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533400">
                <a:lnSpc>
                  <a:spcPct val="90000"/>
                </a:lnSpc>
                <a:spcBef>
                  <a:spcPct val="0"/>
                </a:spcBef>
                <a:spcAft>
                  <a:spcPct val="35000"/>
                </a:spcAft>
              </a:pPr>
              <a:r>
                <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Helse og omsorg</a:t>
              </a:r>
            </a:p>
            <a:p>
              <a:pPr lvl="0" algn="ctr" defTabSz="533400">
                <a:lnSpc>
                  <a:spcPct val="90000"/>
                </a:lnSpc>
                <a:spcBef>
                  <a:spcPct val="0"/>
                </a:spcBef>
                <a:spcAft>
                  <a:spcPct val="35000"/>
                </a:spcAft>
              </a:pPr>
              <a:r>
                <a:rPr lang="nb-NO" sz="11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Jan Vaage</a:t>
              </a:r>
            </a:p>
          </p:txBody>
        </p:sp>
        <p:sp>
          <p:nvSpPr>
            <p:cNvPr id="109" name="Frihåndsform: figur 108">
              <a:extLst>
                <a:ext uri="{FF2B5EF4-FFF2-40B4-BE49-F238E27FC236}">
                  <a16:creationId xmlns:a16="http://schemas.microsoft.com/office/drawing/2014/main" id="{7E10CDCC-DB65-4A39-B3AA-A2C8941A7FC5}"/>
                </a:ext>
              </a:extLst>
            </p:cNvPr>
            <p:cNvSpPr/>
            <p:nvPr/>
          </p:nvSpPr>
          <p:spPr>
            <a:xfrm>
              <a:off x="4372650" y="2780631"/>
              <a:ext cx="1632065"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Landbruk</a:t>
              </a:r>
            </a:p>
            <a:p>
              <a:pPr lvl="0" algn="ctr" defTabSz="488950">
                <a:lnSpc>
                  <a:spcPct val="90000"/>
                </a:lnSpc>
                <a:spcBef>
                  <a:spcPct val="0"/>
                </a:spcBef>
                <a:spcAft>
                  <a:spcPct val="35000"/>
                </a:spcAft>
              </a:pPr>
              <a:r>
                <a:rPr lang="nb-NO" sz="1100" b="1"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Tore Bjørkli</a:t>
              </a:r>
            </a:p>
          </p:txBody>
        </p:sp>
        <p:sp>
          <p:nvSpPr>
            <p:cNvPr id="110" name="Frihåndsform: figur 109">
              <a:extLst>
                <a:ext uri="{FF2B5EF4-FFF2-40B4-BE49-F238E27FC236}">
                  <a16:creationId xmlns:a16="http://schemas.microsoft.com/office/drawing/2014/main" id="{37849DE6-BBC0-41D6-8A4B-6C5BA4B155B1}"/>
                </a:ext>
              </a:extLst>
            </p:cNvPr>
            <p:cNvSpPr/>
            <p:nvPr/>
          </p:nvSpPr>
          <p:spPr>
            <a:xfrm>
              <a:off x="8151893" y="2769527"/>
              <a:ext cx="1632065"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533400">
                <a:lnSpc>
                  <a:spcPct val="90000"/>
                </a:lnSpc>
                <a:spcBef>
                  <a:spcPct val="0"/>
                </a:spcBef>
                <a:spcAft>
                  <a:spcPct val="35000"/>
                </a:spcAft>
              </a:pPr>
              <a:r>
                <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Kommunal og justis</a:t>
              </a:r>
            </a:p>
            <a:p>
              <a:pPr lvl="0" algn="ctr" defTabSz="533400">
                <a:lnSpc>
                  <a:spcPct val="90000"/>
                </a:lnSpc>
                <a:spcBef>
                  <a:spcPct val="0"/>
                </a:spcBef>
                <a:spcAft>
                  <a:spcPct val="35000"/>
                </a:spcAft>
              </a:pPr>
              <a:r>
                <a:rPr lang="nb-NO" sz="11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Mari Mogstad</a:t>
              </a:r>
            </a:p>
          </p:txBody>
        </p:sp>
        <p:sp>
          <p:nvSpPr>
            <p:cNvPr id="111" name="Frihåndsform: figur 110">
              <a:extLst>
                <a:ext uri="{FF2B5EF4-FFF2-40B4-BE49-F238E27FC236}">
                  <a16:creationId xmlns:a16="http://schemas.microsoft.com/office/drawing/2014/main" id="{2EC51CDC-FC9C-4B4B-8A7F-10DE6DCF5E7A}"/>
                </a:ext>
              </a:extLst>
            </p:cNvPr>
            <p:cNvSpPr/>
            <p:nvPr/>
          </p:nvSpPr>
          <p:spPr>
            <a:xfrm>
              <a:off x="599086" y="2774530"/>
              <a:ext cx="1632065"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533400">
                <a:lnSpc>
                  <a:spcPct val="90000"/>
                </a:lnSpc>
                <a:spcBef>
                  <a:spcPct val="0"/>
                </a:spcBef>
                <a:spcAft>
                  <a:spcPct val="35000"/>
                </a:spcAft>
              </a:pPr>
              <a:r>
                <a:rPr lang="nb-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Oppvekst og velferd</a:t>
              </a:r>
            </a:p>
            <a:p>
              <a:pPr lvl="0" algn="ctr" defTabSz="533400">
                <a:lnSpc>
                  <a:spcPct val="90000"/>
                </a:lnSpc>
                <a:spcBef>
                  <a:spcPct val="0"/>
                </a:spcBef>
                <a:spcAft>
                  <a:spcPct val="35000"/>
                </a:spcAft>
              </a:pPr>
              <a:r>
                <a:rPr lang="nb-NO" sz="11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Margrethe Taule (k.)</a:t>
              </a:r>
            </a:p>
          </p:txBody>
        </p:sp>
        <p:sp>
          <p:nvSpPr>
            <p:cNvPr id="112" name="Frihåndsform: figur 111">
              <a:extLst>
                <a:ext uri="{FF2B5EF4-FFF2-40B4-BE49-F238E27FC236}">
                  <a16:creationId xmlns:a16="http://schemas.microsoft.com/office/drawing/2014/main" id="{967AD5D6-63BB-4B4F-935D-4A311DF54D9B}"/>
                </a:ext>
              </a:extLst>
            </p:cNvPr>
            <p:cNvSpPr/>
            <p:nvPr/>
          </p:nvSpPr>
          <p:spPr>
            <a:xfrm>
              <a:off x="10032996" y="2781205"/>
              <a:ext cx="1632065"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533400">
                <a:lnSpc>
                  <a:spcPct val="90000"/>
                </a:lnSpc>
                <a:spcBef>
                  <a:spcPct val="0"/>
                </a:spcBef>
                <a:spcAft>
                  <a:spcPct val="35000"/>
                </a:spcAft>
              </a:pPr>
              <a:r>
                <a:rPr lang="nn-NO" sz="12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Klima og miljø</a:t>
              </a:r>
            </a:p>
            <a:p>
              <a:pPr lvl="0" algn="ctr" defTabSz="533400">
                <a:lnSpc>
                  <a:spcPct val="90000"/>
                </a:lnSpc>
                <a:spcBef>
                  <a:spcPct val="0"/>
                </a:spcBef>
                <a:spcAft>
                  <a:spcPct val="35000"/>
                </a:spcAft>
              </a:pPr>
              <a:r>
                <a:rPr lang="nn-NO" sz="1100"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Bjørnar Wiseth</a:t>
              </a:r>
            </a:p>
          </p:txBody>
        </p:sp>
        <p:sp>
          <p:nvSpPr>
            <p:cNvPr id="113" name="Frihåndsform: figur 112">
              <a:extLst>
                <a:ext uri="{FF2B5EF4-FFF2-40B4-BE49-F238E27FC236}">
                  <a16:creationId xmlns:a16="http://schemas.microsoft.com/office/drawing/2014/main" id="{7A353A3C-3F1C-41B0-B410-4E5FDFCF559F}"/>
                </a:ext>
              </a:extLst>
            </p:cNvPr>
            <p:cNvSpPr/>
            <p:nvPr/>
          </p:nvSpPr>
          <p:spPr>
            <a:xfrm>
              <a:off x="6259432" y="2769527"/>
              <a:ext cx="1632065"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00244E"/>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b-NO" sz="1200" b="1"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Organisasjon og utvikling</a:t>
              </a:r>
            </a:p>
            <a:p>
              <a:pPr lvl="0" algn="ctr" defTabSz="488950">
                <a:lnSpc>
                  <a:spcPct val="90000"/>
                </a:lnSpc>
                <a:spcBef>
                  <a:spcPct val="0"/>
                </a:spcBef>
                <a:spcAft>
                  <a:spcPct val="35000"/>
                </a:spcAft>
              </a:pPr>
              <a:r>
                <a:rPr lang="nb-NO" sz="1100" b="1" kern="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Roar Veiseth</a:t>
              </a:r>
            </a:p>
          </p:txBody>
        </p:sp>
        <p:sp>
          <p:nvSpPr>
            <p:cNvPr id="114" name="Frihåndsform: figur 113">
              <a:extLst>
                <a:ext uri="{FF2B5EF4-FFF2-40B4-BE49-F238E27FC236}">
                  <a16:creationId xmlns:a16="http://schemas.microsoft.com/office/drawing/2014/main" id="{D2E78A83-7376-43CE-ACE6-F27894051349}"/>
                </a:ext>
              </a:extLst>
            </p:cNvPr>
            <p:cNvSpPr/>
            <p:nvPr/>
          </p:nvSpPr>
          <p:spPr>
            <a:xfrm>
              <a:off x="4372650" y="1720765"/>
              <a:ext cx="1620707"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B1B6CD"/>
            </a:solidFill>
            <a:ln w="10795" cap="flat" cmpd="sng" algn="ctr">
              <a:noFill/>
              <a:prstDash val="solid"/>
            </a:ln>
            <a:effectLst/>
          </p:spPr>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b-NO" sz="12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Kommunikasjon og</a:t>
              </a:r>
            </a:p>
            <a:p>
              <a:pPr lvl="0" algn="ctr" defTabSz="488950">
                <a:lnSpc>
                  <a:spcPct val="90000"/>
                </a:lnSpc>
                <a:spcBef>
                  <a:spcPct val="0"/>
                </a:spcBef>
                <a:spcAft>
                  <a:spcPct val="35000"/>
                </a:spcAft>
              </a:pPr>
              <a:r>
                <a:rPr lang="nb-NO" sz="12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lederstøtte</a:t>
              </a:r>
              <a:endParaRPr lang="nb-NO" sz="1200" b="1"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15" name="Frihåndsform: figur 114">
              <a:extLst>
                <a:ext uri="{FF2B5EF4-FFF2-40B4-BE49-F238E27FC236}">
                  <a16:creationId xmlns:a16="http://schemas.microsoft.com/office/drawing/2014/main" id="{14569A1C-50CA-43C6-BA79-713DC14A7823}"/>
                </a:ext>
              </a:extLst>
            </p:cNvPr>
            <p:cNvSpPr/>
            <p:nvPr/>
          </p:nvSpPr>
          <p:spPr>
            <a:xfrm>
              <a:off x="6601791" y="1704925"/>
              <a:ext cx="1620707" cy="712450"/>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rgbClr val="B1B6CD"/>
            </a:solidFill>
            <a:ln w="10795" cap="flat" cmpd="sng" algn="ctr">
              <a:noFill/>
              <a:prstDash val="solid"/>
            </a:ln>
            <a:effectLst/>
          </p:spPr>
          <p:txBody>
            <a:bodyPr spcFirstLastPara="0" vert="horz" wrap="square" lIns="6985" tIns="6985" rIns="6985" bIns="6985" numCol="1" spcCol="1270" anchor="ctr" anchorCtr="0">
              <a:noAutofit/>
            </a:bodyPr>
            <a:lstStyle/>
            <a:p>
              <a:pPr algn="ctr" defTabSz="533400">
                <a:lnSpc>
                  <a:spcPct val="90000"/>
                </a:lnSpc>
                <a:spcBef>
                  <a:spcPct val="0"/>
                </a:spcBef>
                <a:spcAft>
                  <a:spcPct val="35000"/>
                </a:spcAft>
              </a:pPr>
              <a:r>
                <a:rPr lang="nb-NO" sz="12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Reindrift</a:t>
              </a:r>
            </a:p>
            <a:p>
              <a:pPr algn="ctr" defTabSz="533400">
                <a:lnSpc>
                  <a:spcPct val="90000"/>
                </a:lnSpc>
                <a:spcBef>
                  <a:spcPct val="0"/>
                </a:spcBef>
                <a:spcAft>
                  <a:spcPct val="35000"/>
                </a:spcAft>
              </a:pPr>
              <a:r>
                <a:rPr lang="nb-NO" sz="1100" i="1"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Midlertidig i stab</a:t>
              </a:r>
              <a:endParaRPr lang="nb-NO" sz="1100" b="1" i="1"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16" name="TekstSylinder 115">
              <a:extLst>
                <a:ext uri="{FF2B5EF4-FFF2-40B4-BE49-F238E27FC236}">
                  <a16:creationId xmlns:a16="http://schemas.microsoft.com/office/drawing/2014/main" id="{1105F0E5-A478-4A91-A855-EF38DF57D749}"/>
                </a:ext>
              </a:extLst>
            </p:cNvPr>
            <p:cNvSpPr txBox="1"/>
            <p:nvPr/>
          </p:nvSpPr>
          <p:spPr>
            <a:xfrm>
              <a:off x="671470" y="4169315"/>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Barnehage</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17" name="TekstSylinder 116">
              <a:extLst>
                <a:ext uri="{FF2B5EF4-FFF2-40B4-BE49-F238E27FC236}">
                  <a16:creationId xmlns:a16="http://schemas.microsoft.com/office/drawing/2014/main" id="{6D7AACF5-8633-45E5-B13C-0C5F77F2F30B}"/>
                </a:ext>
              </a:extLst>
            </p:cNvPr>
            <p:cNvSpPr txBox="1"/>
            <p:nvPr/>
          </p:nvSpPr>
          <p:spPr>
            <a:xfrm>
              <a:off x="669075" y="3579065"/>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Opplæring</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18" name="TekstSylinder 117">
              <a:extLst>
                <a:ext uri="{FF2B5EF4-FFF2-40B4-BE49-F238E27FC236}">
                  <a16:creationId xmlns:a16="http://schemas.microsoft.com/office/drawing/2014/main" id="{499C242A-77FC-4E29-BE19-56F9C366CA27}"/>
                </a:ext>
              </a:extLst>
            </p:cNvPr>
            <p:cNvSpPr txBox="1"/>
            <p:nvPr/>
          </p:nvSpPr>
          <p:spPr>
            <a:xfrm>
              <a:off x="671470" y="5363252"/>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Barnevern</a:t>
              </a:r>
            </a:p>
          </p:txBody>
        </p:sp>
        <p:sp>
          <p:nvSpPr>
            <p:cNvPr id="119" name="TekstSylinder 118">
              <a:extLst>
                <a:ext uri="{FF2B5EF4-FFF2-40B4-BE49-F238E27FC236}">
                  <a16:creationId xmlns:a16="http://schemas.microsoft.com/office/drawing/2014/main" id="{37601404-F2C3-4404-B25D-F31AD3E8F993}"/>
                </a:ext>
              </a:extLst>
            </p:cNvPr>
            <p:cNvSpPr txBox="1"/>
            <p:nvPr/>
          </p:nvSpPr>
          <p:spPr>
            <a:xfrm>
              <a:off x="671470" y="4768777"/>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NAV og sosiale tjenester</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20" name="TekstSylinder 119">
              <a:extLst>
                <a:ext uri="{FF2B5EF4-FFF2-40B4-BE49-F238E27FC236}">
                  <a16:creationId xmlns:a16="http://schemas.microsoft.com/office/drawing/2014/main" id="{5CB562E8-21A7-491A-9FBE-1BECCD085570}"/>
                </a:ext>
              </a:extLst>
            </p:cNvPr>
            <p:cNvSpPr txBox="1"/>
            <p:nvPr/>
          </p:nvSpPr>
          <p:spPr>
            <a:xfrm>
              <a:off x="8237048" y="4735693"/>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Vergemål og bevilling</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21" name="TekstSylinder 120">
              <a:extLst>
                <a:ext uri="{FF2B5EF4-FFF2-40B4-BE49-F238E27FC236}">
                  <a16:creationId xmlns:a16="http://schemas.microsoft.com/office/drawing/2014/main" id="{8EA92990-F637-4F6A-9727-AA62CE54FF8A}"/>
                </a:ext>
              </a:extLst>
            </p:cNvPr>
            <p:cNvSpPr txBox="1"/>
            <p:nvPr/>
          </p:nvSpPr>
          <p:spPr>
            <a:xfrm>
              <a:off x="8242879" y="4156756"/>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defRPr/>
              </a:pPr>
              <a:r>
                <a:rPr lang="nb-NO" sz="1100" kern="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Samordnings-seksjonen</a:t>
              </a:r>
              <a:endPar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22" name="TekstSylinder 121">
              <a:extLst>
                <a:ext uri="{FF2B5EF4-FFF2-40B4-BE49-F238E27FC236}">
                  <a16:creationId xmlns:a16="http://schemas.microsoft.com/office/drawing/2014/main" id="{D942813A-E35A-481E-AFBD-44C446994B4E}"/>
                </a:ext>
              </a:extLst>
            </p:cNvPr>
            <p:cNvSpPr txBox="1"/>
            <p:nvPr/>
          </p:nvSpPr>
          <p:spPr>
            <a:xfrm>
              <a:off x="2597669" y="3576821"/>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Rettsikkerhet</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23" name="TekstSylinder 122">
              <a:extLst>
                <a:ext uri="{FF2B5EF4-FFF2-40B4-BE49-F238E27FC236}">
                  <a16:creationId xmlns:a16="http://schemas.microsoft.com/office/drawing/2014/main" id="{9F25DC20-0129-4E7F-BF88-67BCDA438566}"/>
                </a:ext>
              </a:extLst>
            </p:cNvPr>
            <p:cNvSpPr txBox="1"/>
            <p:nvPr/>
          </p:nvSpPr>
          <p:spPr>
            <a:xfrm>
              <a:off x="8237048" y="5311131"/>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Samfunnssikkerhet og beredskap</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24" name="TekstSylinder 123">
              <a:extLst>
                <a:ext uri="{FF2B5EF4-FFF2-40B4-BE49-F238E27FC236}">
                  <a16:creationId xmlns:a16="http://schemas.microsoft.com/office/drawing/2014/main" id="{535FAD59-4E42-483D-ADF9-CA61909EC297}"/>
                </a:ext>
              </a:extLst>
            </p:cNvPr>
            <p:cNvSpPr txBox="1"/>
            <p:nvPr/>
          </p:nvSpPr>
          <p:spPr>
            <a:xfrm>
              <a:off x="2597669" y="4163236"/>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defRPr/>
              </a:pPr>
              <a:r>
                <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Utvikling</a:t>
              </a:r>
              <a:endParaRPr kumimoji="0" lang="nb-NO" sz="1100" b="0" i="0" u="none" strike="noStrike" kern="0" cap="none" spc="0" normalizeH="0" baseline="0" noProof="0" dirty="0">
                <a:ln>
                  <a:noFill/>
                </a:ln>
                <a:solidFill>
                  <a:schemeClr val="bg2">
                    <a:lumMod val="10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25" name="TekstSylinder 124">
              <a:extLst>
                <a:ext uri="{FF2B5EF4-FFF2-40B4-BE49-F238E27FC236}">
                  <a16:creationId xmlns:a16="http://schemas.microsoft.com/office/drawing/2014/main" id="{4B6B1F62-EC6E-46A1-AE9D-FB7C38E79CC2}"/>
                </a:ext>
              </a:extLst>
            </p:cNvPr>
            <p:cNvSpPr txBox="1"/>
            <p:nvPr/>
          </p:nvSpPr>
          <p:spPr>
            <a:xfrm>
              <a:off x="8237048" y="3581318"/>
              <a:ext cx="1451012" cy="506209"/>
            </a:xfrm>
            <a:prstGeom prst="rect">
              <a:avLst/>
            </a:prstGeom>
            <a:solidFill>
              <a:srgbClr val="00ADBA"/>
            </a:solidFill>
            <a:ln>
              <a:noFill/>
            </a:ln>
            <a:effectLst/>
          </p:spPr>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defRPr/>
              </a:pPr>
              <a:r>
                <a:rPr lang="nb-NO" sz="1100" kern="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Juridisk seksjon</a:t>
              </a:r>
              <a:endParaRPr lang="nb-NO" sz="1100" kern="0" dirty="0">
                <a:solidFill>
                  <a:schemeClr val="bg2">
                    <a:lumMod val="10000"/>
                  </a:scheme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graphicFrame>
        <p:nvGraphicFramePr>
          <p:cNvPr id="126" name="Tabell 5">
            <a:extLst>
              <a:ext uri="{FF2B5EF4-FFF2-40B4-BE49-F238E27FC236}">
                <a16:creationId xmlns:a16="http://schemas.microsoft.com/office/drawing/2014/main" id="{22DAE095-9772-44AF-B72D-05DA1ABA952E}"/>
              </a:ext>
            </a:extLst>
          </p:cNvPr>
          <p:cNvGraphicFramePr>
            <a:graphicFrameLocks noGrp="1"/>
          </p:cNvGraphicFramePr>
          <p:nvPr userDrawn="1">
            <p:extLst>
              <p:ext uri="{D42A27DB-BD31-4B8C-83A1-F6EECF244321}">
                <p14:modId xmlns:p14="http://schemas.microsoft.com/office/powerpoint/2010/main" val="2520573072"/>
              </p:ext>
            </p:extLst>
          </p:nvPr>
        </p:nvGraphicFramePr>
        <p:xfrm>
          <a:off x="2013431" y="5688649"/>
          <a:ext cx="9571960" cy="370840"/>
        </p:xfrm>
        <a:graphic>
          <a:graphicData uri="http://schemas.openxmlformats.org/drawingml/2006/table">
            <a:tbl>
              <a:tblPr bandRow="1">
                <a:tableStyleId>{5C22544A-7EE6-4342-B048-85BDC9FD1C3A}</a:tableStyleId>
              </a:tblPr>
              <a:tblGrid>
                <a:gridCol w="2392990">
                  <a:extLst>
                    <a:ext uri="{9D8B030D-6E8A-4147-A177-3AD203B41FA5}">
                      <a16:colId xmlns:a16="http://schemas.microsoft.com/office/drawing/2014/main" val="4022299606"/>
                    </a:ext>
                  </a:extLst>
                </a:gridCol>
                <a:gridCol w="2392990">
                  <a:extLst>
                    <a:ext uri="{9D8B030D-6E8A-4147-A177-3AD203B41FA5}">
                      <a16:colId xmlns:a16="http://schemas.microsoft.com/office/drawing/2014/main" val="124923326"/>
                    </a:ext>
                  </a:extLst>
                </a:gridCol>
                <a:gridCol w="2392990">
                  <a:extLst>
                    <a:ext uri="{9D8B030D-6E8A-4147-A177-3AD203B41FA5}">
                      <a16:colId xmlns:a16="http://schemas.microsoft.com/office/drawing/2014/main" val="2823436400"/>
                    </a:ext>
                  </a:extLst>
                </a:gridCol>
                <a:gridCol w="2392990">
                  <a:extLst>
                    <a:ext uri="{9D8B030D-6E8A-4147-A177-3AD203B41FA5}">
                      <a16:colId xmlns:a16="http://schemas.microsoft.com/office/drawing/2014/main" val="3886577677"/>
                    </a:ext>
                  </a:extLst>
                </a:gridCol>
              </a:tblGrid>
              <a:tr h="370840">
                <a:tc>
                  <a:txBody>
                    <a:bodyPr/>
                    <a:lstStyle/>
                    <a:p>
                      <a:pPr algn="ctr"/>
                      <a:r>
                        <a:rPr lang="nb-NO" sz="1300" b="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Kommuneforum</a:t>
                      </a:r>
                    </a:p>
                  </a:txBody>
                  <a:tcPr anchor="ctr">
                    <a:solidFill>
                      <a:schemeClr val="bg2">
                        <a:lumMod val="75000"/>
                      </a:schemeClr>
                    </a:solidFill>
                  </a:tcPr>
                </a:tc>
                <a:tc>
                  <a:txBody>
                    <a:bodyPr/>
                    <a:lstStyle/>
                    <a:p>
                      <a:pPr algn="ctr"/>
                      <a:r>
                        <a:rPr lang="nb-NO" sz="1300" b="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Planforum</a:t>
                      </a:r>
                    </a:p>
                  </a:txBody>
                  <a:tcPr anchor="ctr">
                    <a:solidFill>
                      <a:schemeClr val="bg2">
                        <a:lumMod val="75000"/>
                      </a:schemeClr>
                    </a:solidFill>
                  </a:tcPr>
                </a:tc>
                <a:tc>
                  <a:txBody>
                    <a:bodyPr/>
                    <a:lstStyle/>
                    <a:p>
                      <a:pPr algn="ctr"/>
                      <a:r>
                        <a:rPr lang="nb-NO" sz="1300" b="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Tilsynsforum</a:t>
                      </a:r>
                    </a:p>
                  </a:txBody>
                  <a:tcPr anchor="ctr">
                    <a:solidFill>
                      <a:schemeClr val="bg2">
                        <a:lumMod val="75000"/>
                      </a:schemeClr>
                    </a:solidFill>
                  </a:tcPr>
                </a:tc>
                <a:tc>
                  <a:txBody>
                    <a:bodyPr/>
                    <a:lstStyle/>
                    <a:p>
                      <a:pPr algn="ctr"/>
                      <a:r>
                        <a:rPr lang="nb-NO" sz="1300" b="0" i="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Sørsamisk forum</a:t>
                      </a:r>
                    </a:p>
                  </a:txBody>
                  <a:tcPr anchor="ctr">
                    <a:solidFill>
                      <a:schemeClr val="bg2">
                        <a:lumMod val="75000"/>
                      </a:schemeClr>
                    </a:solidFill>
                  </a:tcPr>
                </a:tc>
                <a:extLst>
                  <a:ext uri="{0D108BD9-81ED-4DB2-BD59-A6C34878D82A}">
                    <a16:rowId xmlns:a16="http://schemas.microsoft.com/office/drawing/2014/main" val="2512706743"/>
                  </a:ext>
                </a:extLst>
              </a:tr>
            </a:tbl>
          </a:graphicData>
        </a:graphic>
      </p:graphicFrame>
      <p:graphicFrame>
        <p:nvGraphicFramePr>
          <p:cNvPr id="127" name="Tabell 7">
            <a:extLst>
              <a:ext uri="{FF2B5EF4-FFF2-40B4-BE49-F238E27FC236}">
                <a16:creationId xmlns:a16="http://schemas.microsoft.com/office/drawing/2014/main" id="{5E77023A-0CA1-4B3C-985B-EAB62AD8E657}"/>
              </a:ext>
            </a:extLst>
          </p:cNvPr>
          <p:cNvGraphicFramePr>
            <a:graphicFrameLocks noGrp="1"/>
          </p:cNvGraphicFramePr>
          <p:nvPr userDrawn="1">
            <p:extLst>
              <p:ext uri="{D42A27DB-BD31-4B8C-83A1-F6EECF244321}">
                <p14:modId xmlns:p14="http://schemas.microsoft.com/office/powerpoint/2010/main" val="3739944430"/>
              </p:ext>
            </p:extLst>
          </p:nvPr>
        </p:nvGraphicFramePr>
        <p:xfrm>
          <a:off x="2013431" y="6117207"/>
          <a:ext cx="9571959" cy="370840"/>
        </p:xfrm>
        <a:graphic>
          <a:graphicData uri="http://schemas.openxmlformats.org/drawingml/2006/table">
            <a:tbl>
              <a:tblPr firstRow="1" bandRow="1">
                <a:tableStyleId>{5C22544A-7EE6-4342-B048-85BDC9FD1C3A}</a:tableStyleId>
              </a:tblPr>
              <a:tblGrid>
                <a:gridCol w="3190653">
                  <a:extLst>
                    <a:ext uri="{9D8B030D-6E8A-4147-A177-3AD203B41FA5}">
                      <a16:colId xmlns:a16="http://schemas.microsoft.com/office/drawing/2014/main" val="2395252981"/>
                    </a:ext>
                  </a:extLst>
                </a:gridCol>
                <a:gridCol w="3190653">
                  <a:extLst>
                    <a:ext uri="{9D8B030D-6E8A-4147-A177-3AD203B41FA5}">
                      <a16:colId xmlns:a16="http://schemas.microsoft.com/office/drawing/2014/main" val="3745066536"/>
                    </a:ext>
                  </a:extLst>
                </a:gridCol>
                <a:gridCol w="3190653">
                  <a:extLst>
                    <a:ext uri="{9D8B030D-6E8A-4147-A177-3AD203B41FA5}">
                      <a16:colId xmlns:a16="http://schemas.microsoft.com/office/drawing/2014/main" val="1419329787"/>
                    </a:ext>
                  </a:extLst>
                </a:gridCol>
              </a:tblGrid>
              <a:tr h="370840">
                <a:tc>
                  <a:txBody>
                    <a:bodyPr/>
                    <a:lstStyle/>
                    <a:p>
                      <a:pPr marL="0" algn="ctr" defTabSz="914400" rtl="0" eaLnBrk="1" latinLnBrk="0" hangingPunct="1"/>
                      <a:r>
                        <a:rPr lang="nb-NO" sz="1300" b="0" kern="1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Kommunikasjonsforum</a:t>
                      </a:r>
                    </a:p>
                  </a:txBody>
                  <a:tcPr anchor="ctr">
                    <a:solidFill>
                      <a:schemeClr val="bg2">
                        <a:lumMod val="75000"/>
                      </a:schemeClr>
                    </a:solidFill>
                  </a:tcPr>
                </a:tc>
                <a:tc>
                  <a:txBody>
                    <a:bodyPr/>
                    <a:lstStyle/>
                    <a:p>
                      <a:pPr marL="0" algn="ctr" defTabSz="914400" rtl="0" eaLnBrk="1" latinLnBrk="0" hangingPunct="1"/>
                      <a:r>
                        <a:rPr lang="nb-NO" sz="1300" b="0" kern="1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Kvalitetsforum</a:t>
                      </a:r>
                    </a:p>
                  </a:txBody>
                  <a:tcPr anchor="ctr">
                    <a:solidFill>
                      <a:schemeClr val="bg2">
                        <a:lumMod val="75000"/>
                      </a:schemeClr>
                    </a:solidFill>
                  </a:tcPr>
                </a:tc>
                <a:tc>
                  <a:txBody>
                    <a:bodyPr/>
                    <a:lstStyle/>
                    <a:p>
                      <a:pPr marL="0" algn="ctr" defTabSz="914400" rtl="0" eaLnBrk="1" latinLnBrk="0" hangingPunct="1"/>
                      <a:r>
                        <a:rPr lang="nb-NO" sz="1300" b="0" kern="1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Økonomiforum</a:t>
                      </a:r>
                    </a:p>
                  </a:txBody>
                  <a:tcPr anchor="ctr">
                    <a:solidFill>
                      <a:schemeClr val="bg2">
                        <a:lumMod val="75000"/>
                      </a:schemeClr>
                    </a:solidFill>
                  </a:tcPr>
                </a:tc>
                <a:extLst>
                  <a:ext uri="{0D108BD9-81ED-4DB2-BD59-A6C34878D82A}">
                    <a16:rowId xmlns:a16="http://schemas.microsoft.com/office/drawing/2014/main" val="46156600"/>
                  </a:ext>
                </a:extLst>
              </a:tr>
            </a:tbl>
          </a:graphicData>
        </a:graphic>
      </p:graphicFrame>
      <p:sp>
        <p:nvSpPr>
          <p:cNvPr id="128" name="TekstSylinder 8">
            <a:extLst>
              <a:ext uri="{FF2B5EF4-FFF2-40B4-BE49-F238E27FC236}">
                <a16:creationId xmlns:a16="http://schemas.microsoft.com/office/drawing/2014/main" id="{4A71AA65-D917-4456-AA98-A485E7C765F0}"/>
              </a:ext>
            </a:extLst>
          </p:cNvPr>
          <p:cNvSpPr txBox="1"/>
          <p:nvPr userDrawn="1"/>
        </p:nvSpPr>
        <p:spPr>
          <a:xfrm>
            <a:off x="2683009" y="5406974"/>
            <a:ext cx="1429319" cy="261610"/>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100" dirty="0">
                <a:latin typeface="Open Sans" panose="020B0606030504020204" pitchFamily="34" charset="0"/>
                <a:ea typeface="Open Sans" panose="020B0606030504020204" pitchFamily="34" charset="0"/>
                <a:cs typeface="Open Sans" panose="020B0606030504020204" pitchFamily="34" charset="0"/>
              </a:rPr>
              <a:t>Samfunnsutvikling</a:t>
            </a:r>
          </a:p>
        </p:txBody>
      </p:sp>
      <p:sp>
        <p:nvSpPr>
          <p:cNvPr id="129" name="TekstSylinder 8">
            <a:extLst>
              <a:ext uri="{FF2B5EF4-FFF2-40B4-BE49-F238E27FC236}">
                <a16:creationId xmlns:a16="http://schemas.microsoft.com/office/drawing/2014/main" id="{35AC6BFE-B3D4-466D-A7A7-4AC5F4AA7587}"/>
              </a:ext>
            </a:extLst>
          </p:cNvPr>
          <p:cNvSpPr txBox="1"/>
          <p:nvPr userDrawn="1"/>
        </p:nvSpPr>
        <p:spPr>
          <a:xfrm>
            <a:off x="2603251" y="6480479"/>
            <a:ext cx="1646187" cy="261610"/>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100" dirty="0">
                <a:latin typeface="Open Sans" panose="020B0606030504020204" pitchFamily="34" charset="0"/>
                <a:ea typeface="Open Sans" panose="020B0606030504020204" pitchFamily="34" charset="0"/>
                <a:cs typeface="Open Sans" panose="020B0606030504020204" pitchFamily="34" charset="0"/>
              </a:rPr>
              <a:t>Virksomhetsutvikling</a:t>
            </a:r>
          </a:p>
        </p:txBody>
      </p:sp>
      <p:sp>
        <p:nvSpPr>
          <p:cNvPr id="130" name="Venstre klammeparentes 199">
            <a:extLst>
              <a:ext uri="{FF2B5EF4-FFF2-40B4-BE49-F238E27FC236}">
                <a16:creationId xmlns:a16="http://schemas.microsoft.com/office/drawing/2014/main" id="{06F7FC20-A75F-4176-9EE7-A1A4EE7F47E9}"/>
              </a:ext>
            </a:extLst>
          </p:cNvPr>
          <p:cNvSpPr/>
          <p:nvPr userDrawn="1"/>
        </p:nvSpPr>
        <p:spPr>
          <a:xfrm>
            <a:off x="1751139" y="5528349"/>
            <a:ext cx="852112" cy="1098230"/>
          </a:xfrm>
          <a:custGeom>
            <a:avLst/>
            <a:gdLst>
              <a:gd name="connsiteX0" fmla="*/ 1635884 w 1635884"/>
              <a:gd name="connsiteY0" fmla="*/ 1098230 h 1098230"/>
              <a:gd name="connsiteX1" fmla="*/ 817942 w 1635884"/>
              <a:gd name="connsiteY1" fmla="*/ 1098219 h 1098230"/>
              <a:gd name="connsiteX2" fmla="*/ 817942 w 1635884"/>
              <a:gd name="connsiteY2" fmla="*/ 540395 h 1098230"/>
              <a:gd name="connsiteX3" fmla="*/ 0 w 1635884"/>
              <a:gd name="connsiteY3" fmla="*/ 540384 h 1098230"/>
              <a:gd name="connsiteX4" fmla="*/ 817942 w 1635884"/>
              <a:gd name="connsiteY4" fmla="*/ 540373 h 1098230"/>
              <a:gd name="connsiteX5" fmla="*/ 817942 w 1635884"/>
              <a:gd name="connsiteY5" fmla="*/ 11 h 1098230"/>
              <a:gd name="connsiteX6" fmla="*/ 1635884 w 1635884"/>
              <a:gd name="connsiteY6" fmla="*/ 0 h 1098230"/>
              <a:gd name="connsiteX7" fmla="*/ 1635884 w 1635884"/>
              <a:gd name="connsiteY7" fmla="*/ 1098230 h 1098230"/>
              <a:gd name="connsiteX0" fmla="*/ 1635884 w 1635884"/>
              <a:gd name="connsiteY0" fmla="*/ 1098230 h 1098230"/>
              <a:gd name="connsiteX1" fmla="*/ 817942 w 1635884"/>
              <a:gd name="connsiteY1" fmla="*/ 1098219 h 1098230"/>
              <a:gd name="connsiteX2" fmla="*/ 817942 w 1635884"/>
              <a:gd name="connsiteY2" fmla="*/ 540395 h 1098230"/>
              <a:gd name="connsiteX3" fmla="*/ 0 w 1635884"/>
              <a:gd name="connsiteY3" fmla="*/ 540384 h 1098230"/>
              <a:gd name="connsiteX4" fmla="*/ 817942 w 1635884"/>
              <a:gd name="connsiteY4" fmla="*/ 540373 h 1098230"/>
              <a:gd name="connsiteX5" fmla="*/ 817942 w 1635884"/>
              <a:gd name="connsiteY5" fmla="*/ 11 h 1098230"/>
              <a:gd name="connsiteX6" fmla="*/ 1635884 w 1635884"/>
              <a:gd name="connsiteY6" fmla="*/ 0 h 1098230"/>
              <a:gd name="connsiteX0" fmla="*/ 1635884 w 1635884"/>
              <a:gd name="connsiteY0" fmla="*/ 1098230 h 1098230"/>
              <a:gd name="connsiteX1" fmla="*/ 817942 w 1635884"/>
              <a:gd name="connsiteY1" fmla="*/ 1098219 h 1098230"/>
              <a:gd name="connsiteX2" fmla="*/ 817942 w 1635884"/>
              <a:gd name="connsiteY2" fmla="*/ 540395 h 1098230"/>
              <a:gd name="connsiteX3" fmla="*/ 0 w 1635884"/>
              <a:gd name="connsiteY3" fmla="*/ 540384 h 1098230"/>
              <a:gd name="connsiteX4" fmla="*/ 817942 w 1635884"/>
              <a:gd name="connsiteY4" fmla="*/ 540373 h 1098230"/>
              <a:gd name="connsiteX5" fmla="*/ 817942 w 1635884"/>
              <a:gd name="connsiteY5" fmla="*/ 11 h 1098230"/>
              <a:gd name="connsiteX6" fmla="*/ 1635884 w 1635884"/>
              <a:gd name="connsiteY6" fmla="*/ 0 h 1098230"/>
              <a:gd name="connsiteX7" fmla="*/ 1635884 w 1635884"/>
              <a:gd name="connsiteY7" fmla="*/ 1098230 h 1098230"/>
              <a:gd name="connsiteX0" fmla="*/ 1635884 w 1635884"/>
              <a:gd name="connsiteY0" fmla="*/ 1098230 h 1098230"/>
              <a:gd name="connsiteX1" fmla="*/ 817942 w 1635884"/>
              <a:gd name="connsiteY1" fmla="*/ 1098219 h 1098230"/>
              <a:gd name="connsiteX2" fmla="*/ 817942 w 1635884"/>
              <a:gd name="connsiteY2" fmla="*/ 540395 h 1098230"/>
              <a:gd name="connsiteX3" fmla="*/ 783772 w 1635884"/>
              <a:gd name="connsiteY3" fmla="*/ 540384 h 1098230"/>
              <a:gd name="connsiteX4" fmla="*/ 817942 w 1635884"/>
              <a:gd name="connsiteY4" fmla="*/ 540373 h 1098230"/>
              <a:gd name="connsiteX5" fmla="*/ 817942 w 1635884"/>
              <a:gd name="connsiteY5" fmla="*/ 11 h 1098230"/>
              <a:gd name="connsiteX6" fmla="*/ 1635884 w 1635884"/>
              <a:gd name="connsiteY6" fmla="*/ 0 h 1098230"/>
              <a:gd name="connsiteX0" fmla="*/ 1635884 w 1635884"/>
              <a:gd name="connsiteY0" fmla="*/ 1098230 h 1098230"/>
              <a:gd name="connsiteX1" fmla="*/ 817942 w 1635884"/>
              <a:gd name="connsiteY1" fmla="*/ 1098219 h 1098230"/>
              <a:gd name="connsiteX2" fmla="*/ 817942 w 1635884"/>
              <a:gd name="connsiteY2" fmla="*/ 540395 h 1098230"/>
              <a:gd name="connsiteX3" fmla="*/ 0 w 1635884"/>
              <a:gd name="connsiteY3" fmla="*/ 540384 h 1098230"/>
              <a:gd name="connsiteX4" fmla="*/ 817942 w 1635884"/>
              <a:gd name="connsiteY4" fmla="*/ 540373 h 1098230"/>
              <a:gd name="connsiteX5" fmla="*/ 817942 w 1635884"/>
              <a:gd name="connsiteY5" fmla="*/ 11 h 1098230"/>
              <a:gd name="connsiteX6" fmla="*/ 1635884 w 1635884"/>
              <a:gd name="connsiteY6" fmla="*/ 0 h 1098230"/>
              <a:gd name="connsiteX7" fmla="*/ 1635884 w 1635884"/>
              <a:gd name="connsiteY7" fmla="*/ 1098230 h 1098230"/>
              <a:gd name="connsiteX0" fmla="*/ 1635884 w 1635884"/>
              <a:gd name="connsiteY0" fmla="*/ 1098230 h 1098230"/>
              <a:gd name="connsiteX1" fmla="*/ 817942 w 1635884"/>
              <a:gd name="connsiteY1" fmla="*/ 1098219 h 1098230"/>
              <a:gd name="connsiteX2" fmla="*/ 817942 w 1635884"/>
              <a:gd name="connsiteY2" fmla="*/ 540395 h 1098230"/>
              <a:gd name="connsiteX3" fmla="*/ 249094 w 1635884"/>
              <a:gd name="connsiteY3" fmla="*/ 655447 h 1098230"/>
              <a:gd name="connsiteX4" fmla="*/ 783772 w 1635884"/>
              <a:gd name="connsiteY4" fmla="*/ 540384 h 1098230"/>
              <a:gd name="connsiteX5" fmla="*/ 817942 w 1635884"/>
              <a:gd name="connsiteY5" fmla="*/ 540373 h 1098230"/>
              <a:gd name="connsiteX6" fmla="*/ 817942 w 1635884"/>
              <a:gd name="connsiteY6" fmla="*/ 11 h 1098230"/>
              <a:gd name="connsiteX7" fmla="*/ 1635884 w 1635884"/>
              <a:gd name="connsiteY7" fmla="*/ 0 h 1098230"/>
              <a:gd name="connsiteX0" fmla="*/ 1635884 w 1635884"/>
              <a:gd name="connsiteY0" fmla="*/ 1098230 h 1098230"/>
              <a:gd name="connsiteX1" fmla="*/ 817942 w 1635884"/>
              <a:gd name="connsiteY1" fmla="*/ 1098219 h 1098230"/>
              <a:gd name="connsiteX2" fmla="*/ 817942 w 1635884"/>
              <a:gd name="connsiteY2" fmla="*/ 540395 h 1098230"/>
              <a:gd name="connsiteX3" fmla="*/ 0 w 1635884"/>
              <a:gd name="connsiteY3" fmla="*/ 540384 h 1098230"/>
              <a:gd name="connsiteX4" fmla="*/ 817942 w 1635884"/>
              <a:gd name="connsiteY4" fmla="*/ 540373 h 1098230"/>
              <a:gd name="connsiteX5" fmla="*/ 817942 w 1635884"/>
              <a:gd name="connsiteY5" fmla="*/ 11 h 1098230"/>
              <a:gd name="connsiteX6" fmla="*/ 1635884 w 1635884"/>
              <a:gd name="connsiteY6" fmla="*/ 0 h 1098230"/>
              <a:gd name="connsiteX7" fmla="*/ 1635884 w 1635884"/>
              <a:gd name="connsiteY7" fmla="*/ 1098230 h 1098230"/>
              <a:gd name="connsiteX0" fmla="*/ 1635884 w 1635884"/>
              <a:gd name="connsiteY0" fmla="*/ 1098230 h 1098230"/>
              <a:gd name="connsiteX1" fmla="*/ 817942 w 1635884"/>
              <a:gd name="connsiteY1" fmla="*/ 1098219 h 1098230"/>
              <a:gd name="connsiteX2" fmla="*/ 817942 w 1635884"/>
              <a:gd name="connsiteY2" fmla="*/ 540395 h 1098230"/>
              <a:gd name="connsiteX3" fmla="*/ 783772 w 1635884"/>
              <a:gd name="connsiteY3" fmla="*/ 540384 h 1098230"/>
              <a:gd name="connsiteX4" fmla="*/ 817942 w 1635884"/>
              <a:gd name="connsiteY4" fmla="*/ 540373 h 1098230"/>
              <a:gd name="connsiteX5" fmla="*/ 817942 w 1635884"/>
              <a:gd name="connsiteY5" fmla="*/ 11 h 1098230"/>
              <a:gd name="connsiteX6" fmla="*/ 1635884 w 1635884"/>
              <a:gd name="connsiteY6" fmla="*/ 0 h 1098230"/>
              <a:gd name="connsiteX0" fmla="*/ 726502 w 1544444"/>
              <a:gd name="connsiteY0" fmla="*/ 540373 h 1098230"/>
              <a:gd name="connsiteX1" fmla="*/ 726502 w 1544444"/>
              <a:gd name="connsiteY1" fmla="*/ 11 h 1098230"/>
              <a:gd name="connsiteX2" fmla="*/ 1544444 w 1544444"/>
              <a:gd name="connsiteY2" fmla="*/ 0 h 1098230"/>
              <a:gd name="connsiteX3" fmla="*/ 1544444 w 1544444"/>
              <a:gd name="connsiteY3" fmla="*/ 1098230 h 1098230"/>
              <a:gd name="connsiteX4" fmla="*/ 726502 w 1544444"/>
              <a:gd name="connsiteY4" fmla="*/ 1098219 h 1098230"/>
              <a:gd name="connsiteX5" fmla="*/ 726502 w 1544444"/>
              <a:gd name="connsiteY5" fmla="*/ 540395 h 1098230"/>
              <a:gd name="connsiteX6" fmla="*/ 0 w 1544444"/>
              <a:gd name="connsiteY6" fmla="*/ 631824 h 1098230"/>
              <a:gd name="connsiteX0" fmla="*/ 1544444 w 1544444"/>
              <a:gd name="connsiteY0" fmla="*/ 1098230 h 1098230"/>
              <a:gd name="connsiteX1" fmla="*/ 726502 w 1544444"/>
              <a:gd name="connsiteY1" fmla="*/ 1098219 h 1098230"/>
              <a:gd name="connsiteX2" fmla="*/ 726502 w 1544444"/>
              <a:gd name="connsiteY2" fmla="*/ 540395 h 1098230"/>
              <a:gd name="connsiteX3" fmla="*/ 692332 w 1544444"/>
              <a:gd name="connsiteY3" fmla="*/ 540384 h 1098230"/>
              <a:gd name="connsiteX4" fmla="*/ 726502 w 1544444"/>
              <a:gd name="connsiteY4" fmla="*/ 540373 h 1098230"/>
              <a:gd name="connsiteX5" fmla="*/ 726502 w 1544444"/>
              <a:gd name="connsiteY5" fmla="*/ 11 h 1098230"/>
              <a:gd name="connsiteX6" fmla="*/ 1544444 w 1544444"/>
              <a:gd name="connsiteY6" fmla="*/ 0 h 1098230"/>
              <a:gd name="connsiteX0" fmla="*/ 34170 w 852112"/>
              <a:gd name="connsiteY0" fmla="*/ 540373 h 1098230"/>
              <a:gd name="connsiteX1" fmla="*/ 34170 w 852112"/>
              <a:gd name="connsiteY1" fmla="*/ 11 h 1098230"/>
              <a:gd name="connsiteX2" fmla="*/ 852112 w 852112"/>
              <a:gd name="connsiteY2" fmla="*/ 0 h 1098230"/>
              <a:gd name="connsiteX3" fmla="*/ 852112 w 852112"/>
              <a:gd name="connsiteY3" fmla="*/ 1098230 h 1098230"/>
              <a:gd name="connsiteX4" fmla="*/ 34170 w 852112"/>
              <a:gd name="connsiteY4" fmla="*/ 1098219 h 1098230"/>
              <a:gd name="connsiteX5" fmla="*/ 34170 w 852112"/>
              <a:gd name="connsiteY5" fmla="*/ 540395 h 1098230"/>
              <a:gd name="connsiteX0" fmla="*/ 852112 w 852112"/>
              <a:gd name="connsiteY0" fmla="*/ 1098230 h 1098230"/>
              <a:gd name="connsiteX1" fmla="*/ 34170 w 852112"/>
              <a:gd name="connsiteY1" fmla="*/ 1098219 h 1098230"/>
              <a:gd name="connsiteX2" fmla="*/ 34170 w 852112"/>
              <a:gd name="connsiteY2" fmla="*/ 540395 h 1098230"/>
              <a:gd name="connsiteX3" fmla="*/ 0 w 852112"/>
              <a:gd name="connsiteY3" fmla="*/ 540384 h 1098230"/>
              <a:gd name="connsiteX4" fmla="*/ 34170 w 852112"/>
              <a:gd name="connsiteY4" fmla="*/ 540373 h 1098230"/>
              <a:gd name="connsiteX5" fmla="*/ 34170 w 852112"/>
              <a:gd name="connsiteY5" fmla="*/ 11 h 1098230"/>
              <a:gd name="connsiteX6" fmla="*/ 852112 w 852112"/>
              <a:gd name="connsiteY6" fmla="*/ 0 h 109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112" h="1098230" stroke="0" extrusionOk="0">
                <a:moveTo>
                  <a:pt x="34170" y="540373"/>
                </a:moveTo>
                <a:lnTo>
                  <a:pt x="34170" y="11"/>
                </a:lnTo>
                <a:cubicBezTo>
                  <a:pt x="34170" y="5"/>
                  <a:pt x="400375" y="0"/>
                  <a:pt x="852112" y="0"/>
                </a:cubicBezTo>
                <a:lnTo>
                  <a:pt x="852112" y="1098230"/>
                </a:lnTo>
                <a:lnTo>
                  <a:pt x="34170" y="1098219"/>
                </a:lnTo>
                <a:lnTo>
                  <a:pt x="34170" y="540395"/>
                </a:lnTo>
              </a:path>
              <a:path w="852112" h="1098230" fill="none">
                <a:moveTo>
                  <a:pt x="852112" y="1098230"/>
                </a:moveTo>
                <a:lnTo>
                  <a:pt x="34170" y="1098219"/>
                </a:lnTo>
                <a:lnTo>
                  <a:pt x="34170" y="540395"/>
                </a:lnTo>
                <a:cubicBezTo>
                  <a:pt x="28475" y="447423"/>
                  <a:pt x="0" y="540380"/>
                  <a:pt x="0" y="540384"/>
                </a:cubicBezTo>
                <a:lnTo>
                  <a:pt x="34170" y="540373"/>
                </a:lnTo>
                <a:lnTo>
                  <a:pt x="34170" y="11"/>
                </a:lnTo>
                <a:cubicBezTo>
                  <a:pt x="34170" y="5"/>
                  <a:pt x="400375" y="0"/>
                  <a:pt x="852112" y="0"/>
                </a:cubicBezTo>
              </a:path>
            </a:pathLst>
          </a:custGeom>
          <a:ln>
            <a:headEnd type="diamond"/>
            <a:tailEnd type="diamo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grpSp>
        <p:nvGrpSpPr>
          <p:cNvPr id="131" name="Gruppe 130">
            <a:extLst>
              <a:ext uri="{FF2B5EF4-FFF2-40B4-BE49-F238E27FC236}">
                <a16:creationId xmlns:a16="http://schemas.microsoft.com/office/drawing/2014/main" id="{E854EEB5-6142-4EC9-922A-7540223F89FB}"/>
              </a:ext>
            </a:extLst>
          </p:cNvPr>
          <p:cNvGrpSpPr/>
          <p:nvPr userDrawn="1"/>
        </p:nvGrpSpPr>
        <p:grpSpPr>
          <a:xfrm>
            <a:off x="4135195" y="5528349"/>
            <a:ext cx="7590875" cy="1104829"/>
            <a:chOff x="3832863" y="5507840"/>
            <a:chExt cx="7590875" cy="1104829"/>
          </a:xfrm>
        </p:grpSpPr>
        <p:cxnSp>
          <p:nvCxnSpPr>
            <p:cNvPr id="132" name="Rett pilkobling 131">
              <a:extLst>
                <a:ext uri="{FF2B5EF4-FFF2-40B4-BE49-F238E27FC236}">
                  <a16:creationId xmlns:a16="http://schemas.microsoft.com/office/drawing/2014/main" id="{E4C6CD56-4643-4004-A9C2-E932917E4609}"/>
                </a:ext>
              </a:extLst>
            </p:cNvPr>
            <p:cNvCxnSpPr>
              <a:cxnSpLocks/>
            </p:cNvCxnSpPr>
            <p:nvPr/>
          </p:nvCxnSpPr>
          <p:spPr>
            <a:xfrm flipH="1">
              <a:off x="3832863" y="5507840"/>
              <a:ext cx="7590874" cy="0"/>
            </a:xfrm>
            <a:prstGeom prst="straightConnector1">
              <a:avLst/>
            </a:prstGeom>
            <a:ln>
              <a:tailEnd type="diamond"/>
            </a:ln>
          </p:spPr>
          <p:style>
            <a:lnRef idx="1">
              <a:schemeClr val="accent1"/>
            </a:lnRef>
            <a:fillRef idx="0">
              <a:schemeClr val="accent1"/>
            </a:fillRef>
            <a:effectRef idx="0">
              <a:schemeClr val="accent1"/>
            </a:effectRef>
            <a:fontRef idx="minor">
              <a:schemeClr val="tx1"/>
            </a:fontRef>
          </p:style>
        </p:cxnSp>
        <p:cxnSp>
          <p:nvCxnSpPr>
            <p:cNvPr id="133" name="Rett pilkobling 132">
              <a:extLst>
                <a:ext uri="{FF2B5EF4-FFF2-40B4-BE49-F238E27FC236}">
                  <a16:creationId xmlns:a16="http://schemas.microsoft.com/office/drawing/2014/main" id="{2F2B1F7A-9956-4048-99FD-7BB8BDE41B0A}"/>
                </a:ext>
              </a:extLst>
            </p:cNvPr>
            <p:cNvCxnSpPr>
              <a:cxnSpLocks/>
            </p:cNvCxnSpPr>
            <p:nvPr/>
          </p:nvCxnSpPr>
          <p:spPr>
            <a:xfrm flipH="1">
              <a:off x="3832863" y="6612669"/>
              <a:ext cx="7590875" cy="0"/>
            </a:xfrm>
            <a:prstGeom prst="straightConnector1">
              <a:avLst/>
            </a:prstGeom>
            <a:ln>
              <a:tailEnd type="diamond"/>
            </a:ln>
          </p:spPr>
          <p:style>
            <a:lnRef idx="1">
              <a:schemeClr val="accent1"/>
            </a:lnRef>
            <a:fillRef idx="0">
              <a:schemeClr val="accent1"/>
            </a:fillRef>
            <a:effectRef idx="0">
              <a:schemeClr val="accent1"/>
            </a:effectRef>
            <a:fontRef idx="minor">
              <a:schemeClr val="tx1"/>
            </a:fontRef>
          </p:style>
        </p:cxnSp>
        <p:cxnSp>
          <p:nvCxnSpPr>
            <p:cNvPr id="134" name="Rett linje 133">
              <a:extLst>
                <a:ext uri="{FF2B5EF4-FFF2-40B4-BE49-F238E27FC236}">
                  <a16:creationId xmlns:a16="http://schemas.microsoft.com/office/drawing/2014/main" id="{DEE0291C-091D-4A48-846E-902908BFEFD2}"/>
                </a:ext>
              </a:extLst>
            </p:cNvPr>
            <p:cNvCxnSpPr/>
            <p:nvPr/>
          </p:nvCxnSpPr>
          <p:spPr>
            <a:xfrm>
              <a:off x="11423737" y="5507840"/>
              <a:ext cx="0" cy="109823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35" name="TekstSylinder 134">
            <a:extLst>
              <a:ext uri="{FF2B5EF4-FFF2-40B4-BE49-F238E27FC236}">
                <a16:creationId xmlns:a16="http://schemas.microsoft.com/office/drawing/2014/main" id="{922DBE44-74EB-4884-A396-32921F1A34AE}"/>
              </a:ext>
            </a:extLst>
          </p:cNvPr>
          <p:cNvSpPr txBox="1"/>
          <p:nvPr userDrawn="1"/>
        </p:nvSpPr>
        <p:spPr>
          <a:xfrm>
            <a:off x="543035" y="5846631"/>
            <a:ext cx="1208104" cy="46166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a:r>
              <a:rPr lang="nb-NO" sz="1200" dirty="0">
                <a:latin typeface="Open Sans" panose="020B0606030504020204" pitchFamily="34" charset="0"/>
                <a:ea typeface="Open Sans" panose="020B0606030504020204" pitchFamily="34" charset="0"/>
                <a:cs typeface="Open Sans" panose="020B0606030504020204" pitchFamily="34" charset="0"/>
              </a:rPr>
              <a:t>Samordning på tvers</a:t>
            </a:r>
          </a:p>
        </p:txBody>
      </p:sp>
      <p:sp>
        <p:nvSpPr>
          <p:cNvPr id="136" name="TekstSylinder 135">
            <a:extLst>
              <a:ext uri="{FF2B5EF4-FFF2-40B4-BE49-F238E27FC236}">
                <a16:creationId xmlns:a16="http://schemas.microsoft.com/office/drawing/2014/main" id="{3FD7AF8C-1BDE-4FEC-B529-AD4D379828A0}"/>
              </a:ext>
            </a:extLst>
          </p:cNvPr>
          <p:cNvSpPr txBox="1"/>
          <p:nvPr userDrawn="1"/>
        </p:nvSpPr>
        <p:spPr>
          <a:xfrm>
            <a:off x="10250228" y="6657945"/>
            <a:ext cx="1898649" cy="200055"/>
          </a:xfrm>
          <a:prstGeom prst="rect">
            <a:avLst/>
          </a:prstGeom>
          <a:noFill/>
        </p:spPr>
        <p:txBody>
          <a:bodyPr wrap="square" rtlCol="0">
            <a:spAutoFit/>
          </a:bodyPr>
          <a:lstStyle/>
          <a:p>
            <a:pPr algn="r">
              <a:defRPr/>
            </a:pPr>
            <a:r>
              <a:rPr lang="nb-NO" altLang="nb-NO" sz="700" dirty="0">
                <a:solidFill>
                  <a:srgbClr val="BFC2C0"/>
                </a:solidFill>
                <a:latin typeface="Open Sans"/>
                <a:cs typeface="Arial" panose="020B0604020202020204" pitchFamily="34" charset="0"/>
              </a:rPr>
              <a:t>© </a:t>
            </a:r>
            <a:r>
              <a:rPr lang="nb-NO" altLang="nb-NO" sz="700" dirty="0">
                <a:solidFill>
                  <a:srgbClr val="BFC2C0"/>
                </a:solidFill>
                <a:latin typeface="Open Sans Light"/>
                <a:cs typeface="Arial" panose="020B0604020202020204" pitchFamily="34" charset="0"/>
              </a:rPr>
              <a:t>Statsforvalteren i Trøndelag</a:t>
            </a:r>
          </a:p>
        </p:txBody>
      </p:sp>
    </p:spTree>
    <p:extLst>
      <p:ext uri="{BB962C8B-B14F-4D97-AF65-F5344CB8AC3E}">
        <p14:creationId xmlns:p14="http://schemas.microsoft.com/office/powerpoint/2010/main" val="7642392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VSLUTNING (mønster18)">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3" name="Bilde 2">
            <a:extLst>
              <a:ext uri="{FF2B5EF4-FFF2-40B4-BE49-F238E27FC236}">
                <a16:creationId xmlns:a16="http://schemas.microsoft.com/office/drawing/2014/main" id="{487B7658-DA41-4D1E-81F6-F489F6F010C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27053" r="6209" b="15925"/>
          <a:stretch/>
        </p:blipFill>
        <p:spPr>
          <a:xfrm>
            <a:off x="4961603" y="-1"/>
            <a:ext cx="7230397" cy="6858001"/>
          </a:xfrm>
          <a:prstGeom prst="rect">
            <a:avLst/>
          </a:prstGeom>
        </p:spPr>
      </p:pic>
      <p:sp>
        <p:nvSpPr>
          <p:cNvPr id="19" name="TekstSylinder 18">
            <a:extLst>
              <a:ext uri="{FF2B5EF4-FFF2-40B4-BE49-F238E27FC236}">
                <a16:creationId xmlns:a16="http://schemas.microsoft.com/office/drawing/2014/main" id="{386F416E-DCDD-D943-A517-E77ED9881F89}"/>
              </a:ext>
            </a:extLst>
          </p:cNvPr>
          <p:cNvSpPr txBox="1"/>
          <p:nvPr userDrawn="1"/>
        </p:nvSpPr>
        <p:spPr>
          <a:xfrm>
            <a:off x="959829" y="5857083"/>
            <a:ext cx="2571094" cy="553998"/>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a:t>
            </a:r>
            <a:r>
              <a:rPr lang="nb-NO" sz="1000" i="0" dirty="0" err="1">
                <a:solidFill>
                  <a:schemeClr val="bg1"/>
                </a:solidFill>
                <a:latin typeface="+mj-lt"/>
                <a:ea typeface="Open Sans" panose="020B0606030504020204" pitchFamily="34" charset="0"/>
                <a:cs typeface="Open Sans" panose="020B0606030504020204" pitchFamily="34" charset="0"/>
              </a:rPr>
              <a:t>StatsforvaltereniTrondelag</a:t>
            </a:r>
            <a:endParaRPr lang="nb-NO" sz="1000" i="0" kern="1200" dirty="0">
              <a:solidFill>
                <a:schemeClr val="bg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Statsforvalteren.no/</a:t>
            </a:r>
            <a:r>
              <a:rPr lang="nb-NO" sz="1000" i="0" kern="1200" dirty="0" err="1">
                <a:solidFill>
                  <a:schemeClr val="bg1"/>
                </a:solidFill>
                <a:latin typeface="+mj-lt"/>
                <a:ea typeface="Open Sans" panose="020B0606030504020204" pitchFamily="34" charset="0"/>
                <a:cs typeface="Open Sans" panose="020B0606030504020204" pitchFamily="34" charset="0"/>
              </a:rPr>
              <a:t>Trondelag</a:t>
            </a:r>
            <a:endParaRPr lang="nb-NO" sz="1000" i="0" dirty="0">
              <a:solidFill>
                <a:schemeClr val="bg1"/>
              </a:solidFill>
              <a:latin typeface="+mj-lt"/>
              <a:ea typeface="Open Sans" panose="020B0606030504020204" pitchFamily="34" charset="0"/>
              <a:cs typeface="Open Sans" panose="020B0606030504020204" pitchFamily="34" charset="0"/>
            </a:endParaRPr>
          </a:p>
        </p:txBody>
      </p:sp>
      <p:pic>
        <p:nvPicPr>
          <p:cNvPr id="5" name="Bilde 4">
            <a:extLst>
              <a:ext uri="{FF2B5EF4-FFF2-40B4-BE49-F238E27FC236}">
                <a16:creationId xmlns:a16="http://schemas.microsoft.com/office/drawing/2014/main" id="{500C3C50-FBE4-46EE-B152-E432740BFAE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23835" y="4875120"/>
            <a:ext cx="4114798" cy="1246784"/>
          </a:xfrm>
          <a:prstGeom prst="rect">
            <a:avLst/>
          </a:prstGeom>
        </p:spPr>
      </p:pic>
    </p:spTree>
    <p:extLst>
      <p:ext uri="{BB962C8B-B14F-4D97-AF65-F5344CB8AC3E}">
        <p14:creationId xmlns:p14="http://schemas.microsoft.com/office/powerpoint/2010/main" val="2520276163"/>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VSLUTNING (mønster15)">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21" name="Bilde 20">
            <a:extLst>
              <a:ext uri="{FF2B5EF4-FFF2-40B4-BE49-F238E27FC236}">
                <a16:creationId xmlns:a16="http://schemas.microsoft.com/office/drawing/2014/main" id="{60EAC154-F940-43C5-A5CE-3FE67FF8AAE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23169"/>
          <a:stretch/>
        </p:blipFill>
        <p:spPr>
          <a:xfrm>
            <a:off x="5043433" y="283407"/>
            <a:ext cx="7148568" cy="6412977"/>
          </a:xfrm>
          <a:prstGeom prst="rect">
            <a:avLst/>
          </a:prstGeom>
        </p:spPr>
      </p:pic>
      <p:pic>
        <p:nvPicPr>
          <p:cNvPr id="15" name="Bilde 14">
            <a:extLst>
              <a:ext uri="{FF2B5EF4-FFF2-40B4-BE49-F238E27FC236}">
                <a16:creationId xmlns:a16="http://schemas.microsoft.com/office/drawing/2014/main" id="{20C5837D-520B-4868-BA06-253D8CD0754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87976" y="4884084"/>
            <a:ext cx="4114798" cy="1246784"/>
          </a:xfrm>
          <a:prstGeom prst="rect">
            <a:avLst/>
          </a:prstGeom>
        </p:spPr>
      </p:pic>
      <p:sp>
        <p:nvSpPr>
          <p:cNvPr id="19" name="TekstSylinder 18">
            <a:extLst>
              <a:ext uri="{FF2B5EF4-FFF2-40B4-BE49-F238E27FC236}">
                <a16:creationId xmlns:a16="http://schemas.microsoft.com/office/drawing/2014/main" id="{A1683AB1-BC2F-474F-9D0F-EE2C330A53E1}"/>
              </a:ext>
            </a:extLst>
          </p:cNvPr>
          <p:cNvSpPr txBox="1"/>
          <p:nvPr userDrawn="1"/>
        </p:nvSpPr>
        <p:spPr>
          <a:xfrm>
            <a:off x="959829" y="5857083"/>
            <a:ext cx="2571094" cy="553998"/>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a:t>
            </a:r>
            <a:r>
              <a:rPr lang="nb-NO" sz="1000" i="0" dirty="0" err="1">
                <a:solidFill>
                  <a:schemeClr val="bg1"/>
                </a:solidFill>
                <a:latin typeface="+mj-lt"/>
                <a:ea typeface="Open Sans" panose="020B0606030504020204" pitchFamily="34" charset="0"/>
                <a:cs typeface="Open Sans" panose="020B0606030504020204" pitchFamily="34" charset="0"/>
              </a:rPr>
              <a:t>StatsforvaltereniTrondelag</a:t>
            </a:r>
            <a:endParaRPr lang="nb-NO" sz="1000" i="0" kern="1200" dirty="0">
              <a:solidFill>
                <a:schemeClr val="bg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Statsforvalteren.no/</a:t>
            </a:r>
            <a:r>
              <a:rPr lang="nb-NO" sz="1000" i="0" kern="1200" dirty="0" err="1">
                <a:solidFill>
                  <a:schemeClr val="bg1"/>
                </a:solidFill>
                <a:latin typeface="+mj-lt"/>
                <a:ea typeface="Open Sans" panose="020B0606030504020204" pitchFamily="34" charset="0"/>
                <a:cs typeface="Open Sans" panose="020B0606030504020204" pitchFamily="34" charset="0"/>
              </a:rPr>
              <a:t>Trondelag</a:t>
            </a:r>
            <a:endParaRPr lang="nb-NO" sz="1000" i="0" dirty="0">
              <a:solidFill>
                <a:schemeClr val="bg1"/>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9989635"/>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VSLUTNING halvside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4876801"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sp>
        <p:nvSpPr>
          <p:cNvPr id="3" name="Plassholder for bilde 2">
            <a:extLst>
              <a:ext uri="{FF2B5EF4-FFF2-40B4-BE49-F238E27FC236}">
                <a16:creationId xmlns:a16="http://schemas.microsoft.com/office/drawing/2014/main" id="{1A63ECB9-4EC1-46DE-8ABB-66086258A463}"/>
              </a:ext>
            </a:extLst>
          </p:cNvPr>
          <p:cNvSpPr>
            <a:spLocks noGrp="1"/>
          </p:cNvSpPr>
          <p:nvPr>
            <p:ph type="pic" sz="quarter" idx="15" hasCustomPrompt="1"/>
          </p:nvPr>
        </p:nvSpPr>
        <p:spPr>
          <a:xfrm>
            <a:off x="4876801" y="-58"/>
            <a:ext cx="7315200" cy="6858058"/>
          </a:xfrm>
          <a:prstGeom prst="rect">
            <a:avLst/>
          </a:prstGeom>
          <a:solidFill>
            <a:schemeClr val="bg1">
              <a:lumMod val="95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Klikk på ikonet for å sette inn bilde som passer til den avsluttende siden din. </a:t>
            </a:r>
            <a:br>
              <a:rPr lang="nb-NO" dirty="0"/>
            </a:br>
            <a:br>
              <a:rPr lang="nb-NO" dirty="0"/>
            </a:br>
            <a:endParaRPr lang="nb-NO"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nb-NO" dirty="0"/>
            </a:br>
            <a:r>
              <a:rPr lang="nb-NO" dirty="0"/>
              <a:t>Har du ikke bilde som passer til tema, kan du bruke en </a:t>
            </a:r>
            <a:r>
              <a:rPr lang="nb-NO" dirty="0" err="1"/>
              <a:t>malside</a:t>
            </a:r>
            <a:r>
              <a:rPr lang="nb-NO" dirty="0"/>
              <a:t> uten bilde. </a:t>
            </a:r>
          </a:p>
          <a:p>
            <a:endParaRPr lang="nb-NO" dirty="0"/>
          </a:p>
        </p:txBody>
      </p:sp>
      <p:pic>
        <p:nvPicPr>
          <p:cNvPr id="4" name="Bilde 3">
            <a:extLst>
              <a:ext uri="{FF2B5EF4-FFF2-40B4-BE49-F238E27FC236}">
                <a16:creationId xmlns:a16="http://schemas.microsoft.com/office/drawing/2014/main" id="{8E4FBD05-0A6D-4BD8-AE79-60648C6B13B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3348" t="11944" r="-1077" b="14626"/>
          <a:stretch/>
        </p:blipFill>
        <p:spPr>
          <a:xfrm>
            <a:off x="0" y="-57"/>
            <a:ext cx="1113338" cy="6858057"/>
          </a:xfrm>
          <a:prstGeom prst="rect">
            <a:avLst/>
          </a:prstGeom>
        </p:spPr>
      </p:pic>
      <p:sp>
        <p:nvSpPr>
          <p:cNvPr id="28" name="Plassholder for tekst 3">
            <a:extLst>
              <a:ext uri="{FF2B5EF4-FFF2-40B4-BE49-F238E27FC236}">
                <a16:creationId xmlns:a16="http://schemas.microsoft.com/office/drawing/2014/main" id="{57DB4D93-69C3-4C85-94B3-FB1CCCAD82CF}"/>
              </a:ext>
            </a:extLst>
          </p:cNvPr>
          <p:cNvSpPr>
            <a:spLocks noGrp="1"/>
          </p:cNvSpPr>
          <p:nvPr>
            <p:ph type="body" sz="quarter" idx="25" hasCustomPrompt="1"/>
          </p:nvPr>
        </p:nvSpPr>
        <p:spPr>
          <a:xfrm>
            <a:off x="8534401" y="6578104"/>
            <a:ext cx="3345074" cy="181967"/>
          </a:xfrm>
          <a:prstGeom prst="rect">
            <a:avLst/>
          </a:prstGeom>
        </p:spPr>
        <p:txBody>
          <a:bodyPr lIns="0" tIns="0" rIns="0" anchor="ctr">
            <a:normAutofit/>
          </a:bodyPr>
          <a:lstStyle>
            <a:lvl1pPr marL="0" indent="0" algn="r">
              <a:buNone/>
              <a:defRPr sz="700">
                <a:solidFill>
                  <a:schemeClr val="bg1"/>
                </a:solidFill>
                <a:highlight>
                  <a:srgbClr val="00244E"/>
                </a:highlight>
                <a:latin typeface="+mn-lt"/>
              </a:defRPr>
            </a:lvl1pPr>
          </a:lstStyle>
          <a:p>
            <a:pPr lvl="0"/>
            <a:r>
              <a:rPr lang="nb-NO" dirty="0"/>
              <a:t>Foto: Her skriver du fotograf(ene) og/eller eier(ne) av bildene.</a:t>
            </a:r>
          </a:p>
        </p:txBody>
      </p:sp>
      <p:pic>
        <p:nvPicPr>
          <p:cNvPr id="21" name="Bilde 20">
            <a:extLst>
              <a:ext uri="{FF2B5EF4-FFF2-40B4-BE49-F238E27FC236}">
                <a16:creationId xmlns:a16="http://schemas.microsoft.com/office/drawing/2014/main" id="{8C4B912C-E1EE-4997-958C-AD2A5BD8828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87976" y="4884084"/>
            <a:ext cx="4114798" cy="1246784"/>
          </a:xfrm>
          <a:prstGeom prst="rect">
            <a:avLst/>
          </a:prstGeom>
        </p:spPr>
      </p:pic>
      <p:sp>
        <p:nvSpPr>
          <p:cNvPr id="23" name="TekstSylinder 22">
            <a:extLst>
              <a:ext uri="{FF2B5EF4-FFF2-40B4-BE49-F238E27FC236}">
                <a16:creationId xmlns:a16="http://schemas.microsoft.com/office/drawing/2014/main" id="{237579D3-9443-4C2C-8EAA-7610BDA171DD}"/>
              </a:ext>
            </a:extLst>
          </p:cNvPr>
          <p:cNvSpPr txBox="1"/>
          <p:nvPr userDrawn="1"/>
        </p:nvSpPr>
        <p:spPr>
          <a:xfrm>
            <a:off x="959829" y="5857083"/>
            <a:ext cx="2571094" cy="553998"/>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a:t>
            </a:r>
            <a:r>
              <a:rPr lang="nb-NO" sz="1000" i="0" dirty="0" err="1">
                <a:solidFill>
                  <a:schemeClr val="bg1"/>
                </a:solidFill>
                <a:latin typeface="+mj-lt"/>
                <a:ea typeface="Open Sans" panose="020B0606030504020204" pitchFamily="34" charset="0"/>
                <a:cs typeface="Open Sans" panose="020B0606030504020204" pitchFamily="34" charset="0"/>
              </a:rPr>
              <a:t>StatsforvaltereniTrondelag</a:t>
            </a:r>
            <a:endParaRPr lang="nb-NO" sz="1000" i="0" kern="1200" dirty="0">
              <a:solidFill>
                <a:schemeClr val="bg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Statsforvalteren.no/</a:t>
            </a:r>
            <a:r>
              <a:rPr lang="nb-NO" sz="1000" i="0" kern="1200" dirty="0" err="1">
                <a:solidFill>
                  <a:schemeClr val="bg1"/>
                </a:solidFill>
                <a:latin typeface="+mj-lt"/>
                <a:ea typeface="Open Sans" panose="020B0606030504020204" pitchFamily="34" charset="0"/>
                <a:cs typeface="Open Sans" panose="020B0606030504020204" pitchFamily="34" charset="0"/>
              </a:rPr>
              <a:t>Trondelag</a:t>
            </a:r>
            <a:endParaRPr lang="nb-NO" sz="1000" i="0" dirty="0">
              <a:solidFill>
                <a:schemeClr val="bg1"/>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15414595"/>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mønster 11)">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63243C1-A252-4053-8244-056467326F18}"/>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a:extLst>
              <a:ext uri="{FF2B5EF4-FFF2-40B4-BE49-F238E27FC236}">
                <a16:creationId xmlns:a16="http://schemas.microsoft.com/office/drawing/2014/main" id="{05C17324-2AA0-4F49-99AF-369C8EC177B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 r="32249" b="11068"/>
          <a:stretch/>
        </p:blipFill>
        <p:spPr>
          <a:xfrm>
            <a:off x="8194355" y="1535030"/>
            <a:ext cx="3997640" cy="4747878"/>
          </a:xfrm>
          <a:prstGeom prst="rect">
            <a:avLst/>
          </a:prstGeom>
        </p:spPr>
      </p:pic>
      <p:sp>
        <p:nvSpPr>
          <p:cNvPr id="22" name="Plassholder for dato 3">
            <a:extLst>
              <a:ext uri="{FF2B5EF4-FFF2-40B4-BE49-F238E27FC236}">
                <a16:creationId xmlns:a16="http://schemas.microsoft.com/office/drawing/2014/main" id="{87775E6B-E9FA-4672-A269-6BDABEFA1870}"/>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01.10.2021</a:t>
            </a:fld>
            <a:endParaRPr lang="nb-NO"/>
          </a:p>
        </p:txBody>
      </p:sp>
      <p:sp>
        <p:nvSpPr>
          <p:cNvPr id="10" name="Plassholder for tekst 4">
            <a:extLst>
              <a:ext uri="{FF2B5EF4-FFF2-40B4-BE49-F238E27FC236}">
                <a16:creationId xmlns:a16="http://schemas.microsoft.com/office/drawing/2014/main" id="{AED83DA5-01BC-4DC7-B616-8EEE2372182E}"/>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9" name="Plassholder for tekst 6">
            <a:extLst>
              <a:ext uri="{FF2B5EF4-FFF2-40B4-BE49-F238E27FC236}">
                <a16:creationId xmlns:a16="http://schemas.microsoft.com/office/drawing/2014/main" id="{DD524CBD-8441-4DA7-A7A5-36FDED7A2DC2}"/>
              </a:ext>
            </a:extLst>
          </p:cNvPr>
          <p:cNvSpPr>
            <a:spLocks noGrp="1"/>
          </p:cNvSpPr>
          <p:nvPr>
            <p:ph type="body" sz="quarter" idx="11" hasCustomPrompt="1"/>
          </p:nvPr>
        </p:nvSpPr>
        <p:spPr>
          <a:xfrm>
            <a:off x="967088" y="3931303"/>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1" name="Bilde 10">
            <a:extLst>
              <a:ext uri="{FF2B5EF4-FFF2-40B4-BE49-F238E27FC236}">
                <a16:creationId xmlns:a16="http://schemas.microsoft.com/office/drawing/2014/main" id="{722CA871-1EAC-4243-8898-C04FF7F7871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80753" y="4988753"/>
            <a:ext cx="5397131" cy="1635330"/>
          </a:xfrm>
          <a:prstGeom prst="rect">
            <a:avLst/>
          </a:prstGeom>
        </p:spPr>
      </p:pic>
    </p:spTree>
    <p:extLst>
      <p:ext uri="{BB962C8B-B14F-4D97-AF65-F5344CB8AC3E}">
        <p14:creationId xmlns:p14="http://schemas.microsoft.com/office/powerpoint/2010/main" val="39363554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VSLUTNING bakgrunns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5222119"/>
            <a:ext cx="12192000" cy="15770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bilde 8">
            <a:extLst>
              <a:ext uri="{FF2B5EF4-FFF2-40B4-BE49-F238E27FC236}">
                <a16:creationId xmlns:a16="http://schemas.microsoft.com/office/drawing/2014/main" id="{A2E25528-2AA2-40E4-A95C-B0AE22289586}"/>
              </a:ext>
            </a:extLst>
          </p:cNvPr>
          <p:cNvSpPr>
            <a:spLocks noGrp="1"/>
          </p:cNvSpPr>
          <p:nvPr>
            <p:ph type="pic" sz="quarter" idx="15" hasCustomPrompt="1"/>
          </p:nvPr>
        </p:nvSpPr>
        <p:spPr>
          <a:xfrm>
            <a:off x="1951" y="0"/>
            <a:ext cx="12192000" cy="5222875"/>
          </a:xfrm>
          <a:prstGeom prst="rect">
            <a:avLst/>
          </a:prstGeom>
        </p:spPr>
        <p:txBody>
          <a:bodyPr/>
          <a:lstStyle>
            <a:lvl1pPr marL="0" indent="0" algn="ctr">
              <a:buNone/>
              <a:defRPr/>
            </a:lvl1pPr>
          </a:lstStyle>
          <a:p>
            <a:r>
              <a:rPr lang="nb-NO" dirty="0"/>
              <a:t>Klikk på ikonet i midten for å sette inn et bilde på siste side i presentasjonen.</a:t>
            </a:r>
          </a:p>
        </p:txBody>
      </p:sp>
      <p:sp>
        <p:nvSpPr>
          <p:cNvPr id="22" name="Plassholder for tekst 9">
            <a:extLst>
              <a:ext uri="{FF2B5EF4-FFF2-40B4-BE49-F238E27FC236}">
                <a16:creationId xmlns:a16="http://schemas.microsoft.com/office/drawing/2014/main" id="{DFDAE691-7AD4-4AEA-BE0D-C69BCF13134D}"/>
              </a:ext>
            </a:extLst>
          </p:cNvPr>
          <p:cNvSpPr>
            <a:spLocks noGrp="1"/>
          </p:cNvSpPr>
          <p:nvPr>
            <p:ph type="body" sz="quarter" idx="14" hasCustomPrompt="1"/>
          </p:nvPr>
        </p:nvSpPr>
        <p:spPr>
          <a:xfrm>
            <a:off x="1058651" y="1036321"/>
            <a:ext cx="3591125" cy="3206924"/>
          </a:xfrm>
          <a:prstGeom prst="rect">
            <a:avLst/>
          </a:prstGeom>
          <a:solidFill>
            <a:srgbClr val="00244E">
              <a:alpha val="80000"/>
            </a:srgbClr>
          </a:solidFill>
        </p:spPr>
        <p:txBody>
          <a:bodyPr wrap="square" lIns="324000" tIns="216000" rIns="252000" bIns="216000" anchor="ctr"/>
          <a:lstStyle>
            <a:lvl1pPr marL="0" indent="0">
              <a:buNone/>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19" name="Bilde 18">
            <a:extLst>
              <a:ext uri="{FF2B5EF4-FFF2-40B4-BE49-F238E27FC236}">
                <a16:creationId xmlns:a16="http://schemas.microsoft.com/office/drawing/2014/main" id="{69935EB5-EA56-40E3-885C-585EB177A20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083" t="29196" r="74740" b="29790"/>
          <a:stretch/>
        </p:blipFill>
        <p:spPr>
          <a:xfrm>
            <a:off x="10380617" y="5222119"/>
            <a:ext cx="1811383" cy="1633799"/>
          </a:xfrm>
          <a:prstGeom prst="rect">
            <a:avLst/>
          </a:prstGeom>
        </p:spPr>
      </p:pic>
      <p:sp>
        <p:nvSpPr>
          <p:cNvPr id="27" name="Plassholder for tekst 3">
            <a:extLst>
              <a:ext uri="{FF2B5EF4-FFF2-40B4-BE49-F238E27FC236}">
                <a16:creationId xmlns:a16="http://schemas.microsoft.com/office/drawing/2014/main" id="{8F07D5BA-48CD-4347-935E-32784EC97C30}"/>
              </a:ext>
            </a:extLst>
          </p:cNvPr>
          <p:cNvSpPr>
            <a:spLocks noGrp="1"/>
          </p:cNvSpPr>
          <p:nvPr>
            <p:ph type="body" sz="quarter" idx="10" hasCustomPrompt="1"/>
          </p:nvPr>
        </p:nvSpPr>
        <p:spPr>
          <a:xfrm>
            <a:off x="6081966" y="5749013"/>
            <a:ext cx="2772631"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28" name="Plassholder for tekst 3">
            <a:extLst>
              <a:ext uri="{FF2B5EF4-FFF2-40B4-BE49-F238E27FC236}">
                <a16:creationId xmlns:a16="http://schemas.microsoft.com/office/drawing/2014/main" id="{4EE05753-9D49-4F8D-A32F-385E3523492E}"/>
              </a:ext>
            </a:extLst>
          </p:cNvPr>
          <p:cNvSpPr>
            <a:spLocks noGrp="1"/>
          </p:cNvSpPr>
          <p:nvPr>
            <p:ph type="body" sz="quarter" idx="11" hasCustomPrompt="1"/>
          </p:nvPr>
        </p:nvSpPr>
        <p:spPr>
          <a:xfrm>
            <a:off x="6081966" y="6050837"/>
            <a:ext cx="2772625"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 her</a:t>
            </a:r>
          </a:p>
        </p:txBody>
      </p:sp>
      <p:sp>
        <p:nvSpPr>
          <p:cNvPr id="29" name="Plassholder for tekst 3">
            <a:extLst>
              <a:ext uri="{FF2B5EF4-FFF2-40B4-BE49-F238E27FC236}">
                <a16:creationId xmlns:a16="http://schemas.microsoft.com/office/drawing/2014/main" id="{08D8D5BA-DF3B-478D-823F-C82CE77B8153}"/>
              </a:ext>
            </a:extLst>
          </p:cNvPr>
          <p:cNvSpPr>
            <a:spLocks noGrp="1"/>
          </p:cNvSpPr>
          <p:nvPr>
            <p:ph type="body" sz="quarter" idx="12" hasCustomPrompt="1"/>
          </p:nvPr>
        </p:nvSpPr>
        <p:spPr>
          <a:xfrm>
            <a:off x="6081963" y="6201750"/>
            <a:ext cx="2772631"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telefonnummer</a:t>
            </a:r>
          </a:p>
        </p:txBody>
      </p:sp>
      <p:sp>
        <p:nvSpPr>
          <p:cNvPr id="30" name="Plassholder for tekst 3">
            <a:extLst>
              <a:ext uri="{FF2B5EF4-FFF2-40B4-BE49-F238E27FC236}">
                <a16:creationId xmlns:a16="http://schemas.microsoft.com/office/drawing/2014/main" id="{C6543016-07DA-41FD-8B8E-DF591F27FF9A}"/>
              </a:ext>
            </a:extLst>
          </p:cNvPr>
          <p:cNvSpPr>
            <a:spLocks noGrp="1"/>
          </p:cNvSpPr>
          <p:nvPr>
            <p:ph type="body" sz="quarter" idx="13" hasCustomPrompt="1"/>
          </p:nvPr>
        </p:nvSpPr>
        <p:spPr>
          <a:xfrm>
            <a:off x="6081968" y="5899925"/>
            <a:ext cx="2772630"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21" name="Plassholder for tekst 3">
            <a:extLst>
              <a:ext uri="{FF2B5EF4-FFF2-40B4-BE49-F238E27FC236}">
                <a16:creationId xmlns:a16="http://schemas.microsoft.com/office/drawing/2014/main" id="{975475F7-94A4-43AB-AFCC-48725A695B6B}"/>
              </a:ext>
            </a:extLst>
          </p:cNvPr>
          <p:cNvSpPr>
            <a:spLocks noGrp="1"/>
          </p:cNvSpPr>
          <p:nvPr>
            <p:ph type="body" sz="quarter" idx="25" hasCustomPrompt="1"/>
          </p:nvPr>
        </p:nvSpPr>
        <p:spPr>
          <a:xfrm>
            <a:off x="1058650" y="5049866"/>
            <a:ext cx="3597487" cy="172253"/>
          </a:xfrm>
          <a:prstGeom prst="rect">
            <a:avLst/>
          </a:prstGeom>
        </p:spPr>
        <p:txBody>
          <a:bodyPr lIns="0" tIns="0" rIns="0" anchor="ctr">
            <a:normAutofit/>
          </a:bodyPr>
          <a:lstStyle>
            <a:lvl1pPr marL="0" indent="0">
              <a:buNone/>
              <a:defRPr sz="700">
                <a:solidFill>
                  <a:schemeClr val="bg1"/>
                </a:solidFill>
                <a:highlight>
                  <a:srgbClr val="00244E"/>
                </a:highlight>
                <a:latin typeface="+mn-lt"/>
              </a:defRPr>
            </a:lvl1pPr>
          </a:lstStyle>
          <a:p>
            <a:pPr lvl="0"/>
            <a:r>
              <a:rPr lang="nb-NO" dirty="0"/>
              <a:t>Foto: Her skriver du fotograf(ene) og/eller eier(ne) av bildene.</a:t>
            </a:r>
          </a:p>
        </p:txBody>
      </p:sp>
      <p:pic>
        <p:nvPicPr>
          <p:cNvPr id="5" name="Bilde 4">
            <a:extLst>
              <a:ext uri="{FF2B5EF4-FFF2-40B4-BE49-F238E27FC236}">
                <a16:creationId xmlns:a16="http://schemas.microsoft.com/office/drawing/2014/main" id="{69D4A491-9D7E-4D00-82ED-F7B6A546CC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81697" y="5773492"/>
            <a:ext cx="138505" cy="138505"/>
          </a:xfrm>
          <a:prstGeom prst="rect">
            <a:avLst/>
          </a:prstGeom>
        </p:spPr>
      </p:pic>
      <p:sp>
        <p:nvSpPr>
          <p:cNvPr id="18" name="TekstSylinder 17">
            <a:extLst>
              <a:ext uri="{FF2B5EF4-FFF2-40B4-BE49-F238E27FC236}">
                <a16:creationId xmlns:a16="http://schemas.microsoft.com/office/drawing/2014/main" id="{DE8715DE-5416-9048-B462-7D91320F89F7}"/>
              </a:ext>
            </a:extLst>
          </p:cNvPr>
          <p:cNvSpPr txBox="1"/>
          <p:nvPr userDrawn="1"/>
        </p:nvSpPr>
        <p:spPr>
          <a:xfrm>
            <a:off x="8896396" y="5725022"/>
            <a:ext cx="2571094" cy="400110"/>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pic>
        <p:nvPicPr>
          <p:cNvPr id="17" name="Bilde 16">
            <a:extLst>
              <a:ext uri="{FF2B5EF4-FFF2-40B4-BE49-F238E27FC236}">
                <a16:creationId xmlns:a16="http://schemas.microsoft.com/office/drawing/2014/main" id="{8D75634F-8BFE-4890-B40D-AA62743007C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33398" y="5288605"/>
            <a:ext cx="4114798" cy="1246784"/>
          </a:xfrm>
          <a:prstGeom prst="rect">
            <a:avLst/>
          </a:prstGeom>
        </p:spPr>
      </p:pic>
      <p:sp>
        <p:nvSpPr>
          <p:cNvPr id="24" name="TekstSylinder 23">
            <a:extLst>
              <a:ext uri="{FF2B5EF4-FFF2-40B4-BE49-F238E27FC236}">
                <a16:creationId xmlns:a16="http://schemas.microsoft.com/office/drawing/2014/main" id="{0AF33A0F-6BDE-463D-A9CC-DEC8172BA180}"/>
              </a:ext>
            </a:extLst>
          </p:cNvPr>
          <p:cNvSpPr txBox="1"/>
          <p:nvPr userDrawn="1"/>
        </p:nvSpPr>
        <p:spPr>
          <a:xfrm>
            <a:off x="8981697" y="5827752"/>
            <a:ext cx="2571094" cy="553998"/>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a:t>
            </a:r>
            <a:r>
              <a:rPr lang="nb-NO" sz="1000" i="0" dirty="0" err="1">
                <a:solidFill>
                  <a:schemeClr val="bg1"/>
                </a:solidFill>
                <a:latin typeface="+mj-lt"/>
                <a:ea typeface="Open Sans" panose="020B0606030504020204" pitchFamily="34" charset="0"/>
                <a:cs typeface="Open Sans" panose="020B0606030504020204" pitchFamily="34" charset="0"/>
              </a:rPr>
              <a:t>StatsforvaltereniTrondelag</a:t>
            </a:r>
            <a:endParaRPr lang="nb-NO" sz="1000" i="0" kern="1200" dirty="0">
              <a:solidFill>
                <a:schemeClr val="bg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Statsforvalteren.no/</a:t>
            </a:r>
            <a:r>
              <a:rPr lang="nb-NO" sz="1000" i="0" kern="1200" dirty="0" err="1">
                <a:solidFill>
                  <a:schemeClr val="bg1"/>
                </a:solidFill>
                <a:latin typeface="+mj-lt"/>
                <a:ea typeface="Open Sans" panose="020B0606030504020204" pitchFamily="34" charset="0"/>
                <a:cs typeface="Open Sans" panose="020B0606030504020204" pitchFamily="34" charset="0"/>
              </a:rPr>
              <a:t>Trondelag</a:t>
            </a:r>
            <a:endParaRPr lang="nb-NO" sz="1000" i="0" dirty="0">
              <a:solidFill>
                <a:schemeClr val="bg1"/>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80062275"/>
      </p:ext>
    </p:extLst>
  </p:cSld>
  <p:clrMapOvr>
    <a:masterClrMapping/>
  </p:clrMapOvr>
  <p:extLst>
    <p:ext uri="{DCECCB84-F9BA-43D5-87BE-67443E8EF086}">
      <p15:sldGuideLst xmlns:p15="http://schemas.microsoft.com/office/powerpoint/2012/main">
        <p15:guide id="1" orient="horz" pos="3634">
          <p15:clr>
            <a:srgbClr val="FBAE40"/>
          </p15:clr>
        </p15:guide>
        <p15:guide id="2" pos="3840">
          <p15:clr>
            <a:srgbClr val="FBAE40"/>
          </p15:clr>
        </p15:guide>
        <p15:guide id="3" orient="horz" pos="3725" userDrawn="1">
          <p15:clr>
            <a:srgbClr val="FBAE40"/>
          </p15:clr>
        </p15:guide>
        <p15:guide id="4" pos="2933">
          <p15:clr>
            <a:srgbClr val="FBAE40"/>
          </p15:clr>
        </p15:guide>
        <p15:guide id="5" orient="horz" pos="4020">
          <p15:clr>
            <a:srgbClr val="FBAE40"/>
          </p15:clr>
        </p15:guide>
        <p15:guide id="6" pos="5654"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are tittel">
    <p:bg>
      <p:bgPr>
        <a:solidFill>
          <a:schemeClr val="bg1"/>
        </a:solidFill>
        <a:effectLst/>
      </p:bgPr>
    </p:bg>
    <p:spTree>
      <p:nvGrpSpPr>
        <p:cNvPr id="1" name=""/>
        <p:cNvGrpSpPr/>
        <p:nvPr/>
      </p:nvGrpSpPr>
      <p:grpSpPr>
        <a:xfrm>
          <a:off x="0" y="0"/>
          <a:ext cx="0" cy="0"/>
          <a:chOff x="0" y="0"/>
          <a:chExt cx="0" cy="0"/>
        </a:xfrm>
      </p:grpSpPr>
      <p:sp>
        <p:nvSpPr>
          <p:cNvPr id="12" name="Plassholder for lysbildenummer 5">
            <a:extLst>
              <a:ext uri="{FF2B5EF4-FFF2-40B4-BE49-F238E27FC236}">
                <a16:creationId xmlns:a16="http://schemas.microsoft.com/office/drawing/2014/main" id="{90A1533D-7ABC-4411-A97E-1A111AB129B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nb-NO" sz="900" dirty="0">
              <a:solidFill>
                <a:schemeClr val="tx1"/>
              </a:solidFill>
              <a:latin typeface="+mn-lt"/>
            </a:endParaRPr>
          </a:p>
        </p:txBody>
      </p:sp>
      <p:sp>
        <p:nvSpPr>
          <p:cNvPr id="8" name="Plassholder for tittel 1">
            <a:extLst>
              <a:ext uri="{FF2B5EF4-FFF2-40B4-BE49-F238E27FC236}">
                <a16:creationId xmlns:a16="http://schemas.microsoft.com/office/drawing/2014/main" id="{17806027-8FF1-4947-B5AA-FF620735761D}"/>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 (pkt. 36) på </a:t>
            </a:r>
            <a:r>
              <a:rPr lang="nb-NO" dirty="0" err="1"/>
              <a:t>malside</a:t>
            </a:r>
            <a:r>
              <a:rPr lang="nb-NO" dirty="0"/>
              <a:t> med kun tittel</a:t>
            </a:r>
          </a:p>
        </p:txBody>
      </p:sp>
      <p:pic>
        <p:nvPicPr>
          <p:cNvPr id="6" name="Bilde 5">
            <a:extLst>
              <a:ext uri="{FF2B5EF4-FFF2-40B4-BE49-F238E27FC236}">
                <a16:creationId xmlns:a16="http://schemas.microsoft.com/office/drawing/2014/main" id="{5946AF8A-2363-40D2-B33B-D3F3ACE3739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82867" y="381948"/>
            <a:ext cx="497451" cy="488282"/>
          </a:xfrm>
          <a:prstGeom prst="rect">
            <a:avLst/>
          </a:prstGeom>
        </p:spPr>
      </p:pic>
    </p:spTree>
    <p:extLst>
      <p:ext uri="{BB962C8B-B14F-4D97-AF65-F5344CB8AC3E}">
        <p14:creationId xmlns:p14="http://schemas.microsoft.com/office/powerpoint/2010/main" val="10482859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Bare tittel">
    <p:bg>
      <p:bgPr>
        <a:solidFill>
          <a:schemeClr val="bg1"/>
        </a:solidFill>
        <a:effectLst/>
      </p:bgPr>
    </p:bg>
    <p:spTree>
      <p:nvGrpSpPr>
        <p:cNvPr id="1" name=""/>
        <p:cNvGrpSpPr/>
        <p:nvPr/>
      </p:nvGrpSpPr>
      <p:grpSpPr>
        <a:xfrm>
          <a:off x="0" y="0"/>
          <a:ext cx="0" cy="0"/>
          <a:chOff x="0" y="0"/>
          <a:chExt cx="0" cy="0"/>
        </a:xfrm>
      </p:grpSpPr>
      <p:sp>
        <p:nvSpPr>
          <p:cNvPr id="12" name="Plassholder for lysbildenummer 5">
            <a:extLst>
              <a:ext uri="{FF2B5EF4-FFF2-40B4-BE49-F238E27FC236}">
                <a16:creationId xmlns:a16="http://schemas.microsoft.com/office/drawing/2014/main" id="{90A1533D-7ABC-4411-A97E-1A111AB129B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nb-NO" sz="900" dirty="0">
              <a:solidFill>
                <a:schemeClr val="tx1"/>
              </a:solidFill>
              <a:latin typeface="+mn-lt"/>
            </a:endParaRPr>
          </a:p>
        </p:txBody>
      </p:sp>
      <p:sp>
        <p:nvSpPr>
          <p:cNvPr id="8" name="Plassholder for tittel 1">
            <a:extLst>
              <a:ext uri="{FF2B5EF4-FFF2-40B4-BE49-F238E27FC236}">
                <a16:creationId xmlns:a16="http://schemas.microsoft.com/office/drawing/2014/main" id="{17806027-8FF1-4947-B5AA-FF620735761D}"/>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 (pkt. 36) på </a:t>
            </a:r>
            <a:r>
              <a:rPr lang="nb-NO" dirty="0" err="1"/>
              <a:t>malside</a:t>
            </a:r>
            <a:r>
              <a:rPr lang="nb-NO" dirty="0"/>
              <a:t> med kun tittel</a:t>
            </a:r>
          </a:p>
        </p:txBody>
      </p:sp>
      <p:pic>
        <p:nvPicPr>
          <p:cNvPr id="6" name="Bilde 5">
            <a:extLst>
              <a:ext uri="{FF2B5EF4-FFF2-40B4-BE49-F238E27FC236}">
                <a16:creationId xmlns:a16="http://schemas.microsoft.com/office/drawing/2014/main" id="{5946AF8A-2363-40D2-B33B-D3F3ACE3739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82867" y="381948"/>
            <a:ext cx="497451" cy="488282"/>
          </a:xfrm>
          <a:prstGeom prst="rect">
            <a:avLst/>
          </a:prstGeom>
        </p:spPr>
      </p:pic>
      <p:sp>
        <p:nvSpPr>
          <p:cNvPr id="3" name="TekstSylinder 2">
            <a:extLst>
              <a:ext uri="{FF2B5EF4-FFF2-40B4-BE49-F238E27FC236}">
                <a16:creationId xmlns:a16="http://schemas.microsoft.com/office/drawing/2014/main" id="{FFAE0240-3240-44A0-8DEF-58BFE0A7E5F9}"/>
              </a:ext>
            </a:extLst>
          </p:cNvPr>
          <p:cNvSpPr txBox="1"/>
          <p:nvPr userDrawn="1"/>
        </p:nvSpPr>
        <p:spPr>
          <a:xfrm>
            <a:off x="1055688" y="2375555"/>
            <a:ext cx="10080625" cy="3970318"/>
          </a:xfrm>
          <a:prstGeom prst="rect">
            <a:avLst/>
          </a:prstGeom>
          <a:noFill/>
        </p:spPr>
        <p:txBody>
          <a:bodyPr wrap="square" rtlCol="0">
            <a:spAutoFit/>
          </a:bodyPr>
          <a:lstStyle/>
          <a:p>
            <a:r>
              <a:rPr lang="nb-NO" dirty="0"/>
              <a:t>A</a:t>
            </a:r>
          </a:p>
          <a:p>
            <a:r>
              <a:rPr lang="nb-NO" dirty="0"/>
              <a:t>B</a:t>
            </a:r>
          </a:p>
          <a:p>
            <a:r>
              <a:rPr lang="nb-NO" dirty="0"/>
              <a:t>C</a:t>
            </a:r>
          </a:p>
          <a:p>
            <a:r>
              <a:rPr lang="nb-NO" dirty="0"/>
              <a:t>D</a:t>
            </a:r>
          </a:p>
          <a:p>
            <a:r>
              <a:rPr lang="nb-NO" dirty="0"/>
              <a:t>E</a:t>
            </a:r>
          </a:p>
          <a:p>
            <a:r>
              <a:rPr lang="nb-NO" dirty="0"/>
              <a:t>F</a:t>
            </a:r>
          </a:p>
          <a:p>
            <a:r>
              <a:rPr lang="nb-NO" dirty="0"/>
              <a:t>G</a:t>
            </a:r>
          </a:p>
          <a:p>
            <a:r>
              <a:rPr lang="nb-NO" dirty="0"/>
              <a:t>H</a:t>
            </a:r>
          </a:p>
          <a:p>
            <a:r>
              <a:rPr lang="nb-NO" dirty="0"/>
              <a:t>I</a:t>
            </a:r>
          </a:p>
          <a:p>
            <a:r>
              <a:rPr lang="nb-NO" dirty="0"/>
              <a:t>J</a:t>
            </a:r>
          </a:p>
          <a:p>
            <a:r>
              <a:rPr lang="nb-NO" dirty="0"/>
              <a:t>K</a:t>
            </a:r>
          </a:p>
          <a:p>
            <a:r>
              <a:rPr lang="nb-NO" dirty="0"/>
              <a:t>L</a:t>
            </a:r>
          </a:p>
          <a:p>
            <a:r>
              <a:rPr lang="nb-NO"/>
              <a:t>M</a:t>
            </a:r>
          </a:p>
          <a:p>
            <a:endParaRPr lang="nb-NO" dirty="0"/>
          </a:p>
        </p:txBody>
      </p:sp>
    </p:spTree>
    <p:extLst>
      <p:ext uri="{BB962C8B-B14F-4D97-AF65-F5344CB8AC3E}">
        <p14:creationId xmlns:p14="http://schemas.microsoft.com/office/powerpoint/2010/main" val="42846399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mt">
    <p:bg>
      <p:bgPr>
        <a:solidFill>
          <a:schemeClr val="bg1"/>
        </a:solidFill>
        <a:effectLst/>
      </p:bgPr>
    </p:bg>
    <p:spTree>
      <p:nvGrpSpPr>
        <p:cNvPr id="1" name=""/>
        <p:cNvGrpSpPr/>
        <p:nvPr/>
      </p:nvGrpSpPr>
      <p:grpSpPr>
        <a:xfrm>
          <a:off x="0" y="0"/>
          <a:ext cx="0" cy="0"/>
          <a:chOff x="0" y="0"/>
          <a:chExt cx="0" cy="0"/>
        </a:xfrm>
      </p:grpSpPr>
      <p:sp>
        <p:nvSpPr>
          <p:cNvPr id="9" name="Plassholder for lysbildenummer 5">
            <a:extLst>
              <a:ext uri="{FF2B5EF4-FFF2-40B4-BE49-F238E27FC236}">
                <a16:creationId xmlns:a16="http://schemas.microsoft.com/office/drawing/2014/main" id="{ACDE66F6-3636-4218-8D66-77005AFAE89D}"/>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pic>
        <p:nvPicPr>
          <p:cNvPr id="6" name="Bilde 5">
            <a:extLst>
              <a:ext uri="{FF2B5EF4-FFF2-40B4-BE49-F238E27FC236}">
                <a16:creationId xmlns:a16="http://schemas.microsoft.com/office/drawing/2014/main" id="{DD6FCC2D-F7C0-4100-AD53-3AF8C3B2E29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82867" y="381948"/>
            <a:ext cx="497451" cy="488282"/>
          </a:xfrm>
          <a:prstGeom prst="rect">
            <a:avLst/>
          </a:prstGeom>
        </p:spPr>
      </p:pic>
    </p:spTree>
    <p:extLst>
      <p:ext uri="{BB962C8B-B14F-4D97-AF65-F5344CB8AC3E}">
        <p14:creationId xmlns:p14="http://schemas.microsoft.com/office/powerpoint/2010/main" val="27248005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B16F170-FEFB-4BD9-9ADE-E83251BE5398}"/>
              </a:ext>
            </a:extLst>
          </p:cNvPr>
          <p:cNvSpPr txBox="1">
            <a:spLocks noGrp="1"/>
          </p:cNvSpPr>
          <p:nvPr>
            <p:ph type="title"/>
          </p:nvPr>
        </p:nvSpPr>
        <p:spPr/>
        <p:txBody>
          <a:bodyPr/>
          <a:lstStyle>
            <a:lvl1pPr>
              <a:defRPr/>
            </a:lvl1pPr>
          </a:lstStyle>
          <a:p>
            <a:pPr lvl="0"/>
            <a:r>
              <a:rPr lang="nb-NO"/>
              <a:t>Klikk for å redigere tittelstil</a:t>
            </a:r>
          </a:p>
        </p:txBody>
      </p:sp>
      <p:sp>
        <p:nvSpPr>
          <p:cNvPr id="3" name="Plassholder for innhold 2">
            <a:extLst>
              <a:ext uri="{FF2B5EF4-FFF2-40B4-BE49-F238E27FC236}">
                <a16:creationId xmlns:a16="http://schemas.microsoft.com/office/drawing/2014/main" id="{642C0227-00D7-43AF-984A-415757CC433F}"/>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A219204-8357-4518-A7D4-8CB88F0517BE}"/>
              </a:ext>
            </a:extLst>
          </p:cNvPr>
          <p:cNvSpPr txBox="1">
            <a:spLocks noGrp="1"/>
          </p:cNvSpPr>
          <p:nvPr>
            <p:ph type="dt" sz="half" idx="7"/>
          </p:nvPr>
        </p:nvSpPr>
        <p:spPr/>
        <p:txBody>
          <a:bodyPr/>
          <a:lstStyle>
            <a:lvl1pPr>
              <a:defRPr/>
            </a:lvl1pPr>
          </a:lstStyle>
          <a:p>
            <a:pPr lvl="0"/>
            <a:fld id="{8521FA87-87A9-4965-8BA6-9E799BC6E140}" type="datetime1">
              <a:rPr lang="nb-NO"/>
              <a:pPr lvl="0"/>
              <a:t>01.10.2021</a:t>
            </a:fld>
            <a:endParaRPr lang="nb-NO"/>
          </a:p>
        </p:txBody>
      </p:sp>
      <p:sp>
        <p:nvSpPr>
          <p:cNvPr id="5" name="Plassholder for bunntekst 4">
            <a:extLst>
              <a:ext uri="{FF2B5EF4-FFF2-40B4-BE49-F238E27FC236}">
                <a16:creationId xmlns:a16="http://schemas.microsoft.com/office/drawing/2014/main" id="{B090A9FA-7760-4ED6-B1B6-155CA4D0491C}"/>
              </a:ext>
            </a:extLst>
          </p:cNvPr>
          <p:cNvSpPr txBox="1">
            <a:spLocks noGrp="1"/>
          </p:cNvSpPr>
          <p:nvPr>
            <p:ph type="ftr" sz="quarter" idx="9"/>
          </p:nvPr>
        </p:nvSpPr>
        <p:spPr/>
        <p:txBody>
          <a:bodyPr/>
          <a:lstStyle>
            <a:lvl1pPr>
              <a:defRPr/>
            </a:lvl1pPr>
          </a:lstStyle>
          <a:p>
            <a:pPr lvl="0"/>
            <a:endParaRPr lang="nb-NO"/>
          </a:p>
        </p:txBody>
      </p:sp>
      <p:sp>
        <p:nvSpPr>
          <p:cNvPr id="6" name="Plassholder for lysbildenummer 5">
            <a:extLst>
              <a:ext uri="{FF2B5EF4-FFF2-40B4-BE49-F238E27FC236}">
                <a16:creationId xmlns:a16="http://schemas.microsoft.com/office/drawing/2014/main" id="{7DA2F879-AFFB-48CD-9681-09B22D8C0F6C}"/>
              </a:ext>
            </a:extLst>
          </p:cNvPr>
          <p:cNvSpPr txBox="1">
            <a:spLocks noGrp="1"/>
          </p:cNvSpPr>
          <p:nvPr>
            <p:ph type="sldNum" sz="quarter" idx="8"/>
          </p:nvPr>
        </p:nvSpPr>
        <p:spPr/>
        <p:txBody>
          <a:bodyPr/>
          <a:lstStyle>
            <a:lvl1pPr>
              <a:defRPr/>
            </a:lvl1pPr>
          </a:lstStyle>
          <a:p>
            <a:pPr lvl="0"/>
            <a:fld id="{8323B48F-6497-47DB-A63C-27A916003666}" type="slidenum">
              <a:t>‹#›</a:t>
            </a:fld>
            <a:endParaRPr lang="nb-NO"/>
          </a:p>
        </p:txBody>
      </p:sp>
    </p:spTree>
    <p:extLst>
      <p:ext uri="{BB962C8B-B14F-4D97-AF65-F5344CB8AC3E}">
        <p14:creationId xmlns:p14="http://schemas.microsoft.com/office/powerpoint/2010/main" val="3801908046"/>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Tittel og innhold 2">
    <p:spTree>
      <p:nvGrpSpPr>
        <p:cNvPr id="1" name=""/>
        <p:cNvGrpSpPr/>
        <p:nvPr/>
      </p:nvGrpSpPr>
      <p:grpSpPr>
        <a:xfrm>
          <a:off x="0" y="0"/>
          <a:ext cx="0" cy="0"/>
          <a:chOff x="0" y="0"/>
          <a:chExt cx="0" cy="0"/>
        </a:xfrm>
      </p:grpSpPr>
      <p:sp>
        <p:nvSpPr>
          <p:cNvPr id="4" name="Rektangel 9">
            <a:extLst>
              <a:ext uri="{FF2B5EF4-FFF2-40B4-BE49-F238E27FC236}">
                <a16:creationId xmlns:a16="http://schemas.microsoft.com/office/drawing/2014/main" id="{07DFF852-2254-4ABD-B96C-38BA99CB9CEF}"/>
              </a:ext>
            </a:extLst>
          </p:cNvPr>
          <p:cNvSpPr>
            <a:spLocks noChangeArrowheads="1"/>
          </p:cNvSpPr>
          <p:nvPr/>
        </p:nvSpPr>
        <p:spPr bwMode="auto">
          <a:xfrm>
            <a:off x="0" y="-101600"/>
            <a:ext cx="12192000" cy="2116138"/>
          </a:xfrm>
          <a:prstGeom prst="rect">
            <a:avLst/>
          </a:prstGeom>
          <a:solidFill>
            <a:srgbClr val="00244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nb-NO" altLang="nb-NO">
              <a:solidFill>
                <a:srgbClr val="FFFFFF"/>
              </a:solidFill>
              <a:latin typeface="Open Sans" panose="020B0606030504020204" pitchFamily="34" charset="0"/>
            </a:endParaRPr>
          </a:p>
        </p:txBody>
      </p:sp>
      <p:sp>
        <p:nvSpPr>
          <p:cNvPr id="5" name="Plassholder for lysbildenummer 5">
            <a:extLst>
              <a:ext uri="{FF2B5EF4-FFF2-40B4-BE49-F238E27FC236}">
                <a16:creationId xmlns:a16="http://schemas.microsoft.com/office/drawing/2014/main" id="{F085B21C-607E-442E-AD2F-39199DD3B1F9}"/>
              </a:ext>
            </a:extLst>
          </p:cNvPr>
          <p:cNvSpPr txBox="1">
            <a:spLocks noChangeArrowheads="1"/>
          </p:cNvSpPr>
          <p:nvPr/>
        </p:nvSpPr>
        <p:spPr bwMode="auto">
          <a:xfrm>
            <a:off x="11541125" y="6510338"/>
            <a:ext cx="496888"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endParaRPr lang="nb-NO" altLang="nb-NO" sz="900">
              <a:solidFill>
                <a:srgbClr val="00244E"/>
              </a:solidFill>
              <a:latin typeface="Open Sans" panose="020B0606030504020204" pitchFamily="34" charset="0"/>
            </a:endParaRPr>
          </a:p>
        </p:txBody>
      </p:sp>
      <p:pic>
        <p:nvPicPr>
          <p:cNvPr id="7" name="Bilde 2">
            <a:extLst>
              <a:ext uri="{FF2B5EF4-FFF2-40B4-BE49-F238E27FC236}">
                <a16:creationId xmlns:a16="http://schemas.microsoft.com/office/drawing/2014/main" id="{9B3222BD-4254-455B-B06A-7F5FA9937DC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79188" y="373063"/>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ssholder for tittel 1">
            <a:extLst>
              <a:ext uri="{FF2B5EF4-FFF2-40B4-BE49-F238E27FC236}">
                <a16:creationId xmlns:a16="http://schemas.microsoft.com/office/drawing/2014/main" id="{B1D0E5D4-714B-4084-AF4E-73C7C0EBBC02}"/>
              </a:ext>
            </a:extLst>
          </p:cNvPr>
          <p:cNvSpPr txBox="1">
            <a:spLocks noGrp="1"/>
          </p:cNvSpPr>
          <p:nvPr>
            <p:ph type="title"/>
          </p:nvPr>
        </p:nvSpPr>
        <p:spPr>
          <a:xfrm>
            <a:off x="1055683" y="873123"/>
            <a:ext cx="10080629" cy="1077208"/>
          </a:xfrm>
          <a:prstGeom prst="rect">
            <a:avLst/>
          </a:prstGeom>
          <a:noFill/>
          <a:ln>
            <a:noFill/>
          </a:ln>
          <a:effectLst>
            <a:outerShdw dist="38096" dir="2700000" algn="tl">
              <a:srgbClr val="000000">
                <a:alpha val="7000"/>
              </a:srgbClr>
            </a:outerShdw>
          </a:effectLst>
        </p:spPr>
        <p:txBody>
          <a:bodyPr vert="horz" wrap="square" lIns="91440" tIns="45720" rIns="91440" bIns="45720" anchor="b" anchorCtr="0" compatLnSpc="1">
            <a:noAutofit/>
          </a:bodyPr>
          <a:lstStyle>
            <a:lvl1pPr marL="0" marR="0" lvl="0" indent="0" fontAlgn="auto">
              <a:lnSpc>
                <a:spcPct val="100000"/>
              </a:lnSpc>
              <a:spcBef>
                <a:spcPts val="0"/>
              </a:spcBef>
              <a:spcAft>
                <a:spcPts val="0"/>
              </a:spcAft>
              <a:tabLst/>
              <a:defRPr lang="nb-NO" sz="3600" b="0" i="0" u="none" strike="noStrike" cap="none" spc="0" baseline="0">
                <a:solidFill>
                  <a:srgbClr val="00ADBA"/>
                </a:solidFill>
                <a:uFillTx/>
                <a:latin typeface="Open Sans"/>
                <a:ea typeface="Open Sans SemiBold" pitchFamily="34"/>
                <a:cs typeface="Open Sans SemiBold" pitchFamily="34"/>
              </a:defRPr>
            </a:lvl1pPr>
          </a:lstStyle>
          <a:p>
            <a:pPr lvl="0"/>
            <a:r>
              <a:rPr lang="nb-NO"/>
              <a:t>Overskriften (pkt. 36) bør være kort og tydelig</a:t>
            </a:r>
          </a:p>
        </p:txBody>
      </p:sp>
      <p:sp>
        <p:nvSpPr>
          <p:cNvPr id="6" name="Plassholder for innhold 2">
            <a:extLst>
              <a:ext uri="{FF2B5EF4-FFF2-40B4-BE49-F238E27FC236}">
                <a16:creationId xmlns:a16="http://schemas.microsoft.com/office/drawing/2014/main" id="{07D2A161-0782-4238-B5D3-5DEB7FFF8A99}"/>
              </a:ext>
            </a:extLst>
          </p:cNvPr>
          <p:cNvSpPr txBox="1">
            <a:spLocks noGrp="1"/>
          </p:cNvSpPr>
          <p:nvPr>
            <p:ph sz="quarter" idx="4294967295"/>
          </p:nvPr>
        </p:nvSpPr>
        <p:spPr>
          <a:xfrm>
            <a:off x="1055693" y="2231401"/>
            <a:ext cx="10080619" cy="4279026"/>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nb-NO" sz="2000" b="0" i="0" u="none" strike="noStrike" cap="none" spc="0" baseline="0">
                <a:solidFill>
                  <a:srgbClr val="00244E"/>
                </a:solidFill>
                <a:uFillTx/>
                <a:latin typeface="Open Sans Light"/>
              </a:defRPr>
            </a:lvl1pPr>
          </a:lstStyle>
          <a:p>
            <a:pPr lvl="0"/>
            <a:r>
              <a:rPr lang="nb-NO"/>
              <a:t>Skriv ditt innhold her</a:t>
            </a:r>
          </a:p>
        </p:txBody>
      </p:sp>
    </p:spTree>
    <p:extLst>
      <p:ext uri="{BB962C8B-B14F-4D97-AF65-F5344CB8AC3E}">
        <p14:creationId xmlns:p14="http://schemas.microsoft.com/office/powerpoint/2010/main" val="1427244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halvside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68190" y="1122363"/>
            <a:ext cx="5127810" cy="2387600"/>
          </a:xfrm>
          <a:prstGeom prst="rect">
            <a:avLst/>
          </a:prstGeom>
          <a:effectLst>
            <a:glow rad="127000">
              <a:schemeClr val="accent1"/>
            </a:glow>
            <a:outerShdw blurRad="50800" dist="38100" dir="2700000" algn="tl" rotWithShape="0">
              <a:schemeClr val="bg2">
                <a:lumMod val="25000"/>
                <a:alpha val="40000"/>
              </a:schemeClr>
            </a:outerShdw>
          </a:effectLst>
        </p:spPr>
        <p:txBody>
          <a:bodyPr anchor="b">
            <a:noAutofit/>
          </a:bodyPr>
          <a:lstStyle>
            <a:lvl1pPr algn="l">
              <a:defRPr sz="4400">
                <a:solidFill>
                  <a:schemeClr val="bg1"/>
                </a:solidFill>
                <a:latin typeface="+mn-lt"/>
              </a:defRPr>
            </a:lvl1pPr>
          </a:lstStyle>
          <a:p>
            <a:r>
              <a:rPr lang="nb-NO" dirty="0"/>
              <a:t>Overskrift (pkt. 44) på </a:t>
            </a:r>
            <a:r>
              <a:rPr lang="nb-NO" dirty="0" err="1"/>
              <a:t>forsidemal</a:t>
            </a:r>
            <a:r>
              <a:rPr lang="nb-NO" dirty="0"/>
              <a:t> med ett bilde</a:t>
            </a:r>
          </a:p>
        </p:txBody>
      </p:sp>
      <p:sp>
        <p:nvSpPr>
          <p:cNvPr id="11" name="Undertittel 2">
            <a:extLst>
              <a:ext uri="{FF2B5EF4-FFF2-40B4-BE49-F238E27FC236}">
                <a16:creationId xmlns:a16="http://schemas.microsoft.com/office/drawing/2014/main" id="{8BAAC390-F47B-47BD-8525-7B87AD441CD5}"/>
              </a:ext>
            </a:extLst>
          </p:cNvPr>
          <p:cNvSpPr>
            <a:spLocks noGrp="1"/>
          </p:cNvSpPr>
          <p:nvPr>
            <p:ph type="subTitle" idx="1" hasCustomPrompt="1"/>
          </p:nvPr>
        </p:nvSpPr>
        <p:spPr>
          <a:xfrm>
            <a:off x="955289" y="3945693"/>
            <a:ext cx="5152663"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sp>
        <p:nvSpPr>
          <p:cNvPr id="12" name="Plassholder for bilde 2">
            <a:extLst>
              <a:ext uri="{FF2B5EF4-FFF2-40B4-BE49-F238E27FC236}">
                <a16:creationId xmlns:a16="http://schemas.microsoft.com/office/drawing/2014/main" id="{5F6A47D4-6B0A-4D0F-83C5-44F1B0DB5A36}"/>
              </a:ext>
            </a:extLst>
          </p:cNvPr>
          <p:cNvSpPr>
            <a:spLocks noGrp="1"/>
          </p:cNvSpPr>
          <p:nvPr>
            <p:ph type="pic" idx="13" hasCustomPrompt="1"/>
          </p:nvPr>
        </p:nvSpPr>
        <p:spPr>
          <a:xfrm>
            <a:off x="6561608" y="0"/>
            <a:ext cx="5630392" cy="5220000"/>
          </a:xfrm>
          <a:prstGeom prst="rect">
            <a:avLst/>
          </a:prstGeom>
          <a:solidFill>
            <a:schemeClr val="bg1">
              <a:lumMod val="50000"/>
            </a:schemeClr>
          </a:solidFill>
          <a:ln>
            <a:noFill/>
          </a:ln>
        </p:spPr>
        <p:txBody>
          <a:bodyPr anchor="ctr">
            <a:norm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 inn bilde som passer presentasjonens tema. </a:t>
            </a:r>
          </a:p>
          <a:p>
            <a:endParaRPr lang="nb-NO"/>
          </a:p>
          <a:p>
            <a:r>
              <a:rPr lang="nb-NO"/>
              <a:t>Hvis du ikke har et bilde som er relevant, kan du bruke en </a:t>
            </a:r>
            <a:r>
              <a:rPr lang="nb-NO" err="1"/>
              <a:t>forsidemal</a:t>
            </a:r>
            <a:r>
              <a:rPr lang="nb-NO"/>
              <a:t> uten bilde. </a:t>
            </a:r>
          </a:p>
        </p:txBody>
      </p:sp>
      <p:sp>
        <p:nvSpPr>
          <p:cNvPr id="14" name="Plassholder for dato 3">
            <a:extLst>
              <a:ext uri="{FF2B5EF4-FFF2-40B4-BE49-F238E27FC236}">
                <a16:creationId xmlns:a16="http://schemas.microsoft.com/office/drawing/2014/main" id="{598EFE57-85C1-47AC-901B-50FE5A882197}"/>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01.10.2021</a:t>
            </a:fld>
            <a:endParaRPr lang="nb-NO"/>
          </a:p>
        </p:txBody>
      </p:sp>
      <p:pic>
        <p:nvPicPr>
          <p:cNvPr id="8" name="Bilde 7">
            <a:extLst>
              <a:ext uri="{FF2B5EF4-FFF2-40B4-BE49-F238E27FC236}">
                <a16:creationId xmlns:a16="http://schemas.microsoft.com/office/drawing/2014/main" id="{E9EAED0C-2A6E-42D7-9B25-A273B08EBCC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9" name="Bilde 8">
            <a:extLst>
              <a:ext uri="{FF2B5EF4-FFF2-40B4-BE49-F238E27FC236}">
                <a16:creationId xmlns:a16="http://schemas.microsoft.com/office/drawing/2014/main" id="{3A65D8C2-666F-4DAA-B072-B96964B5C24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80753" y="4988753"/>
            <a:ext cx="5397131" cy="1635330"/>
          </a:xfrm>
          <a:prstGeom prst="rect">
            <a:avLst/>
          </a:prstGeom>
        </p:spPr>
      </p:pic>
    </p:spTree>
    <p:extLst>
      <p:ext uri="{BB962C8B-B14F-4D97-AF65-F5344CB8AC3E}">
        <p14:creationId xmlns:p14="http://schemas.microsoft.com/office/powerpoint/2010/main" val="456639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tre bild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2592000"/>
            <a:ext cx="12192000" cy="262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bilde 2">
            <a:extLst>
              <a:ext uri="{FF2B5EF4-FFF2-40B4-BE49-F238E27FC236}">
                <a16:creationId xmlns:a16="http://schemas.microsoft.com/office/drawing/2014/main" id="{42806100-589A-4BF8-8707-38D3F5B24DD2}"/>
              </a:ext>
            </a:extLst>
          </p:cNvPr>
          <p:cNvSpPr>
            <a:spLocks noGrp="1"/>
          </p:cNvSpPr>
          <p:nvPr>
            <p:ph type="pic" idx="13" hasCustomPrompt="1"/>
          </p:nvPr>
        </p:nvSpPr>
        <p:spPr>
          <a:xfrm>
            <a:off x="0" y="1"/>
            <a:ext cx="5352000" cy="2592000"/>
          </a:xfrm>
          <a:prstGeom prst="rect">
            <a:avLst/>
          </a:prstGeom>
          <a:solidFill>
            <a:schemeClr val="bg1">
              <a:lumMod val="8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a:t>
            </a:r>
            <a:br>
              <a:rPr lang="nb-NO"/>
            </a:br>
            <a:r>
              <a:rPr lang="nb-NO"/>
              <a:t>inn et bilde i liggende format.</a:t>
            </a:r>
          </a:p>
          <a:p>
            <a:r>
              <a:rPr lang="nb-NO"/>
              <a:t>Denne forsidemalen må ha </a:t>
            </a:r>
            <a:br>
              <a:rPr lang="nb-NO"/>
            </a:br>
            <a:r>
              <a:rPr lang="nb-NO"/>
              <a:t>tre bilder, hvis ikke blir </a:t>
            </a:r>
            <a:br>
              <a:rPr lang="nb-NO"/>
            </a:br>
            <a:r>
              <a:rPr lang="nb-NO"/>
              <a:t>det tomrom.</a:t>
            </a:r>
          </a:p>
        </p:txBody>
      </p:sp>
      <p:sp>
        <p:nvSpPr>
          <p:cNvPr id="14" name="Plassholder for bilde 2">
            <a:extLst>
              <a:ext uri="{FF2B5EF4-FFF2-40B4-BE49-F238E27FC236}">
                <a16:creationId xmlns:a16="http://schemas.microsoft.com/office/drawing/2014/main" id="{D878FE25-CFBD-48C8-99CE-16AC2905ACA1}"/>
              </a:ext>
            </a:extLst>
          </p:cNvPr>
          <p:cNvSpPr>
            <a:spLocks noGrp="1"/>
          </p:cNvSpPr>
          <p:nvPr>
            <p:ph type="pic" idx="14" hasCustomPrompt="1"/>
          </p:nvPr>
        </p:nvSpPr>
        <p:spPr>
          <a:xfrm>
            <a:off x="8772000" y="0"/>
            <a:ext cx="3420000" cy="2592000"/>
          </a:xfrm>
          <a:prstGeom prst="rect">
            <a:avLst/>
          </a:prstGeom>
          <a:solidFill>
            <a:schemeClr val="bg1">
              <a:lumMod val="6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3</a:t>
            </a:r>
          </a:p>
        </p:txBody>
      </p:sp>
      <p:sp>
        <p:nvSpPr>
          <p:cNvPr id="15" name="Plassholder for bilde 2">
            <a:extLst>
              <a:ext uri="{FF2B5EF4-FFF2-40B4-BE49-F238E27FC236}">
                <a16:creationId xmlns:a16="http://schemas.microsoft.com/office/drawing/2014/main" id="{CCCC7427-8045-4B95-9170-92E6EF6EB33C}"/>
              </a:ext>
            </a:extLst>
          </p:cNvPr>
          <p:cNvSpPr>
            <a:spLocks noGrp="1"/>
          </p:cNvSpPr>
          <p:nvPr>
            <p:ph type="pic" idx="15" hasCustomPrompt="1"/>
          </p:nvPr>
        </p:nvSpPr>
        <p:spPr>
          <a:xfrm>
            <a:off x="5352000" y="0"/>
            <a:ext cx="3420000" cy="2592000"/>
          </a:xfrm>
          <a:prstGeom prst="rect">
            <a:avLst/>
          </a:prstGeom>
          <a:solidFill>
            <a:schemeClr val="bg1">
              <a:lumMod val="7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2</a:t>
            </a:r>
          </a:p>
        </p:txBody>
      </p:sp>
      <p:sp>
        <p:nvSpPr>
          <p:cNvPr id="22" name="Plassholder for dato 3">
            <a:extLst>
              <a:ext uri="{FF2B5EF4-FFF2-40B4-BE49-F238E27FC236}">
                <a16:creationId xmlns:a16="http://schemas.microsoft.com/office/drawing/2014/main" id="{2A06B02A-E871-46C5-8669-758D95CFFC5B}"/>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01.10.2021</a:t>
            </a:fld>
            <a:endParaRPr lang="nb-NO"/>
          </a:p>
        </p:txBody>
      </p:sp>
      <p:sp>
        <p:nvSpPr>
          <p:cNvPr id="10" name="Plassholder for tekst 4">
            <a:extLst>
              <a:ext uri="{FF2B5EF4-FFF2-40B4-BE49-F238E27FC236}">
                <a16:creationId xmlns:a16="http://schemas.microsoft.com/office/drawing/2014/main" id="{DBC048E8-BE31-4C00-999A-87E1E8D97784}"/>
              </a:ext>
            </a:extLst>
          </p:cNvPr>
          <p:cNvSpPr>
            <a:spLocks noGrp="1"/>
          </p:cNvSpPr>
          <p:nvPr>
            <p:ph type="body" sz="quarter" idx="10" hasCustomPrompt="1"/>
          </p:nvPr>
        </p:nvSpPr>
        <p:spPr>
          <a:xfrm>
            <a:off x="959715" y="3173506"/>
            <a:ext cx="9847062" cy="1326163"/>
          </a:xfrm>
          <a:prstGeom prst="rect">
            <a:avLst/>
          </a:prstGeom>
          <a:effectLst>
            <a:outerShdw blurRad="50800" dist="38100" dir="2700000" algn="tl" rotWithShape="0">
              <a:prstClr val="black">
                <a:alpha val="21000"/>
              </a:prstClr>
            </a:outerShdw>
          </a:effectLst>
        </p:spPr>
        <p:txBody>
          <a:bodyPr anchor="b"/>
          <a:lstStyle>
            <a:lvl1pPr marL="0" indent="0">
              <a:buNone/>
              <a:defRPr sz="4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44) på </a:t>
            </a:r>
            <a:r>
              <a:rPr lang="nb-NO" dirty="0" err="1"/>
              <a:t>forsidemal</a:t>
            </a:r>
            <a:r>
              <a:rPr lang="nb-NO" dirty="0"/>
              <a:t> med tre bilder</a:t>
            </a:r>
          </a:p>
        </p:txBody>
      </p:sp>
      <p:sp>
        <p:nvSpPr>
          <p:cNvPr id="11" name="Undertittel 2">
            <a:extLst>
              <a:ext uri="{FF2B5EF4-FFF2-40B4-BE49-F238E27FC236}">
                <a16:creationId xmlns:a16="http://schemas.microsoft.com/office/drawing/2014/main" id="{F086707E-73C6-42D7-8341-430749AEADF7}"/>
              </a:ext>
            </a:extLst>
          </p:cNvPr>
          <p:cNvSpPr>
            <a:spLocks noGrp="1"/>
          </p:cNvSpPr>
          <p:nvPr>
            <p:ph type="subTitle" idx="1" hasCustomPrompt="1"/>
          </p:nvPr>
        </p:nvSpPr>
        <p:spPr>
          <a:xfrm>
            <a:off x="962216" y="4520658"/>
            <a:ext cx="6826059"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a:t>
            </a:r>
          </a:p>
        </p:txBody>
      </p:sp>
      <p:pic>
        <p:nvPicPr>
          <p:cNvPr id="13" name="Bilde 12">
            <a:extLst>
              <a:ext uri="{FF2B5EF4-FFF2-40B4-BE49-F238E27FC236}">
                <a16:creationId xmlns:a16="http://schemas.microsoft.com/office/drawing/2014/main" id="{37C1F5E2-EAC2-40D9-8401-564CC1EA7FC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16" name="Bilde 15">
            <a:extLst>
              <a:ext uri="{FF2B5EF4-FFF2-40B4-BE49-F238E27FC236}">
                <a16:creationId xmlns:a16="http://schemas.microsoft.com/office/drawing/2014/main" id="{EC0169C8-CD00-488C-AADD-B00619D9A4C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80753" y="4988753"/>
            <a:ext cx="5397131" cy="1635330"/>
          </a:xfrm>
          <a:prstGeom prst="rect">
            <a:avLst/>
          </a:prstGeom>
        </p:spPr>
      </p:pic>
    </p:spTree>
    <p:extLst>
      <p:ext uri="{BB962C8B-B14F-4D97-AF65-F5344CB8AC3E}">
        <p14:creationId xmlns:p14="http://schemas.microsoft.com/office/powerpoint/2010/main" val="2164835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RSIDE bakgrunns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25F000E-37A8-4940-9530-AC41E4F29800}"/>
              </a:ext>
            </a:extLst>
          </p:cNvPr>
          <p:cNvSpPr>
            <a:spLocks noGrp="1"/>
          </p:cNvSpPr>
          <p:nvPr>
            <p:ph type="pic" sz="quarter" idx="12"/>
          </p:nvPr>
        </p:nvSpPr>
        <p:spPr>
          <a:xfrm>
            <a:off x="0" y="0"/>
            <a:ext cx="12192000" cy="5226050"/>
          </a:xfrm>
          <a:prstGeom prst="rect">
            <a:avLst/>
          </a:prstGeom>
          <a:solidFill>
            <a:schemeClr val="bg1">
              <a:lumMod val="85000"/>
            </a:schemeClr>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Klikk på ikonet for å legge til et bilde</a:t>
            </a:r>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859" y="2728451"/>
            <a:ext cx="9904918" cy="927561"/>
          </a:xfrm>
          <a:prstGeom prst="rect">
            <a:avLst/>
          </a:prstGeom>
          <a:effectLst>
            <a:outerShdw blurRad="50800" dist="25400" dir="2700000" algn="tl" rotWithShape="0">
              <a:schemeClr val="tx1">
                <a:alpha val="40000"/>
              </a:schemeClr>
            </a:outerShdw>
          </a:effectLst>
        </p:spPr>
        <p:txBody>
          <a:bodyPr anchor="b"/>
          <a:lstStyle>
            <a:lvl1pPr algn="l">
              <a:defRPr sz="5400">
                <a:solidFill>
                  <a:schemeClr val="tx1"/>
                </a:solidFill>
                <a:latin typeface="+mn-lt"/>
              </a:defRPr>
            </a:lvl1pPr>
          </a:lstStyle>
          <a:p>
            <a:r>
              <a:rPr lang="nb-NO" dirty="0"/>
              <a:t>Overskrift (pkt. 54) </a:t>
            </a:r>
            <a:r>
              <a:rPr lang="nb-NO" dirty="0" err="1"/>
              <a:t>bildemal</a:t>
            </a:r>
            <a:endParaRPr lang="nb-NO" dirty="0"/>
          </a:p>
        </p:txBody>
      </p:sp>
      <p:sp>
        <p:nvSpPr>
          <p:cNvPr id="15" name="Plassholder for dato 3">
            <a:extLst>
              <a:ext uri="{FF2B5EF4-FFF2-40B4-BE49-F238E27FC236}">
                <a16:creationId xmlns:a16="http://schemas.microsoft.com/office/drawing/2014/main" id="{590A0205-A7E7-4285-AB08-6527F7C86790}"/>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01.10.2021</a:t>
            </a:fld>
            <a:endParaRPr lang="nb-NO"/>
          </a:p>
        </p:txBody>
      </p:sp>
      <p:sp>
        <p:nvSpPr>
          <p:cNvPr id="9" name="Plassholder for tekst 6">
            <a:extLst>
              <a:ext uri="{FF2B5EF4-FFF2-40B4-BE49-F238E27FC236}">
                <a16:creationId xmlns:a16="http://schemas.microsoft.com/office/drawing/2014/main" id="{8BEBCF7A-C37A-4B02-B277-083E4CB6ADA6}"/>
              </a:ext>
            </a:extLst>
          </p:cNvPr>
          <p:cNvSpPr>
            <a:spLocks noGrp="1"/>
          </p:cNvSpPr>
          <p:nvPr>
            <p:ph type="body" sz="quarter" idx="11" hasCustomPrompt="1"/>
          </p:nvPr>
        </p:nvSpPr>
        <p:spPr>
          <a:xfrm>
            <a:off x="967089" y="3952084"/>
            <a:ext cx="4941876" cy="1036667"/>
          </a:xfrm>
          <a:prstGeom prst="rect">
            <a:avLst/>
          </a:prstGeom>
          <a:effectLst>
            <a:outerShdw blurRad="50800" dist="38100" dir="2700000" algn="tl" rotWithShape="0">
              <a:prstClr val="black">
                <a:alpha val="24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4" name="Bilde 3">
            <a:extLst>
              <a:ext uri="{FF2B5EF4-FFF2-40B4-BE49-F238E27FC236}">
                <a16:creationId xmlns:a16="http://schemas.microsoft.com/office/drawing/2014/main" id="{56788206-D5AB-41F9-80E6-8340542FB71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11" name="Bilde 10">
            <a:extLst>
              <a:ext uri="{FF2B5EF4-FFF2-40B4-BE49-F238E27FC236}">
                <a16:creationId xmlns:a16="http://schemas.microsoft.com/office/drawing/2014/main" id="{E5B9E482-612A-4627-ABAB-54CA86C30C5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80753" y="4988753"/>
            <a:ext cx="5397131" cy="1635330"/>
          </a:xfrm>
          <a:prstGeom prst="rect">
            <a:avLst/>
          </a:prstGeom>
        </p:spPr>
      </p:pic>
    </p:spTree>
    <p:extLst>
      <p:ext uri="{BB962C8B-B14F-4D97-AF65-F5344CB8AC3E}">
        <p14:creationId xmlns:p14="http://schemas.microsoft.com/office/powerpoint/2010/main" val="13635736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innhold 1">
    <p:bg>
      <p:bgPr>
        <a:solidFill>
          <a:schemeClr val="bg1"/>
        </a:solidFill>
        <a:effectLst/>
      </p:bgPr>
    </p:bg>
    <p:spTree>
      <p:nvGrpSpPr>
        <p:cNvPr id="1" name=""/>
        <p:cNvGrpSpPr/>
        <p:nvPr/>
      </p:nvGrpSpPr>
      <p:grpSpPr>
        <a:xfrm>
          <a:off x="0" y="0"/>
          <a:ext cx="0" cy="0"/>
          <a:chOff x="0" y="0"/>
          <a:chExt cx="0" cy="0"/>
        </a:xfrm>
      </p:grpSpPr>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39" name="Plassholder for tekst 37">
            <a:extLst>
              <a:ext uri="{FF2B5EF4-FFF2-40B4-BE49-F238E27FC236}">
                <a16:creationId xmlns:a16="http://schemas.microsoft.com/office/drawing/2014/main" id="{2F115D20-C136-40E3-BA4F-92B43A3D7075}"/>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Overskriften (pkt. 36) bør være kort og tydelig</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nb-NO" sz="900" dirty="0">
              <a:solidFill>
                <a:schemeClr val="tx1"/>
              </a:solidFill>
              <a:latin typeface="+mn-lt"/>
            </a:endParaRP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1277242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 2">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B7A5C0EF-D6AE-4DC0-9C4A-98CACCE3F362}"/>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nSpc>
                <a:spcPct val="100000"/>
              </a:lnSpc>
              <a:defRPr sz="3600">
                <a:solidFill>
                  <a:schemeClr val="accent1"/>
                </a:solidFill>
                <a:latin typeface="+mn-lt"/>
                <a:ea typeface="Open Sans SemiBold" panose="020B0706030804020204" pitchFamily="34" charset="0"/>
                <a:cs typeface="Open Sans SemiBold" panose="020B0706030804020204" pitchFamily="34" charset="0"/>
              </a:defRPr>
            </a:lvl1pPr>
          </a:lstStyle>
          <a:p>
            <a:r>
              <a:rPr lang="nb-NO" dirty="0"/>
              <a:t>Overskriften (pkt. 36) bør være kort og tydelig</a:t>
            </a:r>
          </a:p>
        </p:txBody>
      </p:sp>
      <p:sp>
        <p:nvSpPr>
          <p:cNvPr id="17" name="Plassholder for lysbildenummer 5">
            <a:extLst>
              <a:ext uri="{FF2B5EF4-FFF2-40B4-BE49-F238E27FC236}">
                <a16:creationId xmlns:a16="http://schemas.microsoft.com/office/drawing/2014/main" id="{0E22CC3F-B1E4-439E-AD2C-365EB63BD0D5}"/>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nb-NO" sz="900" dirty="0">
              <a:solidFill>
                <a:schemeClr val="tx1"/>
              </a:solidFill>
              <a:latin typeface="+mn-lt"/>
            </a:endParaRPr>
          </a:p>
        </p:txBody>
      </p:sp>
      <p:sp>
        <p:nvSpPr>
          <p:cNvPr id="9" name="Plassholder for tekst 37">
            <a:extLst>
              <a:ext uri="{FF2B5EF4-FFF2-40B4-BE49-F238E27FC236}">
                <a16:creationId xmlns:a16="http://schemas.microsoft.com/office/drawing/2014/main" id="{579AAE86-25D6-4547-B61E-07621E680542}"/>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12" name="Plassholder for tekst 37">
            <a:extLst>
              <a:ext uri="{FF2B5EF4-FFF2-40B4-BE49-F238E27FC236}">
                <a16:creationId xmlns:a16="http://schemas.microsoft.com/office/drawing/2014/main" id="{EE53005B-2098-4CDA-B68C-FAC23E6EDF7A}"/>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pic>
        <p:nvPicPr>
          <p:cNvPr id="3" name="Bilde 2">
            <a:extLst>
              <a:ext uri="{FF2B5EF4-FFF2-40B4-BE49-F238E27FC236}">
                <a16:creationId xmlns:a16="http://schemas.microsoft.com/office/drawing/2014/main" id="{146E3D18-B3A6-4ABF-92D3-234B19B81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Tree>
    <p:extLst>
      <p:ext uri="{BB962C8B-B14F-4D97-AF65-F5344CB8AC3E}">
        <p14:creationId xmlns:p14="http://schemas.microsoft.com/office/powerpoint/2010/main" val="11612798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 faktaboks">
    <p:spTree>
      <p:nvGrpSpPr>
        <p:cNvPr id="1" name=""/>
        <p:cNvGrpSpPr/>
        <p:nvPr/>
      </p:nvGrpSpPr>
      <p:grpSpPr>
        <a:xfrm>
          <a:off x="0" y="0"/>
          <a:ext cx="0" cy="0"/>
          <a:chOff x="0" y="0"/>
          <a:chExt cx="0" cy="0"/>
        </a:xfrm>
      </p:grpSpPr>
      <p:sp>
        <p:nvSpPr>
          <p:cNvPr id="25" name="Rektangel 24">
            <a:extLst>
              <a:ext uri="{FF2B5EF4-FFF2-40B4-BE49-F238E27FC236}">
                <a16:creationId xmlns:a16="http://schemas.microsoft.com/office/drawing/2014/main" id="{61072EAD-B1BE-40B7-88CE-9948D7487840}"/>
              </a:ext>
            </a:extLst>
          </p:cNvPr>
          <p:cNvSpPr/>
          <p:nvPr userDrawn="1"/>
        </p:nvSpPr>
        <p:spPr>
          <a:xfrm>
            <a:off x="7492621" y="2164467"/>
            <a:ext cx="3643689" cy="4144258"/>
          </a:xfrm>
          <a:prstGeom prst="rect">
            <a:avLst/>
          </a:prstGeom>
          <a:solidFill>
            <a:srgbClr val="00244E">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7788275" y="2468281"/>
            <a:ext cx="3044826" cy="3516593"/>
          </a:xfrm>
          <a:prstGeom prst="rect">
            <a:avLst/>
          </a:prstGeom>
        </p:spPr>
        <p:txBody>
          <a:bodyPr numCol="1">
            <a:noAutofit/>
          </a:bodyPr>
          <a:lstStyle>
            <a:lvl1pPr marL="0" indent="0">
              <a:lnSpc>
                <a:spcPct val="100000"/>
              </a:lnSpc>
              <a:buFont typeface="Arial" panose="020B0604020202020204" pitchFamily="34" charset="0"/>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I </a:t>
            </a:r>
            <a:r>
              <a:rPr lang="nb-NO" dirty="0" err="1"/>
              <a:t>faktaboksen</a:t>
            </a:r>
            <a:r>
              <a:rPr lang="nb-NO" dirty="0"/>
              <a:t> kan du skrive viktig informasjon som hører til tema du snakker om. </a:t>
            </a:r>
            <a:br>
              <a:rPr lang="nb-NO" dirty="0"/>
            </a:br>
            <a:r>
              <a:rPr lang="nb-NO" dirty="0"/>
              <a:t>For eksempel en lovparagraf, statistikk eller en huskeliste med nyttige tips.</a:t>
            </a:r>
            <a:br>
              <a:rPr lang="nb-NO" dirty="0"/>
            </a:br>
            <a:r>
              <a:rPr lang="nb-NO" dirty="0"/>
              <a:t>Bruk stor bokstav og punktum i dersom det er hele setninger i hvert punkt.</a:t>
            </a:r>
            <a:br>
              <a:rPr lang="nb-NO" dirty="0"/>
            </a:br>
            <a:r>
              <a:rPr lang="nb-NO" dirty="0"/>
              <a:t>Skriv gjerne inn kilde for fakta, som for eksempel SSB.no.</a:t>
            </a:r>
          </a:p>
        </p:txBody>
      </p:sp>
      <p:sp>
        <p:nvSpPr>
          <p:cNvPr id="15" name="Plassholder for tittel 1">
            <a:extLst>
              <a:ext uri="{FF2B5EF4-FFF2-40B4-BE49-F238E27FC236}">
                <a16:creationId xmlns:a16="http://schemas.microsoft.com/office/drawing/2014/main" id="{86BEE725-2BED-4954-90BD-F58FC2EC92BD}"/>
              </a:ext>
            </a:extLst>
          </p:cNvPr>
          <p:cNvSpPr>
            <a:spLocks noGrp="1"/>
          </p:cNvSpPr>
          <p:nvPr>
            <p:ph type="title" hasCustomPrompt="1"/>
          </p:nvPr>
        </p:nvSpPr>
        <p:spPr>
          <a:xfrm>
            <a:off x="1055682" y="873126"/>
            <a:ext cx="10080626" cy="1077208"/>
          </a:xfrm>
          <a:prstGeom prst="rect">
            <a:avLst/>
          </a:prstGeom>
          <a:effectLst/>
        </p:spPr>
        <p:txBody>
          <a:bodyPr vert="horz" lIns="91440" tIns="45720" rIns="91440" bIns="45720" rtlCol="0" anchor="b">
            <a:noAutofit/>
          </a:bodyPr>
          <a:lstStyle>
            <a:lvl1pPr>
              <a:lnSpc>
                <a:spcPct val="100000"/>
              </a:lnSpc>
              <a:defRPr sz="3600">
                <a:solidFill>
                  <a:schemeClr val="accent1"/>
                </a:solidFill>
                <a:latin typeface="+mn-lt"/>
              </a:defRPr>
            </a:lvl1pPr>
          </a:lstStyle>
          <a:p>
            <a:r>
              <a:rPr lang="nb-NO" dirty="0"/>
              <a:t>Overskrift (pkt. 36) bør være kort og tydelig</a:t>
            </a:r>
          </a:p>
        </p:txBody>
      </p:sp>
      <p:sp>
        <p:nvSpPr>
          <p:cNvPr id="11" name="Plassholder for tekst 37">
            <a:extLst>
              <a:ext uri="{FF2B5EF4-FFF2-40B4-BE49-F238E27FC236}">
                <a16:creationId xmlns:a16="http://schemas.microsoft.com/office/drawing/2014/main" id="{709C256E-3453-444E-9DA4-926896843EE2}"/>
              </a:ext>
            </a:extLst>
          </p:cNvPr>
          <p:cNvSpPr>
            <a:spLocks noGrp="1"/>
          </p:cNvSpPr>
          <p:nvPr>
            <p:ph type="body" sz="quarter" idx="12" hasCustomPrompt="1"/>
          </p:nvPr>
        </p:nvSpPr>
        <p:spPr>
          <a:xfrm>
            <a:off x="1055688" y="2164467"/>
            <a:ext cx="6150591" cy="4144258"/>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 </a:t>
            </a:r>
            <a:br>
              <a:rPr lang="nb-NO" dirty="0"/>
            </a:br>
            <a:r>
              <a:rPr lang="nb-NO" dirty="0"/>
              <a:t>Publikum bør slippe å lese alt som blir sagt.</a:t>
            </a:r>
          </a:p>
          <a:p>
            <a:pPr lvl="0"/>
            <a:endParaRPr lang="nb-NO" dirty="0"/>
          </a:p>
        </p:txBody>
      </p:sp>
      <p:pic>
        <p:nvPicPr>
          <p:cNvPr id="10" name="Bilde 9">
            <a:extLst>
              <a:ext uri="{FF2B5EF4-FFF2-40B4-BE49-F238E27FC236}">
                <a16:creationId xmlns:a16="http://schemas.microsoft.com/office/drawing/2014/main" id="{A92FA234-1C3D-4926-B19D-B4FC10AC74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4066616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364315CE-F722-474E-BD88-64FFBC8D5DBB}"/>
              </a:ext>
            </a:extLst>
          </p:cNvPr>
          <p:cNvSpPr/>
          <p:nvPr userDrawn="1"/>
        </p:nvSpPr>
        <p:spPr>
          <a:xfrm>
            <a:off x="0" y="6793818"/>
            <a:ext cx="12192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25142320"/>
      </p:ext>
    </p:extLst>
  </p:cSld>
  <p:clrMap bg1="lt1" tx1="dk1" bg2="lt2" tx2="dk2" accent1="accent1" accent2="accent2" accent3="accent3" accent4="accent4" accent5="accent5" accent6="accent6" hlink="hlink" folHlink="folHlink"/>
  <p:sldLayoutIdLst>
    <p:sldLayoutId id="2147483695" r:id="rId1"/>
    <p:sldLayoutId id="2147483661" r:id="rId2"/>
    <p:sldLayoutId id="2147483666" r:id="rId3"/>
    <p:sldLayoutId id="2147483667" r:id="rId4"/>
    <p:sldLayoutId id="2147483669" r:id="rId5"/>
    <p:sldLayoutId id="2147483756" r:id="rId6"/>
    <p:sldLayoutId id="2147483664" r:id="rId7"/>
    <p:sldLayoutId id="2147483713" r:id="rId8"/>
    <p:sldLayoutId id="2147483685" r:id="rId9"/>
    <p:sldLayoutId id="2147483714" r:id="rId10"/>
    <p:sldLayoutId id="2147483702" r:id="rId11"/>
    <p:sldLayoutId id="2147483736" r:id="rId12"/>
    <p:sldLayoutId id="2147483733" r:id="rId13"/>
    <p:sldLayoutId id="2147483716" r:id="rId14"/>
    <p:sldLayoutId id="2147483707" r:id="rId15"/>
    <p:sldLayoutId id="2147483675" r:id="rId16"/>
    <p:sldLayoutId id="2147483706" r:id="rId17"/>
    <p:sldLayoutId id="2147483709" r:id="rId18"/>
    <p:sldLayoutId id="2147483711" r:id="rId19"/>
    <p:sldLayoutId id="2147483710" r:id="rId20"/>
    <p:sldLayoutId id="2147483712" r:id="rId21"/>
    <p:sldLayoutId id="2147483655" r:id="rId22"/>
    <p:sldLayoutId id="2147483705" r:id="rId23"/>
    <p:sldLayoutId id="2147483761" r:id="rId24"/>
    <p:sldLayoutId id="2147483762" r:id="rId25"/>
    <p:sldLayoutId id="2147483764" r:id="rId26"/>
    <p:sldLayoutId id="2147483759" r:id="rId27"/>
    <p:sldLayoutId id="2147483758" r:id="rId28"/>
    <p:sldLayoutId id="2147483757" r:id="rId29"/>
    <p:sldLayoutId id="2147483746" r:id="rId30"/>
    <p:sldLayoutId id="2147483718" r:id="rId31"/>
    <p:sldLayoutId id="2147483760" r:id="rId32"/>
    <p:sldLayoutId id="2147483719" r:id="rId33"/>
    <p:sldLayoutId id="2147483765" r:id="rId34"/>
    <p:sldLayoutId id="2147483766" r:id="rId35"/>
  </p:sldLayoutIdLst>
  <p:hf sldNum="0" hdr="0" ftr="0"/>
  <p:txStyles>
    <p:titleStyle>
      <a:lvl1pPr algn="l" defTabSz="914400" rtl="0" eaLnBrk="1" latinLnBrk="0" hangingPunct="1">
        <a:lnSpc>
          <a:spcPct val="90000"/>
        </a:lnSpc>
        <a:spcBef>
          <a:spcPct val="0"/>
        </a:spcBef>
        <a:buNone/>
        <a:defRPr sz="3600" kern="1200">
          <a:solidFill>
            <a:schemeClr val="tx1"/>
          </a:solidFill>
          <a:latin typeface="+mn-lt"/>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p15:clr>
            <a:srgbClr val="547EBF"/>
          </p15:clr>
        </p15:guide>
        <p15:guide id="2" pos="257">
          <p15:clr>
            <a:srgbClr val="F26B43"/>
          </p15:clr>
        </p15:guide>
        <p15:guide id="3" pos="665">
          <p15:clr>
            <a:srgbClr val="547EBF"/>
          </p15:clr>
        </p15:guide>
        <p15:guide id="4" orient="horz" pos="3974">
          <p15:clr>
            <a:srgbClr val="547EBF"/>
          </p15:clr>
        </p15:guide>
        <p15:guide id="5" pos="7015">
          <p15:clr>
            <a:srgbClr val="547EBF"/>
          </p15:clr>
        </p15:guide>
        <p15:guide id="6" orient="horz" pos="232">
          <p15:clr>
            <a:srgbClr val="F26B43"/>
          </p15:clr>
        </p15:guide>
        <p15:guide id="7" pos="7423">
          <p15:clr>
            <a:srgbClr val="F26B43"/>
          </p15:clr>
        </p15:guide>
        <p15:guide id="8" pos="7106">
          <p15:clr>
            <a:srgbClr val="F26B43"/>
          </p15:clr>
        </p15:guide>
        <p15:guide id="9" pos="3840">
          <p15:clr>
            <a:srgbClr val="FDE53C"/>
          </p15:clr>
        </p15:guide>
        <p15:guide id="11" orient="horz" pos="550">
          <p15:clr>
            <a:srgbClr val="F26B43"/>
          </p15:clr>
        </p15:guide>
        <p15:guide id="12" orient="horz" pos="4201">
          <p15:clr>
            <a:srgbClr val="F26B43"/>
          </p15:clr>
        </p15:guide>
        <p15:guide id="13" pos="2774">
          <p15:clr>
            <a:srgbClr val="F26B43"/>
          </p15:clr>
        </p15:guide>
        <p15:guide id="14" pos="4906">
          <p15:clr>
            <a:srgbClr val="F26B43"/>
          </p15:clr>
        </p15:guide>
        <p15:guide id="15" orient="horz" pos="2092">
          <p15:clr>
            <a:srgbClr val="F26B43"/>
          </p15:clr>
        </p15:guide>
        <p15:guide id="16" orient="horz" pos="272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svg"/><Relationship Id="rId2" Type="http://schemas.openxmlformats.org/officeDocument/2006/relationships/notesSlide" Target="../notesSlides/notesSlide11.xml"/><Relationship Id="rId1" Type="http://schemas.openxmlformats.org/officeDocument/2006/relationships/slideLayout" Target="../slideLayouts/slideLayout3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sv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notesSlide" Target="../notesSlides/notesSlide22.xml"/><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8.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48.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48.sv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23.sv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sv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www.statped.no/tjenester/analyse-inkluderende-praksis/"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DBEC0E1-D055-43DF-A629-B5CFB1A413D8}"/>
              </a:ext>
            </a:extLst>
          </p:cNvPr>
          <p:cNvSpPr>
            <a:spLocks noGrp="1"/>
          </p:cNvSpPr>
          <p:nvPr>
            <p:ph type="dt" sz="half" idx="2"/>
          </p:nvPr>
        </p:nvSpPr>
        <p:spPr/>
        <p:txBody>
          <a:bodyPr/>
          <a:lstStyle/>
          <a:p>
            <a:fld id="{20CAE16B-463B-4D9A-B532-D4D0B4862104}" type="datetime1">
              <a:rPr lang="nb-NO" smtClean="0"/>
              <a:pPr/>
              <a:t>01.10.2021</a:t>
            </a:fld>
            <a:endParaRPr lang="nb-NO"/>
          </a:p>
        </p:txBody>
      </p:sp>
      <p:sp>
        <p:nvSpPr>
          <p:cNvPr id="3" name="Plassholder for tekst 2">
            <a:extLst>
              <a:ext uri="{FF2B5EF4-FFF2-40B4-BE49-F238E27FC236}">
                <a16:creationId xmlns:a16="http://schemas.microsoft.com/office/drawing/2014/main" id="{E0CADBB2-8980-44F7-93F1-DFD4170CD9EE}"/>
              </a:ext>
            </a:extLst>
          </p:cNvPr>
          <p:cNvSpPr>
            <a:spLocks noGrp="1"/>
          </p:cNvSpPr>
          <p:nvPr>
            <p:ph type="body" sz="quarter" idx="10"/>
          </p:nvPr>
        </p:nvSpPr>
        <p:spPr>
          <a:xfrm>
            <a:off x="937592" y="958645"/>
            <a:ext cx="9869183" cy="2576997"/>
          </a:xfrm>
        </p:spPr>
        <p:txBody>
          <a:bodyPr/>
          <a:lstStyle/>
          <a:p>
            <a:r>
              <a:rPr lang="nb-NO" dirty="0"/>
              <a:t>Fellesmøte Rekom/Dekom</a:t>
            </a:r>
          </a:p>
          <a:p>
            <a:endParaRPr lang="nb-NO" sz="1400" dirty="0"/>
          </a:p>
          <a:p>
            <a:r>
              <a:rPr lang="nb-NO" sz="1400" dirty="0"/>
              <a:t>Tema: 	Tilskuddsordningen for lokal kompetanseutvikling</a:t>
            </a:r>
          </a:p>
          <a:p>
            <a:r>
              <a:rPr lang="nb-NO" sz="1400" dirty="0"/>
              <a:t>	Kompetanseløftet for spesialpedagogikk og inkluderende praksis</a:t>
            </a:r>
          </a:p>
          <a:p>
            <a:endParaRPr lang="nb-NO" dirty="0"/>
          </a:p>
        </p:txBody>
      </p:sp>
      <p:sp>
        <p:nvSpPr>
          <p:cNvPr id="4" name="Plassholder for tekst 3">
            <a:extLst>
              <a:ext uri="{FF2B5EF4-FFF2-40B4-BE49-F238E27FC236}">
                <a16:creationId xmlns:a16="http://schemas.microsoft.com/office/drawing/2014/main" id="{D33E3403-C3F7-4730-B406-B00C458F7F4F}"/>
              </a:ext>
            </a:extLst>
          </p:cNvPr>
          <p:cNvSpPr>
            <a:spLocks noGrp="1"/>
          </p:cNvSpPr>
          <p:nvPr>
            <p:ph type="body" sz="quarter" idx="11"/>
          </p:nvPr>
        </p:nvSpPr>
        <p:spPr/>
        <p:txBody>
          <a:bodyPr/>
          <a:lstStyle/>
          <a:p>
            <a:r>
              <a:rPr lang="nb-NO" dirty="0"/>
              <a:t>Radisson </a:t>
            </a:r>
            <a:r>
              <a:rPr lang="nb-NO" dirty="0" err="1"/>
              <a:t>Blu</a:t>
            </a:r>
            <a:r>
              <a:rPr lang="nb-NO" dirty="0"/>
              <a:t> Hotel Trondheim Airport </a:t>
            </a:r>
            <a:br>
              <a:rPr lang="nb-NO" dirty="0"/>
            </a:br>
            <a:br>
              <a:rPr lang="nb-NO" dirty="0"/>
            </a:br>
            <a:r>
              <a:rPr lang="nb-NO" dirty="0"/>
              <a:t>28. – 29. september</a:t>
            </a:r>
          </a:p>
        </p:txBody>
      </p:sp>
    </p:spTree>
    <p:extLst>
      <p:ext uri="{BB962C8B-B14F-4D97-AF65-F5344CB8AC3E}">
        <p14:creationId xmlns:p14="http://schemas.microsoft.com/office/powerpoint/2010/main" val="3579446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1ADDFB3-6DCF-4D8A-8854-DD64B6006836}"/>
              </a:ext>
            </a:extLst>
          </p:cNvPr>
          <p:cNvSpPr>
            <a:spLocks noGrp="1"/>
          </p:cNvSpPr>
          <p:nvPr>
            <p:ph type="title"/>
          </p:nvPr>
        </p:nvSpPr>
        <p:spPr/>
        <p:txBody>
          <a:bodyPr/>
          <a:lstStyle/>
          <a:p>
            <a:r>
              <a:rPr lang="nb-NO" dirty="0">
                <a:solidFill>
                  <a:schemeClr val="bg1"/>
                </a:solidFill>
              </a:rPr>
              <a:t>Sak 2/2021 </a:t>
            </a:r>
            <a:br>
              <a:rPr lang="nb-NO" dirty="0">
                <a:solidFill>
                  <a:schemeClr val="bg1"/>
                </a:solidFill>
              </a:rPr>
            </a:br>
            <a:r>
              <a:rPr lang="nb-NO" dirty="0">
                <a:solidFill>
                  <a:schemeClr val="bg1"/>
                </a:solidFill>
              </a:rPr>
              <a:t>Fra nasjonale retningslinjer til lokal praksis</a:t>
            </a:r>
          </a:p>
        </p:txBody>
      </p:sp>
      <p:sp>
        <p:nvSpPr>
          <p:cNvPr id="3" name="Plassholder for tekst 2">
            <a:extLst>
              <a:ext uri="{FF2B5EF4-FFF2-40B4-BE49-F238E27FC236}">
                <a16:creationId xmlns:a16="http://schemas.microsoft.com/office/drawing/2014/main" id="{3F4DB200-2FDC-446C-9692-ADBBB981CD63}"/>
              </a:ext>
            </a:extLst>
          </p:cNvPr>
          <p:cNvSpPr>
            <a:spLocks noGrp="1"/>
          </p:cNvSpPr>
          <p:nvPr>
            <p:ph type="body" sz="quarter" idx="11"/>
          </p:nvPr>
        </p:nvSpPr>
        <p:spPr/>
        <p:txBody>
          <a:bodyPr/>
          <a:lstStyle/>
          <a:p>
            <a:pPr marL="342900" indent="-342900">
              <a:buFont typeface="Arial" panose="020B0604020202020204" pitchFamily="34" charset="0"/>
              <a:buChar char="•"/>
            </a:pPr>
            <a:r>
              <a:rPr lang="nb-NO" dirty="0"/>
              <a:t>Vi må forvalte de tre kompetanseordningene i tråd med </a:t>
            </a:r>
            <a:br>
              <a:rPr lang="nb-NO" dirty="0"/>
            </a:br>
            <a:r>
              <a:rPr lang="nb-NO" dirty="0"/>
              <a:t>ny forskrift</a:t>
            </a:r>
          </a:p>
          <a:p>
            <a:pPr marL="342900" indent="-342900">
              <a:buFont typeface="Arial" panose="020B0604020202020204" pitchFamily="34" charset="0"/>
              <a:buChar char="•"/>
            </a:pPr>
            <a:r>
              <a:rPr lang="nb-NO" dirty="0"/>
              <a:t>Vi må harmonisere de eksisterende ordningene, samt inkludere ny ordning</a:t>
            </a:r>
          </a:p>
          <a:p>
            <a:pPr marL="342900" indent="-342900">
              <a:buFont typeface="Arial" panose="020B0604020202020204" pitchFamily="34" charset="0"/>
              <a:buChar char="•"/>
            </a:pPr>
            <a:r>
              <a:rPr lang="nb-NO" dirty="0"/>
              <a:t>Vi må skape aktørbevissthet (Hvem har ansvar for hva, når?)</a:t>
            </a:r>
          </a:p>
          <a:p>
            <a:pPr marL="342900" indent="-342900">
              <a:buFont typeface="Arial" panose="020B0604020202020204" pitchFamily="34" charset="0"/>
              <a:buChar char="•"/>
            </a:pPr>
            <a:r>
              <a:rPr lang="nb-NO" dirty="0"/>
              <a:t>Vi må sikre forståelse for </a:t>
            </a:r>
            <a:br>
              <a:rPr lang="nb-NO" dirty="0"/>
            </a:br>
            <a:r>
              <a:rPr lang="nb-NO" dirty="0"/>
              <a:t>omleggingen av praksis</a:t>
            </a:r>
          </a:p>
          <a:p>
            <a:pPr marL="342900" indent="-342900">
              <a:buFont typeface="Arial" panose="020B0604020202020204" pitchFamily="34" charset="0"/>
              <a:buChar char="•"/>
            </a:pPr>
            <a:r>
              <a:rPr lang="nb-NO" dirty="0"/>
              <a:t>Vi må fylle nye begreper med </a:t>
            </a:r>
            <a:br>
              <a:rPr lang="nb-NO" dirty="0"/>
            </a:br>
            <a:r>
              <a:rPr lang="nb-NO" dirty="0"/>
              <a:t>innhold </a:t>
            </a:r>
          </a:p>
          <a:p>
            <a:pPr marL="342900" indent="-342900">
              <a:buFont typeface="Arial" panose="020B0604020202020204" pitchFamily="34" charset="0"/>
              <a:buChar char="•"/>
            </a:pPr>
            <a:endParaRPr lang="nb-NO" dirty="0"/>
          </a:p>
        </p:txBody>
      </p:sp>
      <p:sp>
        <p:nvSpPr>
          <p:cNvPr id="4" name="Plassholder for tekst 3">
            <a:extLst>
              <a:ext uri="{FF2B5EF4-FFF2-40B4-BE49-F238E27FC236}">
                <a16:creationId xmlns:a16="http://schemas.microsoft.com/office/drawing/2014/main" id="{385D3649-BE05-4E51-8D1A-7F1FB35A1EEC}"/>
              </a:ext>
            </a:extLst>
          </p:cNvPr>
          <p:cNvSpPr>
            <a:spLocks noGrp="1"/>
          </p:cNvSpPr>
          <p:nvPr>
            <p:ph type="body" sz="quarter" idx="12"/>
          </p:nvPr>
        </p:nvSpPr>
        <p:spPr/>
        <p:txBody>
          <a:bodyPr/>
          <a:lstStyle/>
          <a:p>
            <a:endParaRPr lang="nb-NO"/>
          </a:p>
        </p:txBody>
      </p:sp>
      <p:pic>
        <p:nvPicPr>
          <p:cNvPr id="6" name="Bilde 5">
            <a:extLst>
              <a:ext uri="{FF2B5EF4-FFF2-40B4-BE49-F238E27FC236}">
                <a16:creationId xmlns:a16="http://schemas.microsoft.com/office/drawing/2014/main" id="{32F40133-7797-46B3-987D-CC35A12CE0E1}"/>
              </a:ext>
            </a:extLst>
          </p:cNvPr>
          <p:cNvPicPr>
            <a:picLocks noChangeAspect="1"/>
          </p:cNvPicPr>
          <p:nvPr/>
        </p:nvPicPr>
        <p:blipFill>
          <a:blip r:embed="rId3"/>
          <a:stretch>
            <a:fillRect/>
          </a:stretch>
        </p:blipFill>
        <p:spPr>
          <a:xfrm>
            <a:off x="5637543" y="2158799"/>
            <a:ext cx="6096000" cy="3114613"/>
          </a:xfrm>
          <a:prstGeom prst="rect">
            <a:avLst/>
          </a:prstGeom>
        </p:spPr>
      </p:pic>
    </p:spTree>
    <p:extLst>
      <p:ext uri="{BB962C8B-B14F-4D97-AF65-F5344CB8AC3E}">
        <p14:creationId xmlns:p14="http://schemas.microsoft.com/office/powerpoint/2010/main" val="1076957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indepunkt 20">
            <a:extLst>
              <a:ext uri="{FF2B5EF4-FFF2-40B4-BE49-F238E27FC236}">
                <a16:creationId xmlns:a16="http://schemas.microsoft.com/office/drawing/2014/main" id="{104FFB43-C9BA-4704-8724-215A7A03CF21}"/>
              </a:ext>
            </a:extLst>
          </p:cNvPr>
          <p:cNvSpPr/>
          <p:nvPr/>
        </p:nvSpPr>
        <p:spPr>
          <a:xfrm>
            <a:off x="3540629" y="4544577"/>
            <a:ext cx="1733876" cy="149440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DAE3F3"/>
          </a:solidFill>
          <a:ln w="12701" cap="flat">
            <a:solidFill>
              <a:srgbClr val="000000"/>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200" b="1" i="0" u="none" strike="noStrike" kern="1200" cap="none" spc="0" baseline="0" dirty="0">
                <a:solidFill>
                  <a:srgbClr val="000000"/>
                </a:solidFill>
                <a:uFillTx/>
                <a:latin typeface="Calibri"/>
              </a:rPr>
              <a:t>PPT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dirty="0">
              <a:solidFill>
                <a:srgbClr val="000000"/>
              </a:solidFill>
              <a:uFillTx/>
              <a:latin typeface="Calibri"/>
            </a:endParaRPr>
          </a:p>
        </p:txBody>
      </p:sp>
      <p:grpSp>
        <p:nvGrpSpPr>
          <p:cNvPr id="3" name="Diagram 5">
            <a:extLst>
              <a:ext uri="{FF2B5EF4-FFF2-40B4-BE49-F238E27FC236}">
                <a16:creationId xmlns:a16="http://schemas.microsoft.com/office/drawing/2014/main" id="{AD754E12-672B-421D-ACB9-985EB6AEA48E}"/>
              </a:ext>
            </a:extLst>
          </p:cNvPr>
          <p:cNvGrpSpPr/>
          <p:nvPr/>
        </p:nvGrpSpPr>
        <p:grpSpPr>
          <a:xfrm>
            <a:off x="2031999" y="785475"/>
            <a:ext cx="8128001" cy="5418670"/>
            <a:chOff x="2031997" y="719669"/>
            <a:chExt cx="8128001" cy="5418670"/>
          </a:xfrm>
        </p:grpSpPr>
        <p:sp>
          <p:nvSpPr>
            <p:cNvPr id="4" name="Rektangel 2">
              <a:extLst>
                <a:ext uri="{FF2B5EF4-FFF2-40B4-BE49-F238E27FC236}">
                  <a16:creationId xmlns:a16="http://schemas.microsoft.com/office/drawing/2014/main" id="{CAA18043-0D2D-4B94-B29C-119A9D73A723}"/>
                </a:ext>
              </a:extLst>
            </p:cNvPr>
            <p:cNvSpPr/>
            <p:nvPr/>
          </p:nvSpPr>
          <p:spPr>
            <a:xfrm>
              <a:off x="2031997" y="719669"/>
              <a:ext cx="8128001" cy="5418670"/>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dirty="0">
                <a:solidFill>
                  <a:srgbClr val="000000"/>
                </a:solidFill>
                <a:uFillTx/>
                <a:latin typeface="Calibri"/>
              </a:endParaRPr>
            </a:p>
          </p:txBody>
        </p:sp>
        <p:sp>
          <p:nvSpPr>
            <p:cNvPr id="5" name="Frihåndsform: figur 3">
              <a:extLst>
                <a:ext uri="{FF2B5EF4-FFF2-40B4-BE49-F238E27FC236}">
                  <a16:creationId xmlns:a16="http://schemas.microsoft.com/office/drawing/2014/main" id="{C8D40E87-F01C-45B8-9ECC-75EE620E24C3}"/>
                </a:ext>
              </a:extLst>
            </p:cNvPr>
            <p:cNvSpPr/>
            <p:nvPr/>
          </p:nvSpPr>
          <p:spPr>
            <a:xfrm>
              <a:off x="5323883" y="720199"/>
              <a:ext cx="1635120" cy="1635120"/>
            </a:xfrm>
            <a:custGeom>
              <a:avLst/>
              <a:gdLst>
                <a:gd name="f0" fmla="val 10800000"/>
                <a:gd name="f1" fmla="val 5400000"/>
                <a:gd name="f2" fmla="val 180"/>
                <a:gd name="f3" fmla="val w"/>
                <a:gd name="f4" fmla="val h"/>
                <a:gd name="f5" fmla="val 0"/>
                <a:gd name="f6" fmla="val 1635124"/>
                <a:gd name="f7" fmla="val 817562"/>
                <a:gd name="f8" fmla="val 366035"/>
                <a:gd name="f9" fmla="val 1269089"/>
                <a:gd name="f10" fmla="+- 0 0 -90"/>
                <a:gd name="f11" fmla="*/ f3 1 1635124"/>
                <a:gd name="f12" fmla="*/ f4 1 1635124"/>
                <a:gd name="f13" fmla="+- f6 0 f5"/>
                <a:gd name="f14" fmla="*/ f10 f0 1"/>
                <a:gd name="f15" fmla="*/ f13 1 1635124"/>
                <a:gd name="f16" fmla="*/ 0 f13 1"/>
                <a:gd name="f17" fmla="*/ 817562 f13 1"/>
                <a:gd name="f18" fmla="*/ 1635124 f13 1"/>
                <a:gd name="f19" fmla="*/ f14 1 f2"/>
                <a:gd name="f20" fmla="*/ f16 1 1635124"/>
                <a:gd name="f21" fmla="*/ f17 1 1635124"/>
                <a:gd name="f22" fmla="*/ f18 1 1635124"/>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1635124" h="1635124">
                  <a:moveTo>
                    <a:pt x="f5" y="f7"/>
                  </a:moveTo>
                  <a:cubicBezTo>
                    <a:pt x="f5" y="f8"/>
                    <a:pt x="f8" y="f5"/>
                    <a:pt x="f7" y="f5"/>
                  </a:cubicBezTo>
                  <a:cubicBezTo>
                    <a:pt x="f9" y="f5"/>
                    <a:pt x="f6" y="f8"/>
                    <a:pt x="f6" y="f7"/>
                  </a:cubicBezTo>
                  <a:cubicBezTo>
                    <a:pt x="f6" y="f9"/>
                    <a:pt x="f9" y="f6"/>
                    <a:pt x="f7" y="f6"/>
                  </a:cubicBezTo>
                  <a:cubicBezTo>
                    <a:pt x="f8" y="f6"/>
                    <a:pt x="f5" y="f9"/>
                    <a:pt x="f5" y="f7"/>
                  </a:cubicBezTo>
                  <a:close/>
                </a:path>
              </a:pathLst>
            </a:custGeom>
            <a:solidFill>
              <a:srgbClr val="8FAADC"/>
            </a:solidFill>
            <a:ln w="12701" cap="flat">
              <a:solidFill>
                <a:srgbClr val="FFFFFF"/>
              </a:solidFill>
              <a:prstDash val="solid"/>
              <a:miter/>
            </a:ln>
          </p:spPr>
          <p:txBody>
            <a:bodyPr vert="horz" wrap="square" lIns="250883" tIns="250883" rIns="250883" bIns="250883" anchor="ctr" anchorCtr="1" compatLnSpc="1">
              <a:noAutofit/>
            </a:bodyPr>
            <a:lstStyle/>
            <a:p>
              <a:pPr marL="0" marR="0" lvl="0" indent="0" algn="ctr" defTabSz="400050" rtl="0" fontAlgn="auto" hangingPunct="1">
                <a:lnSpc>
                  <a:spcPct val="90000"/>
                </a:lnSpc>
                <a:spcBef>
                  <a:spcPts val="0"/>
                </a:spcBef>
                <a:spcAft>
                  <a:spcPts val="400"/>
                </a:spcAft>
                <a:buNone/>
                <a:tabLst/>
                <a:defRPr sz="1800" b="0" i="0" u="none" strike="noStrike" kern="0" cap="none" spc="0" baseline="0">
                  <a:solidFill>
                    <a:srgbClr val="000000"/>
                  </a:solidFill>
                  <a:uFillTx/>
                </a:defRPr>
              </a:pPr>
              <a:r>
                <a:rPr lang="nb-NO" sz="900" b="1" i="0" u="none" strike="noStrike" kern="1200" cap="none" spc="0" baseline="0" dirty="0">
                  <a:solidFill>
                    <a:srgbClr val="000000"/>
                  </a:solidFill>
                  <a:uFillTx/>
                  <a:latin typeface="Calibri"/>
                </a:rPr>
                <a:t>Kompetansenettverk</a:t>
              </a:r>
            </a:p>
            <a:p>
              <a:pPr marL="0" marR="0" lvl="0" indent="0" algn="ctr" defTabSz="400050" rtl="0" fontAlgn="auto" hangingPunct="1">
                <a:lnSpc>
                  <a:spcPct val="90000"/>
                </a:lnSpc>
                <a:spcBef>
                  <a:spcPts val="0"/>
                </a:spcBef>
                <a:spcAft>
                  <a:spcPts val="400"/>
                </a:spcAft>
                <a:buNone/>
                <a:tabLst/>
                <a:defRPr sz="1800" b="0" i="0" u="none" strike="noStrike" kern="0" cap="none" spc="0" baseline="0">
                  <a:solidFill>
                    <a:srgbClr val="000000"/>
                  </a:solidFill>
                  <a:uFillTx/>
                </a:defRPr>
              </a:pPr>
              <a:r>
                <a:rPr lang="nb-NO" sz="900" b="0" i="0" u="none" strike="noStrike" kern="1200" cap="none" spc="0" baseline="0" dirty="0">
                  <a:solidFill>
                    <a:srgbClr val="FFFFFF"/>
                  </a:solidFill>
                  <a:uFillTx/>
                  <a:latin typeface="Calibri"/>
                </a:rPr>
                <a:t>-analyse</a:t>
              </a:r>
            </a:p>
            <a:p>
              <a:pPr marL="0" marR="0" lvl="0" indent="0" algn="ctr" defTabSz="400050" rtl="0" fontAlgn="auto" hangingPunct="1">
                <a:lnSpc>
                  <a:spcPct val="90000"/>
                </a:lnSpc>
                <a:spcBef>
                  <a:spcPts val="0"/>
                </a:spcBef>
                <a:spcAft>
                  <a:spcPts val="400"/>
                </a:spcAft>
                <a:buNone/>
                <a:tabLst/>
                <a:defRPr sz="1800" b="0" i="0" u="none" strike="noStrike" kern="0" cap="none" spc="0" baseline="0">
                  <a:solidFill>
                    <a:srgbClr val="000000"/>
                  </a:solidFill>
                  <a:uFillTx/>
                </a:defRPr>
              </a:pPr>
              <a:r>
                <a:rPr lang="nb-NO" sz="900" b="0" i="0" u="none" strike="noStrike" kern="1200" cap="none" spc="0" baseline="0" dirty="0">
                  <a:solidFill>
                    <a:srgbClr val="FFFFFF"/>
                  </a:solidFill>
                  <a:uFillTx/>
                  <a:latin typeface="Calibri"/>
                </a:rPr>
                <a:t>-prioritering</a:t>
              </a:r>
            </a:p>
            <a:p>
              <a:pPr marL="0" marR="0" lvl="0" indent="0" algn="ctr" defTabSz="400050" rtl="0" fontAlgn="auto" hangingPunct="1">
                <a:lnSpc>
                  <a:spcPct val="90000"/>
                </a:lnSpc>
                <a:spcBef>
                  <a:spcPts val="0"/>
                </a:spcBef>
                <a:spcAft>
                  <a:spcPts val="400"/>
                </a:spcAft>
                <a:buNone/>
                <a:tabLst/>
                <a:defRPr sz="1800" b="0" i="0" u="none" strike="noStrike" kern="0" cap="none" spc="0" baseline="0">
                  <a:solidFill>
                    <a:srgbClr val="000000"/>
                  </a:solidFill>
                  <a:uFillTx/>
                </a:defRPr>
              </a:pPr>
              <a:r>
                <a:rPr lang="nb-NO" sz="900" b="0" i="0" u="none" strike="noStrike" kern="1200" cap="none" spc="0" baseline="0" dirty="0">
                  <a:solidFill>
                    <a:srgbClr val="FFFFFF"/>
                  </a:solidFill>
                  <a:uFillTx/>
                  <a:latin typeface="Calibri"/>
                </a:rPr>
                <a:t>-planlegging</a:t>
              </a:r>
            </a:p>
            <a:p>
              <a:pPr marL="0" marR="0" lvl="0" indent="0" algn="ctr" defTabSz="400050" rtl="0" fontAlgn="auto" hangingPunct="1">
                <a:lnSpc>
                  <a:spcPct val="90000"/>
                </a:lnSpc>
                <a:spcBef>
                  <a:spcPts val="0"/>
                </a:spcBef>
                <a:spcAft>
                  <a:spcPts val="400"/>
                </a:spcAft>
                <a:buNone/>
                <a:tabLst/>
                <a:defRPr sz="1800" b="0" i="0" u="none" strike="noStrike" kern="0" cap="none" spc="0" baseline="0">
                  <a:solidFill>
                    <a:srgbClr val="000000"/>
                  </a:solidFill>
                  <a:uFillTx/>
                </a:defRPr>
              </a:pPr>
              <a:r>
                <a:rPr lang="nb-NO" sz="900" b="0" i="0" u="none" strike="noStrike" kern="1200" cap="none" spc="0" baseline="0" dirty="0">
                  <a:solidFill>
                    <a:srgbClr val="FFFFFF"/>
                  </a:solidFill>
                  <a:uFillTx/>
                  <a:latin typeface="Calibri"/>
                </a:rPr>
                <a:t>-langsiktig plan</a:t>
              </a:r>
            </a:p>
            <a:p>
              <a:pPr marL="0" marR="0" lvl="0" indent="0" algn="ctr" defTabSz="400050" rtl="0" fontAlgn="auto" hangingPunct="1">
                <a:lnSpc>
                  <a:spcPct val="90000"/>
                </a:lnSpc>
                <a:spcBef>
                  <a:spcPts val="0"/>
                </a:spcBef>
                <a:spcAft>
                  <a:spcPts val="400"/>
                </a:spcAft>
                <a:buNone/>
                <a:tabLst/>
                <a:defRPr sz="1800" b="0" i="0" u="none" strike="noStrike" kern="0" cap="none" spc="0" baseline="0">
                  <a:solidFill>
                    <a:srgbClr val="000000"/>
                  </a:solidFill>
                  <a:uFillTx/>
                </a:defRPr>
              </a:pPr>
              <a:r>
                <a:rPr lang="nb-NO" sz="900" b="0" i="0" u="none" strike="noStrike" kern="1200" cap="none" spc="0" baseline="0" dirty="0">
                  <a:solidFill>
                    <a:srgbClr val="FFFFFF"/>
                  </a:solidFill>
                  <a:uFillTx/>
                  <a:latin typeface="Calibri"/>
                </a:rPr>
                <a:t>-rapportering</a:t>
              </a:r>
            </a:p>
          </p:txBody>
        </p:sp>
        <p:sp>
          <p:nvSpPr>
            <p:cNvPr id="6" name="Frihåndsform: figur 4">
              <a:extLst>
                <a:ext uri="{FF2B5EF4-FFF2-40B4-BE49-F238E27FC236}">
                  <a16:creationId xmlns:a16="http://schemas.microsoft.com/office/drawing/2014/main" id="{1E2F06FC-9C65-4513-9075-56332A8A26ED}"/>
                </a:ext>
              </a:extLst>
            </p:cNvPr>
            <p:cNvSpPr/>
            <p:nvPr/>
          </p:nvSpPr>
          <p:spPr>
            <a:xfrm rot="2160005">
              <a:off x="6907685" y="1977044"/>
              <a:ext cx="436123" cy="551849"/>
            </a:xfrm>
            <a:custGeom>
              <a:avLst/>
              <a:gdLst>
                <a:gd name="f0" fmla="val 10800000"/>
                <a:gd name="f1" fmla="val 5400000"/>
                <a:gd name="f2" fmla="val 180"/>
                <a:gd name="f3" fmla="val w"/>
                <a:gd name="f4" fmla="val h"/>
                <a:gd name="f5" fmla="val 0"/>
                <a:gd name="f6" fmla="val 436123"/>
                <a:gd name="f7" fmla="val 551854"/>
                <a:gd name="f8" fmla="val 110371"/>
                <a:gd name="f9" fmla="val 218062"/>
                <a:gd name="f10" fmla="val 275927"/>
                <a:gd name="f11" fmla="val 441483"/>
                <a:gd name="f12" fmla="+- 0 0 -90"/>
                <a:gd name="f13" fmla="*/ f3 1 436123"/>
                <a:gd name="f14" fmla="*/ f4 1 551854"/>
                <a:gd name="f15" fmla="+- f7 0 f5"/>
                <a:gd name="f16" fmla="+- f6 0 f5"/>
                <a:gd name="f17" fmla="*/ f12 f0 1"/>
                <a:gd name="f18" fmla="*/ f16 1 436123"/>
                <a:gd name="f19" fmla="*/ f15 1 551854"/>
                <a:gd name="f20" fmla="*/ 0 f16 1"/>
                <a:gd name="f21" fmla="*/ 110371 f15 1"/>
                <a:gd name="f22" fmla="*/ 218062 f16 1"/>
                <a:gd name="f23" fmla="*/ 0 f15 1"/>
                <a:gd name="f24" fmla="*/ 436123 f16 1"/>
                <a:gd name="f25" fmla="*/ 275927 f15 1"/>
                <a:gd name="f26" fmla="*/ 551854 f15 1"/>
                <a:gd name="f27" fmla="*/ 441483 f15 1"/>
                <a:gd name="f28" fmla="*/ f17 1 f2"/>
                <a:gd name="f29" fmla="*/ f20 1 436123"/>
                <a:gd name="f30" fmla="*/ f21 1 551854"/>
                <a:gd name="f31" fmla="*/ f22 1 436123"/>
                <a:gd name="f32" fmla="*/ f23 1 551854"/>
                <a:gd name="f33" fmla="*/ f24 1 436123"/>
                <a:gd name="f34" fmla="*/ f25 1 551854"/>
                <a:gd name="f35" fmla="*/ f26 1 551854"/>
                <a:gd name="f36" fmla="*/ f27 1 551854"/>
                <a:gd name="f37" fmla="*/ f5 1 f18"/>
                <a:gd name="f38" fmla="*/ f6 1 f18"/>
                <a:gd name="f39" fmla="*/ f5 1 f19"/>
                <a:gd name="f40" fmla="*/ f7 1 f19"/>
                <a:gd name="f41" fmla="+- f28 0 f1"/>
                <a:gd name="f42" fmla="*/ f29 1 f18"/>
                <a:gd name="f43" fmla="*/ f30 1 f19"/>
                <a:gd name="f44" fmla="*/ f31 1 f18"/>
                <a:gd name="f45" fmla="*/ f32 1 f19"/>
                <a:gd name="f46" fmla="*/ f33 1 f18"/>
                <a:gd name="f47" fmla="*/ f34 1 f19"/>
                <a:gd name="f48" fmla="*/ f35 1 f19"/>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4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8" y="f59"/>
                </a:cxn>
                <a:cxn ang="f41">
                  <a:pos x="f56" y="f60"/>
                </a:cxn>
                <a:cxn ang="f41">
                  <a:pos x="f56" y="f61"/>
                </a:cxn>
                <a:cxn ang="f41">
                  <a:pos x="f54" y="f61"/>
                </a:cxn>
                <a:cxn ang="f41">
                  <a:pos x="f54" y="f55"/>
                </a:cxn>
              </a:cxnLst>
              <a:rect l="f50" t="f53" r="f51" b="f52"/>
              <a:pathLst>
                <a:path w="436123" h="551854">
                  <a:moveTo>
                    <a:pt x="f5" y="f8"/>
                  </a:moveTo>
                  <a:lnTo>
                    <a:pt x="f9" y="f8"/>
                  </a:lnTo>
                  <a:lnTo>
                    <a:pt x="f9" y="f5"/>
                  </a:lnTo>
                  <a:lnTo>
                    <a:pt x="f6" y="f10"/>
                  </a:lnTo>
                  <a:lnTo>
                    <a:pt x="f9" y="f7"/>
                  </a:lnTo>
                  <a:lnTo>
                    <a:pt x="f9" y="f11"/>
                  </a:lnTo>
                  <a:lnTo>
                    <a:pt x="f5" y="f11"/>
                  </a:lnTo>
                  <a:lnTo>
                    <a:pt x="f5" y="f8"/>
                  </a:lnTo>
                  <a:close/>
                </a:path>
              </a:pathLst>
            </a:custGeom>
            <a:solidFill>
              <a:srgbClr val="B0BCDE"/>
            </a:solidFill>
            <a:ln cap="flat">
              <a:noFill/>
              <a:prstDash val="solid"/>
            </a:ln>
          </p:spPr>
          <p:txBody>
            <a:bodyPr vert="horz" wrap="square" lIns="0" tIns="110368" rIns="130832" bIns="110368" anchor="ctr" anchorCtr="1" compatLnSpc="1">
              <a:noAutofit/>
            </a:bodyPr>
            <a:lstStyle/>
            <a:p>
              <a:pPr marL="0" marR="0" lvl="0" indent="0" algn="ctr" defTabSz="311152" rtl="0" fontAlgn="auto" hangingPunct="1">
                <a:lnSpc>
                  <a:spcPct val="90000"/>
                </a:lnSpc>
                <a:spcBef>
                  <a:spcPts val="0"/>
                </a:spcBef>
                <a:spcAft>
                  <a:spcPts val="300"/>
                </a:spcAft>
                <a:buNone/>
                <a:tabLst/>
                <a:defRPr sz="1800" b="0" i="0" u="none" strike="noStrike" kern="0" cap="none" spc="0" baseline="0">
                  <a:solidFill>
                    <a:srgbClr val="000000"/>
                  </a:solidFill>
                  <a:uFillTx/>
                </a:defRPr>
              </a:pPr>
              <a:endParaRPr lang="nb-NO" sz="700" b="0" i="0" u="none" strike="noStrike" kern="1200" cap="none" spc="0" baseline="0">
                <a:solidFill>
                  <a:srgbClr val="FFFFFF"/>
                </a:solidFill>
                <a:uFillTx/>
                <a:latin typeface="Calibri"/>
              </a:endParaRPr>
            </a:p>
          </p:txBody>
        </p:sp>
        <p:sp>
          <p:nvSpPr>
            <p:cNvPr id="7" name="Frihåndsform: figur 5">
              <a:extLst>
                <a:ext uri="{FF2B5EF4-FFF2-40B4-BE49-F238E27FC236}">
                  <a16:creationId xmlns:a16="http://schemas.microsoft.com/office/drawing/2014/main" id="{EA578670-B14C-4BBA-85D2-EBE7B21DD6EF}"/>
                </a:ext>
              </a:extLst>
            </p:cNvPr>
            <p:cNvSpPr/>
            <p:nvPr/>
          </p:nvSpPr>
          <p:spPr>
            <a:xfrm>
              <a:off x="7312447" y="2164979"/>
              <a:ext cx="1635120" cy="1635120"/>
            </a:xfrm>
            <a:custGeom>
              <a:avLst/>
              <a:gdLst>
                <a:gd name="f0" fmla="val 10800000"/>
                <a:gd name="f1" fmla="val 5400000"/>
                <a:gd name="f2" fmla="val 180"/>
                <a:gd name="f3" fmla="val w"/>
                <a:gd name="f4" fmla="val h"/>
                <a:gd name="f5" fmla="val 0"/>
                <a:gd name="f6" fmla="val 1635124"/>
                <a:gd name="f7" fmla="val 817562"/>
                <a:gd name="f8" fmla="val 366035"/>
                <a:gd name="f9" fmla="val 1269089"/>
                <a:gd name="f10" fmla="+- 0 0 -90"/>
                <a:gd name="f11" fmla="*/ f3 1 1635124"/>
                <a:gd name="f12" fmla="*/ f4 1 1635124"/>
                <a:gd name="f13" fmla="+- f6 0 f5"/>
                <a:gd name="f14" fmla="*/ f10 f0 1"/>
                <a:gd name="f15" fmla="*/ f13 1 1635124"/>
                <a:gd name="f16" fmla="*/ 0 f13 1"/>
                <a:gd name="f17" fmla="*/ 817562 f13 1"/>
                <a:gd name="f18" fmla="*/ 1635124 f13 1"/>
                <a:gd name="f19" fmla="*/ f14 1 f2"/>
                <a:gd name="f20" fmla="*/ f16 1 1635124"/>
                <a:gd name="f21" fmla="*/ f17 1 1635124"/>
                <a:gd name="f22" fmla="*/ f18 1 1635124"/>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1635124" h="1635124">
                  <a:moveTo>
                    <a:pt x="f5" y="f7"/>
                  </a:moveTo>
                  <a:cubicBezTo>
                    <a:pt x="f5" y="f8"/>
                    <a:pt x="f8" y="f5"/>
                    <a:pt x="f7" y="f5"/>
                  </a:cubicBezTo>
                  <a:cubicBezTo>
                    <a:pt x="f9" y="f5"/>
                    <a:pt x="f6" y="f8"/>
                    <a:pt x="f6" y="f7"/>
                  </a:cubicBezTo>
                  <a:cubicBezTo>
                    <a:pt x="f6" y="f9"/>
                    <a:pt x="f9" y="f6"/>
                    <a:pt x="f7" y="f6"/>
                  </a:cubicBezTo>
                  <a:cubicBezTo>
                    <a:pt x="f8" y="f6"/>
                    <a:pt x="f5" y="f9"/>
                    <a:pt x="f5" y="f7"/>
                  </a:cubicBezTo>
                  <a:close/>
                </a:path>
              </a:pathLst>
            </a:custGeom>
            <a:solidFill>
              <a:srgbClr val="4472C4"/>
            </a:solidFill>
            <a:ln w="12701" cap="flat">
              <a:solidFill>
                <a:srgbClr val="FFFFFF"/>
              </a:solidFill>
              <a:prstDash val="solid"/>
              <a:miter/>
            </a:ln>
          </p:spPr>
          <p:txBody>
            <a:bodyPr vert="horz" wrap="square" lIns="250883" tIns="250883" rIns="250883" bIns="250883" anchor="ctr" anchorCtr="1" compatLnSpc="1">
              <a:noAutofit/>
            </a:bodyPr>
            <a:lstStyle/>
            <a:p>
              <a:pPr marL="0" marR="0" lvl="0" indent="0" algn="ctr" defTabSz="400050" rtl="0" fontAlgn="auto" hangingPunct="1">
                <a:lnSpc>
                  <a:spcPct val="90000"/>
                </a:lnSpc>
                <a:spcBef>
                  <a:spcPts val="0"/>
                </a:spcBef>
                <a:spcAft>
                  <a:spcPts val="400"/>
                </a:spcAft>
                <a:buNone/>
                <a:tabLst/>
                <a:defRPr sz="1800" b="0" i="0" u="none" strike="noStrike" kern="0" cap="none" spc="0" baseline="0">
                  <a:solidFill>
                    <a:srgbClr val="000000"/>
                  </a:solidFill>
                  <a:uFillTx/>
                </a:defRPr>
              </a:pPr>
              <a:r>
                <a:rPr lang="nb-NO" sz="900" b="1" i="0" u="none" strike="noStrike" kern="1200" cap="none" spc="0" baseline="0" dirty="0">
                  <a:solidFill>
                    <a:srgbClr val="000000"/>
                  </a:solidFill>
                  <a:uFillTx/>
                  <a:latin typeface="Calibri"/>
                </a:rPr>
                <a:t>Samarbeidsforum</a:t>
              </a:r>
            </a:p>
            <a:p>
              <a:pPr marL="0" marR="0" lvl="0" indent="0" algn="ctr" defTabSz="400050" rtl="0" fontAlgn="auto" hangingPunct="1">
                <a:lnSpc>
                  <a:spcPct val="90000"/>
                </a:lnSpc>
                <a:spcBef>
                  <a:spcPts val="0"/>
                </a:spcBef>
                <a:spcAft>
                  <a:spcPts val="400"/>
                </a:spcAft>
                <a:buNone/>
                <a:tabLst/>
                <a:defRPr sz="1800" b="0" i="0" u="none" strike="noStrike" kern="0" cap="none" spc="0" baseline="0">
                  <a:solidFill>
                    <a:srgbClr val="000000"/>
                  </a:solidFill>
                  <a:uFillTx/>
                </a:defRPr>
              </a:pPr>
              <a:r>
                <a:rPr lang="nb-NO" sz="900" b="0" i="0" u="none" strike="noStrike" kern="1200" cap="none" spc="0" baseline="0" dirty="0">
                  <a:solidFill>
                    <a:srgbClr val="FFFFFF"/>
                  </a:solidFill>
                  <a:uFillTx/>
                  <a:latin typeface="Calibri"/>
                </a:rPr>
                <a:t>- Rammer for tildeling</a:t>
              </a:r>
            </a:p>
            <a:p>
              <a:pPr marL="0" marR="0" lvl="0" indent="0" algn="ctr" defTabSz="400050" rtl="0" fontAlgn="auto" hangingPunct="1">
                <a:lnSpc>
                  <a:spcPct val="90000"/>
                </a:lnSpc>
                <a:spcBef>
                  <a:spcPts val="0"/>
                </a:spcBef>
                <a:spcAft>
                  <a:spcPts val="400"/>
                </a:spcAft>
                <a:buNone/>
                <a:tabLst/>
                <a:defRPr sz="1800" b="0" i="0" u="none" strike="noStrike" kern="0" cap="none" spc="0" baseline="0">
                  <a:solidFill>
                    <a:srgbClr val="000000"/>
                  </a:solidFill>
                  <a:uFillTx/>
                </a:defRPr>
              </a:pPr>
              <a:br>
                <a:rPr lang="nb-NO" sz="900" b="1" i="0" u="none" strike="noStrike" kern="1200" cap="none" spc="0" baseline="0" dirty="0">
                  <a:solidFill>
                    <a:srgbClr val="000000"/>
                  </a:solidFill>
                  <a:uFillTx/>
                  <a:latin typeface="Calibri"/>
                </a:rPr>
              </a:br>
              <a:r>
                <a:rPr lang="nb-NO" sz="900" b="1" i="0" u="none" strike="noStrike" kern="1200" cap="none" spc="0" baseline="0" dirty="0">
                  <a:solidFill>
                    <a:srgbClr val="000000"/>
                  </a:solidFill>
                  <a:uFillTx/>
                  <a:latin typeface="Calibri"/>
                </a:rPr>
                <a:t>Statsforvalteren</a:t>
              </a:r>
            </a:p>
            <a:p>
              <a:pPr marL="0" marR="0" lvl="0" indent="0" algn="ctr" defTabSz="400050" rtl="0" fontAlgn="auto" hangingPunct="1">
                <a:lnSpc>
                  <a:spcPct val="90000"/>
                </a:lnSpc>
                <a:spcBef>
                  <a:spcPts val="0"/>
                </a:spcBef>
                <a:spcAft>
                  <a:spcPts val="400"/>
                </a:spcAft>
                <a:buNone/>
                <a:tabLst/>
                <a:defRPr sz="1800" b="0" i="0" u="none" strike="noStrike" kern="0" cap="none" spc="0" baseline="0">
                  <a:solidFill>
                    <a:srgbClr val="000000"/>
                  </a:solidFill>
                  <a:uFillTx/>
                </a:defRPr>
              </a:pPr>
              <a:r>
                <a:rPr lang="nb-NO" sz="900" b="0" i="0" u="none" strike="noStrike" kern="1200" cap="none" spc="0" baseline="0" dirty="0">
                  <a:solidFill>
                    <a:srgbClr val="FFFFFF"/>
                  </a:solidFill>
                  <a:uFillTx/>
                  <a:latin typeface="Calibri"/>
                </a:rPr>
                <a:t>- Behandler søknader i tråd med rammer og intensjonene/kriteriene </a:t>
              </a:r>
            </a:p>
          </p:txBody>
        </p:sp>
        <p:sp>
          <p:nvSpPr>
            <p:cNvPr id="8" name="Frihåndsform: figur 6">
              <a:extLst>
                <a:ext uri="{FF2B5EF4-FFF2-40B4-BE49-F238E27FC236}">
                  <a16:creationId xmlns:a16="http://schemas.microsoft.com/office/drawing/2014/main" id="{063E44A4-1B24-46DB-817E-6EEC70AFEB67}"/>
                </a:ext>
              </a:extLst>
            </p:cNvPr>
            <p:cNvSpPr/>
            <p:nvPr/>
          </p:nvSpPr>
          <p:spPr>
            <a:xfrm rot="17280006">
              <a:off x="7535978" y="3863637"/>
              <a:ext cx="436123" cy="551858"/>
            </a:xfrm>
            <a:custGeom>
              <a:avLst/>
              <a:gdLst>
                <a:gd name="f0" fmla="val 10800000"/>
                <a:gd name="f1" fmla="val 5400000"/>
                <a:gd name="f2" fmla="val 180"/>
                <a:gd name="f3" fmla="val w"/>
                <a:gd name="f4" fmla="val h"/>
                <a:gd name="f5" fmla="val 0"/>
                <a:gd name="f6" fmla="val 436123"/>
                <a:gd name="f7" fmla="val 551854"/>
                <a:gd name="f8" fmla="val 441483"/>
                <a:gd name="f9" fmla="val 218061"/>
                <a:gd name="f10" fmla="val 275927"/>
                <a:gd name="f11" fmla="val 110371"/>
                <a:gd name="f12" fmla="+- 0 0 -90"/>
                <a:gd name="f13" fmla="*/ f3 1 436123"/>
                <a:gd name="f14" fmla="*/ f4 1 551854"/>
                <a:gd name="f15" fmla="+- f7 0 f5"/>
                <a:gd name="f16" fmla="+- f6 0 f5"/>
                <a:gd name="f17" fmla="*/ f12 f0 1"/>
                <a:gd name="f18" fmla="*/ f16 1 436123"/>
                <a:gd name="f19" fmla="*/ f15 1 551854"/>
                <a:gd name="f20" fmla="*/ 0 f16 1"/>
                <a:gd name="f21" fmla="*/ 110371 f15 1"/>
                <a:gd name="f22" fmla="*/ 218062 f16 1"/>
                <a:gd name="f23" fmla="*/ 0 f15 1"/>
                <a:gd name="f24" fmla="*/ 436123 f16 1"/>
                <a:gd name="f25" fmla="*/ 275927 f15 1"/>
                <a:gd name="f26" fmla="*/ 551854 f15 1"/>
                <a:gd name="f27" fmla="*/ 441483 f15 1"/>
                <a:gd name="f28" fmla="*/ f17 1 f2"/>
                <a:gd name="f29" fmla="*/ f20 1 436123"/>
                <a:gd name="f30" fmla="*/ f21 1 551854"/>
                <a:gd name="f31" fmla="*/ f22 1 436123"/>
                <a:gd name="f32" fmla="*/ f23 1 551854"/>
                <a:gd name="f33" fmla="*/ f24 1 436123"/>
                <a:gd name="f34" fmla="*/ f25 1 551854"/>
                <a:gd name="f35" fmla="*/ f26 1 551854"/>
                <a:gd name="f36" fmla="*/ f27 1 551854"/>
                <a:gd name="f37" fmla="*/ f5 1 f18"/>
                <a:gd name="f38" fmla="*/ f6 1 f18"/>
                <a:gd name="f39" fmla="*/ f5 1 f19"/>
                <a:gd name="f40" fmla="*/ f7 1 f19"/>
                <a:gd name="f41" fmla="+- f28 0 f1"/>
                <a:gd name="f42" fmla="*/ f29 1 f18"/>
                <a:gd name="f43" fmla="*/ f30 1 f19"/>
                <a:gd name="f44" fmla="*/ f31 1 f18"/>
                <a:gd name="f45" fmla="*/ f32 1 f19"/>
                <a:gd name="f46" fmla="*/ f33 1 f18"/>
                <a:gd name="f47" fmla="*/ f34 1 f19"/>
                <a:gd name="f48" fmla="*/ f35 1 f19"/>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4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8" y="f59"/>
                </a:cxn>
                <a:cxn ang="f41">
                  <a:pos x="f56" y="f60"/>
                </a:cxn>
                <a:cxn ang="f41">
                  <a:pos x="f56" y="f61"/>
                </a:cxn>
                <a:cxn ang="f41">
                  <a:pos x="f54" y="f61"/>
                </a:cxn>
                <a:cxn ang="f41">
                  <a:pos x="f54" y="f55"/>
                </a:cxn>
              </a:cxnLst>
              <a:rect l="f50" t="f53" r="f51" b="f52"/>
              <a:pathLst>
                <a:path w="436123" h="551854">
                  <a:moveTo>
                    <a:pt x="f6" y="f8"/>
                  </a:moveTo>
                  <a:lnTo>
                    <a:pt x="f9" y="f8"/>
                  </a:lnTo>
                  <a:lnTo>
                    <a:pt x="f9" y="f7"/>
                  </a:lnTo>
                  <a:lnTo>
                    <a:pt x="f5" y="f10"/>
                  </a:lnTo>
                  <a:lnTo>
                    <a:pt x="f9" y="f5"/>
                  </a:lnTo>
                  <a:lnTo>
                    <a:pt x="f9" y="f11"/>
                  </a:lnTo>
                  <a:lnTo>
                    <a:pt x="f6" y="f11"/>
                  </a:lnTo>
                  <a:lnTo>
                    <a:pt x="f6" y="f8"/>
                  </a:lnTo>
                  <a:close/>
                </a:path>
              </a:pathLst>
            </a:custGeom>
            <a:solidFill>
              <a:srgbClr val="B0BCDE"/>
            </a:solidFill>
            <a:ln cap="flat">
              <a:noFill/>
              <a:prstDash val="solid"/>
            </a:ln>
          </p:spPr>
          <p:txBody>
            <a:bodyPr vert="horz" wrap="square" lIns="130832" tIns="110368" rIns="0" bIns="110368" anchor="ctr" anchorCtr="1" compatLnSpc="1">
              <a:noAutofit/>
            </a:bodyPr>
            <a:lstStyle/>
            <a:p>
              <a:pPr marL="0" marR="0" lvl="0" indent="0" algn="ctr" defTabSz="311152" rtl="0" fontAlgn="auto" hangingPunct="1">
                <a:lnSpc>
                  <a:spcPct val="90000"/>
                </a:lnSpc>
                <a:spcBef>
                  <a:spcPts val="0"/>
                </a:spcBef>
                <a:spcAft>
                  <a:spcPts val="300"/>
                </a:spcAft>
                <a:buNone/>
                <a:tabLst/>
                <a:defRPr sz="1800" b="0" i="0" u="none" strike="noStrike" kern="0" cap="none" spc="0" baseline="0">
                  <a:solidFill>
                    <a:srgbClr val="000000"/>
                  </a:solidFill>
                  <a:uFillTx/>
                </a:defRPr>
              </a:pPr>
              <a:endParaRPr lang="nb-NO" sz="700" b="0" i="0" u="none" strike="noStrike" kern="1200" cap="none" spc="0" baseline="0">
                <a:solidFill>
                  <a:srgbClr val="FFFFFF"/>
                </a:solidFill>
                <a:uFillTx/>
                <a:latin typeface="Calibri"/>
              </a:endParaRPr>
            </a:p>
          </p:txBody>
        </p:sp>
        <p:sp>
          <p:nvSpPr>
            <p:cNvPr id="9" name="Frihåndsform: figur 7">
              <a:extLst>
                <a:ext uri="{FF2B5EF4-FFF2-40B4-BE49-F238E27FC236}">
                  <a16:creationId xmlns:a16="http://schemas.microsoft.com/office/drawing/2014/main" id="{D11894A6-188C-43BB-9AC8-271FE0493FF7}"/>
                </a:ext>
              </a:extLst>
            </p:cNvPr>
            <p:cNvSpPr/>
            <p:nvPr/>
          </p:nvSpPr>
          <p:spPr>
            <a:xfrm>
              <a:off x="6552883" y="4502670"/>
              <a:ext cx="1635120" cy="1635120"/>
            </a:xfrm>
            <a:custGeom>
              <a:avLst/>
              <a:gdLst>
                <a:gd name="f0" fmla="val 10800000"/>
                <a:gd name="f1" fmla="val 5400000"/>
                <a:gd name="f2" fmla="val 180"/>
                <a:gd name="f3" fmla="val w"/>
                <a:gd name="f4" fmla="val h"/>
                <a:gd name="f5" fmla="val 0"/>
                <a:gd name="f6" fmla="val 1635124"/>
                <a:gd name="f7" fmla="val 817562"/>
                <a:gd name="f8" fmla="val 366035"/>
                <a:gd name="f9" fmla="val 1269089"/>
                <a:gd name="f10" fmla="+- 0 0 -90"/>
                <a:gd name="f11" fmla="*/ f3 1 1635124"/>
                <a:gd name="f12" fmla="*/ f4 1 1635124"/>
                <a:gd name="f13" fmla="+- f6 0 f5"/>
                <a:gd name="f14" fmla="*/ f10 f0 1"/>
                <a:gd name="f15" fmla="*/ f13 1 1635124"/>
                <a:gd name="f16" fmla="*/ 0 f13 1"/>
                <a:gd name="f17" fmla="*/ 817562 f13 1"/>
                <a:gd name="f18" fmla="*/ 1635124 f13 1"/>
                <a:gd name="f19" fmla="*/ f14 1 f2"/>
                <a:gd name="f20" fmla="*/ f16 1 1635124"/>
                <a:gd name="f21" fmla="*/ f17 1 1635124"/>
                <a:gd name="f22" fmla="*/ f18 1 1635124"/>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1635124" h="1635124">
                  <a:moveTo>
                    <a:pt x="f5" y="f7"/>
                  </a:moveTo>
                  <a:cubicBezTo>
                    <a:pt x="f5" y="f8"/>
                    <a:pt x="f8" y="f5"/>
                    <a:pt x="f7" y="f5"/>
                  </a:cubicBezTo>
                  <a:cubicBezTo>
                    <a:pt x="f9" y="f5"/>
                    <a:pt x="f6" y="f8"/>
                    <a:pt x="f6" y="f7"/>
                  </a:cubicBezTo>
                  <a:cubicBezTo>
                    <a:pt x="f6" y="f9"/>
                    <a:pt x="f9" y="f6"/>
                    <a:pt x="f7" y="f6"/>
                  </a:cubicBezTo>
                  <a:cubicBezTo>
                    <a:pt x="f8" y="f6"/>
                    <a:pt x="f5" y="f9"/>
                    <a:pt x="f5" y="f7"/>
                  </a:cubicBezTo>
                  <a:close/>
                </a:path>
              </a:pathLst>
            </a:custGeom>
            <a:solidFill>
              <a:srgbClr val="2F5597"/>
            </a:solidFill>
            <a:ln w="12701" cap="flat">
              <a:solidFill>
                <a:srgbClr val="FFFFFF"/>
              </a:solidFill>
              <a:prstDash val="solid"/>
              <a:miter/>
            </a:ln>
          </p:spPr>
          <p:txBody>
            <a:bodyPr vert="horz" wrap="square" lIns="250883" tIns="250883" rIns="250883" bIns="250883" anchor="ctr" anchorCtr="1" compatLnSpc="1">
              <a:noAutofit/>
            </a:bodyPr>
            <a:lstStyle/>
            <a:p>
              <a:pPr marL="0" marR="0" lvl="0" indent="0" algn="ctr" defTabSz="400050" rtl="0" fontAlgn="auto" hangingPunct="1">
                <a:lnSpc>
                  <a:spcPct val="90000"/>
                </a:lnSpc>
                <a:spcBef>
                  <a:spcPts val="0"/>
                </a:spcBef>
                <a:spcAft>
                  <a:spcPts val="400"/>
                </a:spcAft>
                <a:buNone/>
                <a:tabLst/>
                <a:defRPr sz="1800" b="0" i="0" u="none" strike="noStrike" kern="0" cap="none" spc="0" baseline="0">
                  <a:solidFill>
                    <a:srgbClr val="000000"/>
                  </a:solidFill>
                  <a:uFillTx/>
                </a:defRPr>
              </a:pPr>
              <a:r>
                <a:rPr lang="nb-NO" sz="900" b="1" i="0" u="none" strike="noStrike" kern="1200" cap="none" spc="0" baseline="0" dirty="0">
                  <a:solidFill>
                    <a:srgbClr val="FFFFFF"/>
                  </a:solidFill>
                  <a:uFillTx/>
                  <a:latin typeface="Calibri"/>
                </a:rPr>
                <a:t>Kompetansenettverk</a:t>
              </a:r>
              <a:br>
                <a:rPr lang="nb-NO" sz="900" b="1" i="0" u="none" strike="noStrike" kern="1200" cap="none" spc="0" baseline="0" dirty="0">
                  <a:solidFill>
                    <a:srgbClr val="FFFFFF"/>
                  </a:solidFill>
                  <a:uFillTx/>
                  <a:latin typeface="Calibri"/>
                </a:rPr>
              </a:br>
              <a:r>
                <a:rPr lang="nb-NO" sz="900" b="1" i="0" u="none" strike="noStrike" kern="1200" cap="none" spc="0" baseline="0" dirty="0">
                  <a:solidFill>
                    <a:srgbClr val="FFFFFF"/>
                  </a:solidFill>
                  <a:uFillTx/>
                  <a:latin typeface="Calibri"/>
                </a:rPr>
                <a:t>Skoleeiere </a:t>
              </a:r>
            </a:p>
            <a:p>
              <a:pPr marL="0" marR="0" lvl="0" indent="0" algn="ctr" defTabSz="400050" rtl="0" fontAlgn="auto" hangingPunct="1">
                <a:lnSpc>
                  <a:spcPct val="90000"/>
                </a:lnSpc>
                <a:spcBef>
                  <a:spcPts val="0"/>
                </a:spcBef>
                <a:spcAft>
                  <a:spcPts val="400"/>
                </a:spcAft>
                <a:buNone/>
                <a:tabLst/>
                <a:defRPr sz="1800" b="0" i="0" u="none" strike="noStrike" kern="0" cap="none" spc="0" baseline="0">
                  <a:solidFill>
                    <a:srgbClr val="000000"/>
                  </a:solidFill>
                  <a:uFillTx/>
                </a:defRPr>
              </a:pPr>
              <a:r>
                <a:rPr lang="nb-NO" sz="900" b="1" i="0" u="none" strike="noStrike" kern="1200" cap="none" spc="0" baseline="0" dirty="0">
                  <a:solidFill>
                    <a:srgbClr val="FFFFFF"/>
                  </a:solidFill>
                  <a:uFillTx/>
                  <a:latin typeface="Calibri"/>
                </a:rPr>
                <a:t>Skoler</a:t>
              </a:r>
              <a:br>
                <a:rPr lang="nb-NO" sz="900" b="1" i="0" u="none" strike="noStrike" kern="1200" cap="none" spc="0" baseline="0" dirty="0">
                  <a:solidFill>
                    <a:srgbClr val="000000"/>
                  </a:solidFill>
                  <a:uFillTx/>
                  <a:latin typeface="Calibri"/>
                </a:rPr>
              </a:br>
              <a:endParaRPr lang="nb-NO" sz="900" b="1" i="0" u="none" strike="noStrike" kern="1200" cap="none" spc="0" baseline="0" dirty="0">
                <a:solidFill>
                  <a:srgbClr val="000000"/>
                </a:solidFill>
                <a:uFillTx/>
                <a:latin typeface="Calibri"/>
              </a:endParaRPr>
            </a:p>
            <a:p>
              <a:pPr marL="0" marR="0" lvl="0" indent="0" algn="ctr" defTabSz="400050" rtl="0" fontAlgn="auto" hangingPunct="1">
                <a:lnSpc>
                  <a:spcPct val="90000"/>
                </a:lnSpc>
                <a:spcBef>
                  <a:spcPts val="0"/>
                </a:spcBef>
                <a:spcAft>
                  <a:spcPts val="400"/>
                </a:spcAft>
                <a:buNone/>
                <a:tabLst/>
                <a:defRPr sz="1800" b="0" i="0" u="none" strike="noStrike" kern="0" cap="none" spc="0" baseline="0">
                  <a:solidFill>
                    <a:srgbClr val="000000"/>
                  </a:solidFill>
                  <a:uFillTx/>
                </a:defRPr>
              </a:pPr>
              <a:r>
                <a:rPr lang="nb-NO" sz="900" b="1" i="0" u="none" strike="noStrike" kern="1200" cap="none" spc="0" baseline="0" dirty="0">
                  <a:solidFill>
                    <a:srgbClr val="FFFFFF"/>
                  </a:solidFill>
                  <a:uFillTx/>
                  <a:latin typeface="Calibri"/>
                </a:rPr>
                <a:t>-planlegging</a:t>
              </a:r>
              <a:br>
                <a:rPr lang="nb-NO" sz="900" b="1" i="0" u="none" strike="noStrike" kern="1200" cap="none" spc="0" baseline="0" dirty="0">
                  <a:solidFill>
                    <a:srgbClr val="FFFFFF"/>
                  </a:solidFill>
                  <a:uFillTx/>
                  <a:latin typeface="Calibri"/>
                </a:rPr>
              </a:br>
              <a:r>
                <a:rPr lang="nb-NO" sz="900" b="1" i="0" u="none" strike="noStrike" kern="1200" cap="none" spc="0" baseline="0" dirty="0">
                  <a:solidFill>
                    <a:srgbClr val="FFFFFF"/>
                  </a:solidFill>
                  <a:uFillTx/>
                  <a:latin typeface="Calibri"/>
                </a:rPr>
                <a:t>-gjennomføring</a:t>
              </a:r>
            </a:p>
            <a:p>
              <a:pPr marL="0" marR="0" lvl="0" indent="0" algn="ctr" defTabSz="400050" rtl="0" fontAlgn="auto" hangingPunct="1">
                <a:lnSpc>
                  <a:spcPct val="90000"/>
                </a:lnSpc>
                <a:spcBef>
                  <a:spcPts val="0"/>
                </a:spcBef>
                <a:spcAft>
                  <a:spcPts val="400"/>
                </a:spcAft>
                <a:buNone/>
                <a:tabLst/>
                <a:defRPr sz="1800" b="0" i="0" u="none" strike="noStrike" kern="0" cap="none" spc="0" baseline="0">
                  <a:solidFill>
                    <a:srgbClr val="000000"/>
                  </a:solidFill>
                  <a:uFillTx/>
                </a:defRPr>
              </a:pPr>
              <a:r>
                <a:rPr lang="nb-NO" sz="900" b="1" i="0" u="none" strike="noStrike" kern="1200" cap="none" spc="0" baseline="0" dirty="0">
                  <a:solidFill>
                    <a:srgbClr val="FFFFFF"/>
                  </a:solidFill>
                  <a:uFillTx/>
                  <a:latin typeface="Calibri"/>
                </a:rPr>
                <a:t>- evaluering</a:t>
              </a:r>
            </a:p>
          </p:txBody>
        </p:sp>
        <p:sp>
          <p:nvSpPr>
            <p:cNvPr id="10" name="Frihåndsform: figur 8">
              <a:extLst>
                <a:ext uri="{FF2B5EF4-FFF2-40B4-BE49-F238E27FC236}">
                  <a16:creationId xmlns:a16="http://schemas.microsoft.com/office/drawing/2014/main" id="{3DA5ABBC-AD5D-46CC-9E59-76DF29D4CAAC}"/>
                </a:ext>
              </a:extLst>
            </p:cNvPr>
            <p:cNvSpPr/>
            <p:nvPr/>
          </p:nvSpPr>
          <p:spPr>
            <a:xfrm>
              <a:off x="5935727" y="5044305"/>
              <a:ext cx="436123" cy="551858"/>
            </a:xfrm>
            <a:custGeom>
              <a:avLst/>
              <a:gdLst>
                <a:gd name="f0" fmla="val 10800000"/>
                <a:gd name="f1" fmla="val 5400000"/>
                <a:gd name="f2" fmla="val 180"/>
                <a:gd name="f3" fmla="val w"/>
                <a:gd name="f4" fmla="val h"/>
                <a:gd name="f5" fmla="val 0"/>
                <a:gd name="f6" fmla="val 436123"/>
                <a:gd name="f7" fmla="val 551854"/>
                <a:gd name="f8" fmla="val 441483"/>
                <a:gd name="f9" fmla="val 218061"/>
                <a:gd name="f10" fmla="val 275927"/>
                <a:gd name="f11" fmla="val 110371"/>
                <a:gd name="f12" fmla="+- 0 0 -90"/>
                <a:gd name="f13" fmla="*/ f3 1 436123"/>
                <a:gd name="f14" fmla="*/ f4 1 551854"/>
                <a:gd name="f15" fmla="+- f7 0 f5"/>
                <a:gd name="f16" fmla="+- f6 0 f5"/>
                <a:gd name="f17" fmla="*/ f12 f0 1"/>
                <a:gd name="f18" fmla="*/ f16 1 436123"/>
                <a:gd name="f19" fmla="*/ f15 1 551854"/>
                <a:gd name="f20" fmla="*/ 0 f16 1"/>
                <a:gd name="f21" fmla="*/ 110371 f15 1"/>
                <a:gd name="f22" fmla="*/ 218062 f16 1"/>
                <a:gd name="f23" fmla="*/ 0 f15 1"/>
                <a:gd name="f24" fmla="*/ 436123 f16 1"/>
                <a:gd name="f25" fmla="*/ 275927 f15 1"/>
                <a:gd name="f26" fmla="*/ 551854 f15 1"/>
                <a:gd name="f27" fmla="*/ 441483 f15 1"/>
                <a:gd name="f28" fmla="*/ f17 1 f2"/>
                <a:gd name="f29" fmla="*/ f20 1 436123"/>
                <a:gd name="f30" fmla="*/ f21 1 551854"/>
                <a:gd name="f31" fmla="*/ f22 1 436123"/>
                <a:gd name="f32" fmla="*/ f23 1 551854"/>
                <a:gd name="f33" fmla="*/ f24 1 436123"/>
                <a:gd name="f34" fmla="*/ f25 1 551854"/>
                <a:gd name="f35" fmla="*/ f26 1 551854"/>
                <a:gd name="f36" fmla="*/ f27 1 551854"/>
                <a:gd name="f37" fmla="*/ f5 1 f18"/>
                <a:gd name="f38" fmla="*/ f6 1 f18"/>
                <a:gd name="f39" fmla="*/ f5 1 f19"/>
                <a:gd name="f40" fmla="*/ f7 1 f19"/>
                <a:gd name="f41" fmla="+- f28 0 f1"/>
                <a:gd name="f42" fmla="*/ f29 1 f18"/>
                <a:gd name="f43" fmla="*/ f30 1 f19"/>
                <a:gd name="f44" fmla="*/ f31 1 f18"/>
                <a:gd name="f45" fmla="*/ f32 1 f19"/>
                <a:gd name="f46" fmla="*/ f33 1 f18"/>
                <a:gd name="f47" fmla="*/ f34 1 f19"/>
                <a:gd name="f48" fmla="*/ f35 1 f19"/>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4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8" y="f59"/>
                </a:cxn>
                <a:cxn ang="f41">
                  <a:pos x="f56" y="f60"/>
                </a:cxn>
                <a:cxn ang="f41">
                  <a:pos x="f56" y="f61"/>
                </a:cxn>
                <a:cxn ang="f41">
                  <a:pos x="f54" y="f61"/>
                </a:cxn>
                <a:cxn ang="f41">
                  <a:pos x="f54" y="f55"/>
                </a:cxn>
              </a:cxnLst>
              <a:rect l="f50" t="f53" r="f51" b="f52"/>
              <a:pathLst>
                <a:path w="436123" h="551854">
                  <a:moveTo>
                    <a:pt x="f6" y="f8"/>
                  </a:moveTo>
                  <a:lnTo>
                    <a:pt x="f9" y="f8"/>
                  </a:lnTo>
                  <a:lnTo>
                    <a:pt x="f9" y="f7"/>
                  </a:lnTo>
                  <a:lnTo>
                    <a:pt x="f5" y="f10"/>
                  </a:lnTo>
                  <a:lnTo>
                    <a:pt x="f9" y="f5"/>
                  </a:lnTo>
                  <a:lnTo>
                    <a:pt x="f9" y="f11"/>
                  </a:lnTo>
                  <a:lnTo>
                    <a:pt x="f6" y="f11"/>
                  </a:lnTo>
                  <a:lnTo>
                    <a:pt x="f6" y="f8"/>
                  </a:lnTo>
                  <a:close/>
                </a:path>
              </a:pathLst>
            </a:custGeom>
            <a:solidFill>
              <a:srgbClr val="B0BCDE"/>
            </a:solidFill>
            <a:ln cap="flat">
              <a:noFill/>
              <a:prstDash val="solid"/>
            </a:ln>
          </p:spPr>
          <p:txBody>
            <a:bodyPr vert="horz" wrap="square" lIns="130841" tIns="110368" rIns="0" bIns="110368" anchor="ctr" anchorCtr="1" compatLnSpc="1">
              <a:noAutofit/>
            </a:bodyPr>
            <a:lstStyle/>
            <a:p>
              <a:pPr marL="0" marR="0" lvl="0" indent="0" algn="ctr" defTabSz="311152" rtl="0" fontAlgn="auto" hangingPunct="1">
                <a:lnSpc>
                  <a:spcPct val="90000"/>
                </a:lnSpc>
                <a:spcBef>
                  <a:spcPts val="0"/>
                </a:spcBef>
                <a:spcAft>
                  <a:spcPts val="300"/>
                </a:spcAft>
                <a:buNone/>
                <a:tabLst/>
                <a:defRPr sz="1800" b="0" i="0" u="none" strike="noStrike" kern="0" cap="none" spc="0" baseline="0">
                  <a:solidFill>
                    <a:srgbClr val="000000"/>
                  </a:solidFill>
                  <a:uFillTx/>
                </a:defRPr>
              </a:pPr>
              <a:endParaRPr lang="nb-NO" sz="700" b="0" i="0" u="none" strike="noStrike" kern="1200" cap="none" spc="0" baseline="0">
                <a:solidFill>
                  <a:srgbClr val="FFFFFF"/>
                </a:solidFill>
                <a:uFillTx/>
                <a:latin typeface="Calibri"/>
              </a:endParaRPr>
            </a:p>
          </p:txBody>
        </p:sp>
        <p:sp>
          <p:nvSpPr>
            <p:cNvPr id="11" name="Frihåndsform: figur 9">
              <a:extLst>
                <a:ext uri="{FF2B5EF4-FFF2-40B4-BE49-F238E27FC236}">
                  <a16:creationId xmlns:a16="http://schemas.microsoft.com/office/drawing/2014/main" id="{76E041B0-B09C-41DA-8227-3DDF79A87090}"/>
                </a:ext>
              </a:extLst>
            </p:cNvPr>
            <p:cNvSpPr/>
            <p:nvPr/>
          </p:nvSpPr>
          <p:spPr>
            <a:xfrm>
              <a:off x="4094884" y="4502670"/>
              <a:ext cx="1635120" cy="1635120"/>
            </a:xfrm>
            <a:custGeom>
              <a:avLst/>
              <a:gdLst>
                <a:gd name="f0" fmla="val 10800000"/>
                <a:gd name="f1" fmla="val 5400000"/>
                <a:gd name="f2" fmla="val 180"/>
                <a:gd name="f3" fmla="val w"/>
                <a:gd name="f4" fmla="val h"/>
                <a:gd name="f5" fmla="val 0"/>
                <a:gd name="f6" fmla="val 1635124"/>
                <a:gd name="f7" fmla="val 817562"/>
                <a:gd name="f8" fmla="val 366035"/>
                <a:gd name="f9" fmla="val 1269089"/>
                <a:gd name="f10" fmla="+- 0 0 -90"/>
                <a:gd name="f11" fmla="*/ f3 1 1635124"/>
                <a:gd name="f12" fmla="*/ f4 1 1635124"/>
                <a:gd name="f13" fmla="+- f6 0 f5"/>
                <a:gd name="f14" fmla="*/ f10 f0 1"/>
                <a:gd name="f15" fmla="*/ f13 1 1635124"/>
                <a:gd name="f16" fmla="*/ 0 f13 1"/>
                <a:gd name="f17" fmla="*/ 817562 f13 1"/>
                <a:gd name="f18" fmla="*/ 1635124 f13 1"/>
                <a:gd name="f19" fmla="*/ f14 1 f2"/>
                <a:gd name="f20" fmla="*/ f16 1 1635124"/>
                <a:gd name="f21" fmla="*/ f17 1 1635124"/>
                <a:gd name="f22" fmla="*/ f18 1 1635124"/>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1635124" h="1635124">
                  <a:moveTo>
                    <a:pt x="f5" y="f7"/>
                  </a:moveTo>
                  <a:cubicBezTo>
                    <a:pt x="f5" y="f8"/>
                    <a:pt x="f8" y="f5"/>
                    <a:pt x="f7" y="f5"/>
                  </a:cubicBezTo>
                  <a:cubicBezTo>
                    <a:pt x="f9" y="f5"/>
                    <a:pt x="f6" y="f8"/>
                    <a:pt x="f6" y="f7"/>
                  </a:cubicBezTo>
                  <a:cubicBezTo>
                    <a:pt x="f6" y="f9"/>
                    <a:pt x="f9" y="f6"/>
                    <a:pt x="f7" y="f6"/>
                  </a:cubicBezTo>
                  <a:cubicBezTo>
                    <a:pt x="f8" y="f6"/>
                    <a:pt x="f5" y="f9"/>
                    <a:pt x="f5" y="f7"/>
                  </a:cubicBezTo>
                  <a:close/>
                </a:path>
              </a:pathLst>
            </a:custGeom>
            <a:solidFill>
              <a:srgbClr val="DAE3F3"/>
            </a:solidFill>
            <a:ln w="12701" cap="flat">
              <a:solidFill>
                <a:srgbClr val="000000"/>
              </a:solidFill>
              <a:prstDash val="solid"/>
              <a:miter/>
            </a:ln>
          </p:spPr>
          <p:txBody>
            <a:bodyPr vert="horz" wrap="square" lIns="250883" tIns="250883" rIns="250883" bIns="250883" anchor="ctr" anchorCtr="1" compatLnSpc="1">
              <a:noAutofit/>
            </a:bodyPr>
            <a:lstStyle/>
            <a:p>
              <a:pPr marL="0" marR="0" lvl="0" indent="0" algn="ctr" defTabSz="400050" rtl="0" fontAlgn="auto" hangingPunct="1">
                <a:lnSpc>
                  <a:spcPct val="90000"/>
                </a:lnSpc>
                <a:spcBef>
                  <a:spcPts val="0"/>
                </a:spcBef>
                <a:spcAft>
                  <a:spcPts val="400"/>
                </a:spcAft>
                <a:buNone/>
                <a:tabLst/>
                <a:defRPr sz="1800" b="0" i="0" u="none" strike="noStrike" kern="0" cap="none" spc="0" baseline="0">
                  <a:solidFill>
                    <a:srgbClr val="000000"/>
                  </a:solidFill>
                  <a:uFillTx/>
                </a:defRPr>
              </a:pPr>
              <a:r>
                <a:rPr lang="nb-NO" sz="1200" b="1" i="0" u="none" strike="noStrike" kern="1200" cap="none" spc="0" baseline="0" dirty="0">
                  <a:solidFill>
                    <a:srgbClr val="000000"/>
                  </a:solidFill>
                  <a:uFillTx/>
                  <a:latin typeface="Calibri"/>
                </a:rPr>
                <a:t>Skolene    og barnehagene  </a:t>
              </a:r>
            </a:p>
            <a:p>
              <a:pPr marL="0" marR="0" lvl="0" indent="0" algn="ctr" defTabSz="400050" rtl="0" fontAlgn="auto" hangingPunct="1">
                <a:lnSpc>
                  <a:spcPct val="90000"/>
                </a:lnSpc>
                <a:spcBef>
                  <a:spcPts val="0"/>
                </a:spcBef>
                <a:spcAft>
                  <a:spcPts val="400"/>
                </a:spcAft>
                <a:buNone/>
                <a:tabLst/>
                <a:defRPr sz="1800" b="0" i="0" u="none" strike="noStrike" kern="0" cap="none" spc="0" baseline="0">
                  <a:solidFill>
                    <a:srgbClr val="000000"/>
                  </a:solidFill>
                  <a:uFillTx/>
                </a:defRPr>
              </a:pPr>
              <a:endParaRPr lang="nb-NO" sz="1200" b="1" dirty="0">
                <a:solidFill>
                  <a:srgbClr val="000000"/>
                </a:solidFill>
                <a:latin typeface="Calibri"/>
              </a:endParaRPr>
            </a:p>
            <a:p>
              <a:pPr marL="0" marR="0" lvl="0" indent="0" algn="ctr" defTabSz="400050" rtl="0" fontAlgn="auto" hangingPunct="1">
                <a:lnSpc>
                  <a:spcPct val="90000"/>
                </a:lnSpc>
                <a:spcBef>
                  <a:spcPts val="0"/>
                </a:spcBef>
                <a:spcAft>
                  <a:spcPts val="400"/>
                </a:spcAft>
                <a:buNone/>
                <a:tabLst/>
                <a:defRPr sz="1800" b="0" i="0" u="none" strike="noStrike" kern="0" cap="none" spc="0" baseline="0">
                  <a:solidFill>
                    <a:srgbClr val="000000"/>
                  </a:solidFill>
                  <a:uFillTx/>
                </a:defRPr>
              </a:pPr>
              <a:r>
                <a:rPr lang="nb-NO" sz="1200" b="1" i="0" u="none" strike="noStrike" kern="1200" cap="none" spc="0" baseline="0" dirty="0">
                  <a:solidFill>
                    <a:srgbClr val="000000"/>
                  </a:solidFill>
                  <a:uFillTx/>
                  <a:latin typeface="Calibri"/>
                </a:rPr>
                <a:t>(Både offentlige og private</a:t>
              </a:r>
              <a:br>
                <a:rPr lang="nb-NO" sz="900" b="1" i="0" u="none" strike="noStrike" kern="1200" cap="none" spc="0" baseline="0" dirty="0">
                  <a:solidFill>
                    <a:srgbClr val="000000"/>
                  </a:solidFill>
                  <a:uFillTx/>
                  <a:latin typeface="Calibri"/>
                </a:rPr>
              </a:br>
              <a:br>
                <a:rPr lang="nb-NO" sz="900" b="0" i="0" u="none" strike="noStrike" kern="1200" cap="none" spc="0" baseline="0" dirty="0">
                  <a:solidFill>
                    <a:srgbClr val="FFFFFF"/>
                  </a:solidFill>
                  <a:uFillTx/>
                  <a:latin typeface="Calibri"/>
                </a:rPr>
              </a:br>
              <a:endParaRPr lang="nb-NO" sz="900" b="0" i="0" u="none" strike="noStrike" kern="1200" cap="none" spc="0" baseline="0" dirty="0">
                <a:solidFill>
                  <a:srgbClr val="000000"/>
                </a:solidFill>
                <a:uFillTx/>
                <a:latin typeface="Calibri"/>
              </a:endParaRPr>
            </a:p>
          </p:txBody>
        </p:sp>
        <p:sp>
          <p:nvSpPr>
            <p:cNvPr id="12" name="Frihåndsform: figur 10">
              <a:extLst>
                <a:ext uri="{FF2B5EF4-FFF2-40B4-BE49-F238E27FC236}">
                  <a16:creationId xmlns:a16="http://schemas.microsoft.com/office/drawing/2014/main" id="{F79CFEDD-F538-4B7F-B52B-A99955EB189A}"/>
                </a:ext>
              </a:extLst>
            </p:cNvPr>
            <p:cNvSpPr/>
            <p:nvPr/>
          </p:nvSpPr>
          <p:spPr>
            <a:xfrm rot="4320010">
              <a:off x="4321534" y="3890667"/>
              <a:ext cx="432136" cy="551858"/>
            </a:xfrm>
            <a:custGeom>
              <a:avLst/>
              <a:gdLst>
                <a:gd name="f0" fmla="val 10800000"/>
                <a:gd name="f1" fmla="val 5400000"/>
                <a:gd name="f2" fmla="val 180"/>
                <a:gd name="f3" fmla="val w"/>
                <a:gd name="f4" fmla="val h"/>
                <a:gd name="f5" fmla="val 0"/>
                <a:gd name="f6" fmla="val 432136"/>
                <a:gd name="f7" fmla="val 551854"/>
                <a:gd name="f8" fmla="val 441483"/>
                <a:gd name="f9" fmla="val 216068"/>
                <a:gd name="f10" fmla="val 275927"/>
                <a:gd name="f11" fmla="val 110371"/>
                <a:gd name="f12" fmla="+- 0 0 -90"/>
                <a:gd name="f13" fmla="*/ f3 1 432136"/>
                <a:gd name="f14" fmla="*/ f4 1 551854"/>
                <a:gd name="f15" fmla="+- f7 0 f5"/>
                <a:gd name="f16" fmla="+- f6 0 f5"/>
                <a:gd name="f17" fmla="*/ f12 f0 1"/>
                <a:gd name="f18" fmla="*/ f16 1 432136"/>
                <a:gd name="f19" fmla="*/ f15 1 551854"/>
                <a:gd name="f20" fmla="*/ 0 f16 1"/>
                <a:gd name="f21" fmla="*/ 110371 f15 1"/>
                <a:gd name="f22" fmla="*/ 216068 f16 1"/>
                <a:gd name="f23" fmla="*/ 0 f15 1"/>
                <a:gd name="f24" fmla="*/ 432136 f16 1"/>
                <a:gd name="f25" fmla="*/ 275927 f15 1"/>
                <a:gd name="f26" fmla="*/ 551854 f15 1"/>
                <a:gd name="f27" fmla="*/ 441483 f15 1"/>
                <a:gd name="f28" fmla="*/ f17 1 f2"/>
                <a:gd name="f29" fmla="*/ f20 1 432136"/>
                <a:gd name="f30" fmla="*/ f21 1 551854"/>
                <a:gd name="f31" fmla="*/ f22 1 432136"/>
                <a:gd name="f32" fmla="*/ f23 1 551854"/>
                <a:gd name="f33" fmla="*/ f24 1 432136"/>
                <a:gd name="f34" fmla="*/ f25 1 551854"/>
                <a:gd name="f35" fmla="*/ f26 1 551854"/>
                <a:gd name="f36" fmla="*/ f27 1 551854"/>
                <a:gd name="f37" fmla="*/ f5 1 f18"/>
                <a:gd name="f38" fmla="*/ f6 1 f18"/>
                <a:gd name="f39" fmla="*/ f5 1 f19"/>
                <a:gd name="f40" fmla="*/ f7 1 f19"/>
                <a:gd name="f41" fmla="+- f28 0 f1"/>
                <a:gd name="f42" fmla="*/ f29 1 f18"/>
                <a:gd name="f43" fmla="*/ f30 1 f19"/>
                <a:gd name="f44" fmla="*/ f31 1 f18"/>
                <a:gd name="f45" fmla="*/ f32 1 f19"/>
                <a:gd name="f46" fmla="*/ f33 1 f18"/>
                <a:gd name="f47" fmla="*/ f34 1 f19"/>
                <a:gd name="f48" fmla="*/ f35 1 f19"/>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4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8" y="f59"/>
                </a:cxn>
                <a:cxn ang="f41">
                  <a:pos x="f56" y="f60"/>
                </a:cxn>
                <a:cxn ang="f41">
                  <a:pos x="f56" y="f61"/>
                </a:cxn>
                <a:cxn ang="f41">
                  <a:pos x="f54" y="f61"/>
                </a:cxn>
                <a:cxn ang="f41">
                  <a:pos x="f54" y="f55"/>
                </a:cxn>
              </a:cxnLst>
              <a:rect l="f50" t="f53" r="f51" b="f52"/>
              <a:pathLst>
                <a:path w="432136" h="551854">
                  <a:moveTo>
                    <a:pt x="f6" y="f8"/>
                  </a:moveTo>
                  <a:lnTo>
                    <a:pt x="f9" y="f8"/>
                  </a:lnTo>
                  <a:lnTo>
                    <a:pt x="f9" y="f7"/>
                  </a:lnTo>
                  <a:lnTo>
                    <a:pt x="f5" y="f10"/>
                  </a:lnTo>
                  <a:lnTo>
                    <a:pt x="f9" y="f5"/>
                  </a:lnTo>
                  <a:lnTo>
                    <a:pt x="f9" y="f11"/>
                  </a:lnTo>
                  <a:lnTo>
                    <a:pt x="f6" y="f11"/>
                  </a:lnTo>
                  <a:lnTo>
                    <a:pt x="f6" y="f8"/>
                  </a:lnTo>
                  <a:close/>
                </a:path>
              </a:pathLst>
            </a:custGeom>
            <a:solidFill>
              <a:srgbClr val="B0BCDE"/>
            </a:solidFill>
            <a:ln cap="flat">
              <a:noFill/>
              <a:prstDash val="solid"/>
            </a:ln>
          </p:spPr>
          <p:txBody>
            <a:bodyPr vert="horz" wrap="square" lIns="129643" tIns="110368" rIns="0" bIns="110368" anchor="ctr" anchorCtr="1" compatLnSpc="1">
              <a:noAutofit/>
            </a:bodyPr>
            <a:lstStyle/>
            <a:p>
              <a:pPr marL="0" marR="0" lvl="0" indent="0" algn="ctr" defTabSz="311152" rtl="0" fontAlgn="auto" hangingPunct="1">
                <a:lnSpc>
                  <a:spcPct val="90000"/>
                </a:lnSpc>
                <a:spcBef>
                  <a:spcPts val="0"/>
                </a:spcBef>
                <a:spcAft>
                  <a:spcPts val="300"/>
                </a:spcAft>
                <a:buNone/>
                <a:tabLst/>
                <a:defRPr sz="1800" b="0" i="0" u="none" strike="noStrike" kern="0" cap="none" spc="0" baseline="0">
                  <a:solidFill>
                    <a:srgbClr val="000000"/>
                  </a:solidFill>
                  <a:uFillTx/>
                </a:defRPr>
              </a:pPr>
              <a:endParaRPr lang="nb-NO" sz="700" b="0" i="0" u="none" strike="noStrike" kern="1200" cap="none" spc="0" baseline="0">
                <a:solidFill>
                  <a:srgbClr val="FFFFFF"/>
                </a:solidFill>
                <a:uFillTx/>
                <a:latin typeface="Calibri"/>
              </a:endParaRPr>
            </a:p>
          </p:txBody>
        </p:sp>
        <p:sp>
          <p:nvSpPr>
            <p:cNvPr id="13" name="Frihåndsform: figur 11">
              <a:extLst>
                <a:ext uri="{FF2B5EF4-FFF2-40B4-BE49-F238E27FC236}">
                  <a16:creationId xmlns:a16="http://schemas.microsoft.com/office/drawing/2014/main" id="{F794362A-29BD-4816-A2B4-CA192D4CDED8}"/>
                </a:ext>
              </a:extLst>
            </p:cNvPr>
            <p:cNvSpPr/>
            <p:nvPr/>
          </p:nvSpPr>
          <p:spPr>
            <a:xfrm>
              <a:off x="3244428" y="2164979"/>
              <a:ext cx="1816903" cy="1635120"/>
            </a:xfrm>
            <a:custGeom>
              <a:avLst/>
              <a:gdLst>
                <a:gd name="f0" fmla="val 10800000"/>
                <a:gd name="f1" fmla="val 5400000"/>
                <a:gd name="f2" fmla="val 180"/>
                <a:gd name="f3" fmla="val w"/>
                <a:gd name="f4" fmla="val h"/>
                <a:gd name="f5" fmla="val 0"/>
                <a:gd name="f6" fmla="val 1816901"/>
                <a:gd name="f7" fmla="val 1635125"/>
                <a:gd name="f8" fmla="val 817563"/>
                <a:gd name="f9" fmla="val 366035"/>
                <a:gd name="f10" fmla="val 406727"/>
                <a:gd name="f11" fmla="val 908451"/>
                <a:gd name="f12" fmla="val 1410175"/>
                <a:gd name="f13" fmla="val 1816902"/>
                <a:gd name="f14" fmla="val 1269091"/>
                <a:gd name="f15" fmla="val 1635126"/>
                <a:gd name="f16" fmla="+- 0 0 -90"/>
                <a:gd name="f17" fmla="*/ f3 1 1816901"/>
                <a:gd name="f18" fmla="*/ f4 1 1635125"/>
                <a:gd name="f19" fmla="+- f7 0 f5"/>
                <a:gd name="f20" fmla="+- f6 0 f5"/>
                <a:gd name="f21" fmla="*/ f16 f0 1"/>
                <a:gd name="f22" fmla="*/ f20 1 1816901"/>
                <a:gd name="f23" fmla="*/ f19 1 1635125"/>
                <a:gd name="f24" fmla="*/ 0 f20 1"/>
                <a:gd name="f25" fmla="*/ 817563 f19 1"/>
                <a:gd name="f26" fmla="*/ 908451 f20 1"/>
                <a:gd name="f27" fmla="*/ 0 f19 1"/>
                <a:gd name="f28" fmla="*/ 1816902 f20 1"/>
                <a:gd name="f29" fmla="*/ 1635126 f19 1"/>
                <a:gd name="f30" fmla="*/ f21 1 f2"/>
                <a:gd name="f31" fmla="*/ f24 1 1816901"/>
                <a:gd name="f32" fmla="*/ f25 1 1635125"/>
                <a:gd name="f33" fmla="*/ f26 1 1816901"/>
                <a:gd name="f34" fmla="*/ f27 1 1635125"/>
                <a:gd name="f35" fmla="*/ f28 1 1816901"/>
                <a:gd name="f36" fmla="*/ f29 1 1635125"/>
                <a:gd name="f37" fmla="*/ f5 1 f22"/>
                <a:gd name="f38" fmla="*/ f6 1 f22"/>
                <a:gd name="f39" fmla="*/ f5 1 f23"/>
                <a:gd name="f40" fmla="*/ f7 1 f23"/>
                <a:gd name="f41" fmla="+- f30 0 f1"/>
                <a:gd name="f42" fmla="*/ f31 1 f22"/>
                <a:gd name="f43" fmla="*/ f32 1 f23"/>
                <a:gd name="f44" fmla="*/ f33 1 f22"/>
                <a:gd name="f45" fmla="*/ f34 1 f23"/>
                <a:gd name="f46" fmla="*/ f35 1 f22"/>
                <a:gd name="f47" fmla="*/ f36 1 f23"/>
                <a:gd name="f48" fmla="*/ f37 f17 1"/>
                <a:gd name="f49" fmla="*/ f38 f17 1"/>
                <a:gd name="f50" fmla="*/ f40 f18 1"/>
                <a:gd name="f51" fmla="*/ f39 f18 1"/>
                <a:gd name="f52" fmla="*/ f42 f17 1"/>
                <a:gd name="f53" fmla="*/ f43 f18 1"/>
                <a:gd name="f54" fmla="*/ f44 f17 1"/>
                <a:gd name="f55" fmla="*/ f45 f18 1"/>
                <a:gd name="f56" fmla="*/ f46 f17 1"/>
                <a:gd name="f57" fmla="*/ f47 f18 1"/>
              </a:gdLst>
              <a:ahLst/>
              <a:cxnLst>
                <a:cxn ang="3cd4">
                  <a:pos x="hc" y="t"/>
                </a:cxn>
                <a:cxn ang="0">
                  <a:pos x="r" y="vc"/>
                </a:cxn>
                <a:cxn ang="cd4">
                  <a:pos x="hc" y="b"/>
                </a:cxn>
                <a:cxn ang="cd2">
                  <a:pos x="l" y="vc"/>
                </a:cxn>
                <a:cxn ang="f41">
                  <a:pos x="f52" y="f53"/>
                </a:cxn>
                <a:cxn ang="f41">
                  <a:pos x="f54" y="f55"/>
                </a:cxn>
                <a:cxn ang="f41">
                  <a:pos x="f56" y="f53"/>
                </a:cxn>
                <a:cxn ang="f41">
                  <a:pos x="f54" y="f57"/>
                </a:cxn>
                <a:cxn ang="f41">
                  <a:pos x="f52" y="f53"/>
                </a:cxn>
              </a:cxnLst>
              <a:rect l="f48" t="f51" r="f49" b="f50"/>
              <a:pathLst>
                <a:path w="1816901" h="1635125">
                  <a:moveTo>
                    <a:pt x="f5" y="f8"/>
                  </a:moveTo>
                  <a:cubicBezTo>
                    <a:pt x="f5" y="f9"/>
                    <a:pt x="f10" y="f5"/>
                    <a:pt x="f11" y="f5"/>
                  </a:cubicBezTo>
                  <a:cubicBezTo>
                    <a:pt x="f12" y="f5"/>
                    <a:pt x="f13" y="f9"/>
                    <a:pt x="f13" y="f8"/>
                  </a:cubicBezTo>
                  <a:cubicBezTo>
                    <a:pt x="f13" y="f14"/>
                    <a:pt x="f12" y="f15"/>
                    <a:pt x="f11" y="f15"/>
                  </a:cubicBezTo>
                  <a:cubicBezTo>
                    <a:pt x="f10" y="f15"/>
                    <a:pt x="f5" y="f14"/>
                    <a:pt x="f5" y="f8"/>
                  </a:cubicBezTo>
                  <a:close/>
                </a:path>
              </a:pathLst>
            </a:custGeom>
            <a:solidFill>
              <a:srgbClr val="B4C7E7"/>
            </a:solidFill>
            <a:ln w="12701" cap="flat">
              <a:solidFill>
                <a:srgbClr val="FFFFFF"/>
              </a:solidFill>
              <a:prstDash val="solid"/>
              <a:miter/>
            </a:ln>
          </p:spPr>
          <p:txBody>
            <a:bodyPr vert="horz" wrap="square" lIns="277511" tIns="250893" rIns="277511" bIns="250893" anchor="ctr" anchorCtr="1" compatLnSpc="1">
              <a:noAutofit/>
            </a:bodyPr>
            <a:lstStyle/>
            <a:p>
              <a:pPr marL="0" marR="0" lvl="0" indent="0" algn="ctr" defTabSz="400050" rtl="0" fontAlgn="auto" hangingPunct="1">
                <a:lnSpc>
                  <a:spcPct val="90000"/>
                </a:lnSpc>
                <a:spcBef>
                  <a:spcPts val="0"/>
                </a:spcBef>
                <a:spcAft>
                  <a:spcPts val="400"/>
                </a:spcAft>
                <a:buNone/>
                <a:tabLst/>
                <a:defRPr sz="1800" b="0" i="0" u="none" strike="noStrike" kern="0" cap="none" spc="0" baseline="0">
                  <a:solidFill>
                    <a:srgbClr val="000000"/>
                  </a:solidFill>
                  <a:uFillTx/>
                </a:defRPr>
              </a:pPr>
              <a:r>
                <a:rPr lang="nb-NO" sz="900" b="1" dirty="0">
                  <a:solidFill>
                    <a:srgbClr val="000000"/>
                  </a:solidFill>
                  <a:latin typeface="Calibri"/>
                </a:rPr>
                <a:t>EIERE </a:t>
              </a:r>
            </a:p>
            <a:p>
              <a:pPr marL="0" marR="0" lvl="0" indent="0" algn="ctr" defTabSz="400050" rtl="0" fontAlgn="auto" hangingPunct="1">
                <a:lnSpc>
                  <a:spcPct val="90000"/>
                </a:lnSpc>
                <a:spcBef>
                  <a:spcPts val="0"/>
                </a:spcBef>
                <a:spcAft>
                  <a:spcPts val="400"/>
                </a:spcAft>
                <a:buNone/>
                <a:tabLst/>
                <a:defRPr sz="1800" b="0" i="0" u="none" strike="noStrike" kern="0" cap="none" spc="0" baseline="0">
                  <a:solidFill>
                    <a:srgbClr val="000000"/>
                  </a:solidFill>
                  <a:uFillTx/>
                </a:defRPr>
              </a:pPr>
              <a:endParaRPr lang="nb-NO" sz="900" b="1" i="0" u="none" strike="noStrike" kern="1200" cap="none" spc="0" baseline="0" dirty="0">
                <a:solidFill>
                  <a:srgbClr val="000000"/>
                </a:solidFill>
                <a:uFillTx/>
                <a:latin typeface="Calibri"/>
              </a:endParaRPr>
            </a:p>
            <a:p>
              <a:pPr marL="0" marR="0" lvl="0" indent="0" algn="ctr" defTabSz="400050" rtl="0" fontAlgn="auto" hangingPunct="1">
                <a:lnSpc>
                  <a:spcPct val="90000"/>
                </a:lnSpc>
                <a:spcBef>
                  <a:spcPts val="0"/>
                </a:spcBef>
                <a:spcAft>
                  <a:spcPts val="400"/>
                </a:spcAft>
                <a:buNone/>
                <a:tabLst/>
                <a:defRPr sz="1800" b="0" i="0" u="none" strike="noStrike" kern="0" cap="none" spc="0" baseline="0">
                  <a:solidFill>
                    <a:srgbClr val="000000"/>
                  </a:solidFill>
                  <a:uFillTx/>
                </a:defRPr>
              </a:pPr>
              <a:r>
                <a:rPr lang="nb-NO" sz="900" b="1" dirty="0">
                  <a:solidFill>
                    <a:srgbClr val="000000"/>
                  </a:solidFill>
                  <a:latin typeface="Calibri"/>
                </a:rPr>
                <a:t>Private og offentlige </a:t>
              </a:r>
              <a:endParaRPr lang="nb-NO" sz="900" b="1" i="0" u="none" strike="noStrike" kern="1200" cap="none" spc="0" baseline="0" dirty="0">
                <a:solidFill>
                  <a:srgbClr val="000000"/>
                </a:solidFill>
                <a:uFillTx/>
                <a:latin typeface="Calibri"/>
              </a:endParaRPr>
            </a:p>
          </p:txBody>
        </p:sp>
        <p:sp>
          <p:nvSpPr>
            <p:cNvPr id="14" name="Frihåndsform: figur 12">
              <a:extLst>
                <a:ext uri="{FF2B5EF4-FFF2-40B4-BE49-F238E27FC236}">
                  <a16:creationId xmlns:a16="http://schemas.microsoft.com/office/drawing/2014/main" id="{DC42C8A2-5BEE-4737-9629-5FBB50B54E6B}"/>
                </a:ext>
              </a:extLst>
            </p:cNvPr>
            <p:cNvSpPr/>
            <p:nvPr/>
          </p:nvSpPr>
          <p:spPr>
            <a:xfrm rot="19440011">
              <a:off x="4957394" y="1974481"/>
              <a:ext cx="406359" cy="551849"/>
            </a:xfrm>
            <a:custGeom>
              <a:avLst/>
              <a:gdLst>
                <a:gd name="f0" fmla="val 10800000"/>
                <a:gd name="f1" fmla="val 5400000"/>
                <a:gd name="f2" fmla="val 180"/>
                <a:gd name="f3" fmla="val w"/>
                <a:gd name="f4" fmla="val h"/>
                <a:gd name="f5" fmla="val 0"/>
                <a:gd name="f6" fmla="val 406361"/>
                <a:gd name="f7" fmla="val 551854"/>
                <a:gd name="f8" fmla="val 110371"/>
                <a:gd name="f9" fmla="val 203181"/>
                <a:gd name="f10" fmla="val 275927"/>
                <a:gd name="f11" fmla="val 441483"/>
                <a:gd name="f12" fmla="+- 0 0 -90"/>
                <a:gd name="f13" fmla="*/ f3 1 406361"/>
                <a:gd name="f14" fmla="*/ f4 1 551854"/>
                <a:gd name="f15" fmla="+- f7 0 f5"/>
                <a:gd name="f16" fmla="+- f6 0 f5"/>
                <a:gd name="f17" fmla="*/ f12 f0 1"/>
                <a:gd name="f18" fmla="*/ f16 1 406361"/>
                <a:gd name="f19" fmla="*/ f15 1 551854"/>
                <a:gd name="f20" fmla="*/ 0 f16 1"/>
                <a:gd name="f21" fmla="*/ 110371 f15 1"/>
                <a:gd name="f22" fmla="*/ 203181 f16 1"/>
                <a:gd name="f23" fmla="*/ 0 f15 1"/>
                <a:gd name="f24" fmla="*/ 406361 f16 1"/>
                <a:gd name="f25" fmla="*/ 275927 f15 1"/>
                <a:gd name="f26" fmla="*/ 551854 f15 1"/>
                <a:gd name="f27" fmla="*/ 441483 f15 1"/>
                <a:gd name="f28" fmla="*/ f17 1 f2"/>
                <a:gd name="f29" fmla="*/ f20 1 406361"/>
                <a:gd name="f30" fmla="*/ f21 1 551854"/>
                <a:gd name="f31" fmla="*/ f22 1 406361"/>
                <a:gd name="f32" fmla="*/ f23 1 551854"/>
                <a:gd name="f33" fmla="*/ f24 1 406361"/>
                <a:gd name="f34" fmla="*/ f25 1 551854"/>
                <a:gd name="f35" fmla="*/ f26 1 551854"/>
                <a:gd name="f36" fmla="*/ f27 1 551854"/>
                <a:gd name="f37" fmla="*/ f5 1 f18"/>
                <a:gd name="f38" fmla="*/ f6 1 f18"/>
                <a:gd name="f39" fmla="*/ f5 1 f19"/>
                <a:gd name="f40" fmla="*/ f7 1 f19"/>
                <a:gd name="f41" fmla="+- f28 0 f1"/>
                <a:gd name="f42" fmla="*/ f29 1 f18"/>
                <a:gd name="f43" fmla="*/ f30 1 f19"/>
                <a:gd name="f44" fmla="*/ f31 1 f18"/>
                <a:gd name="f45" fmla="*/ f32 1 f19"/>
                <a:gd name="f46" fmla="*/ f33 1 f18"/>
                <a:gd name="f47" fmla="*/ f34 1 f19"/>
                <a:gd name="f48" fmla="*/ f35 1 f19"/>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4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8" y="f59"/>
                </a:cxn>
                <a:cxn ang="f41">
                  <a:pos x="f56" y="f60"/>
                </a:cxn>
                <a:cxn ang="f41">
                  <a:pos x="f56" y="f61"/>
                </a:cxn>
                <a:cxn ang="f41">
                  <a:pos x="f54" y="f61"/>
                </a:cxn>
                <a:cxn ang="f41">
                  <a:pos x="f54" y="f55"/>
                </a:cxn>
              </a:cxnLst>
              <a:rect l="f50" t="f53" r="f51" b="f52"/>
              <a:pathLst>
                <a:path w="406361" h="551854">
                  <a:moveTo>
                    <a:pt x="f5" y="f8"/>
                  </a:moveTo>
                  <a:lnTo>
                    <a:pt x="f9" y="f8"/>
                  </a:lnTo>
                  <a:lnTo>
                    <a:pt x="f9" y="f5"/>
                  </a:lnTo>
                  <a:lnTo>
                    <a:pt x="f6" y="f10"/>
                  </a:lnTo>
                  <a:lnTo>
                    <a:pt x="f9" y="f7"/>
                  </a:lnTo>
                  <a:lnTo>
                    <a:pt x="f9" y="f11"/>
                  </a:lnTo>
                  <a:lnTo>
                    <a:pt x="f5" y="f11"/>
                  </a:lnTo>
                  <a:lnTo>
                    <a:pt x="f5" y="f8"/>
                  </a:lnTo>
                  <a:close/>
                </a:path>
              </a:pathLst>
            </a:custGeom>
            <a:solidFill>
              <a:srgbClr val="B0BCDE"/>
            </a:solidFill>
            <a:ln cap="flat">
              <a:noFill/>
              <a:prstDash val="solid"/>
            </a:ln>
          </p:spPr>
          <p:txBody>
            <a:bodyPr vert="horz" wrap="square" lIns="0" tIns="110368" rIns="121907" bIns="110368" anchor="ctr" anchorCtr="1" compatLnSpc="1">
              <a:noAutofit/>
            </a:bodyPr>
            <a:lstStyle/>
            <a:p>
              <a:pPr marL="0" marR="0" lvl="0" indent="0" algn="ctr" defTabSz="311152" rtl="0" fontAlgn="auto" hangingPunct="1">
                <a:lnSpc>
                  <a:spcPct val="90000"/>
                </a:lnSpc>
                <a:spcBef>
                  <a:spcPts val="0"/>
                </a:spcBef>
                <a:spcAft>
                  <a:spcPts val="300"/>
                </a:spcAft>
                <a:buNone/>
                <a:tabLst/>
                <a:defRPr sz="1800" b="0" i="0" u="none" strike="noStrike" kern="0" cap="none" spc="0" baseline="0">
                  <a:solidFill>
                    <a:srgbClr val="000000"/>
                  </a:solidFill>
                  <a:uFillTx/>
                </a:defRPr>
              </a:pPr>
              <a:endParaRPr lang="nb-NO" sz="700" b="0" i="0" u="none" strike="noStrike" kern="1200" cap="none" spc="0" baseline="0">
                <a:solidFill>
                  <a:srgbClr val="FFFFFF"/>
                </a:solidFill>
                <a:uFillTx/>
                <a:latin typeface="Calibri"/>
              </a:endParaRPr>
            </a:p>
          </p:txBody>
        </p:sp>
      </p:grpSp>
      <p:sp>
        <p:nvSpPr>
          <p:cNvPr id="15" name="Sekvensielt lager 6">
            <a:extLst>
              <a:ext uri="{FF2B5EF4-FFF2-40B4-BE49-F238E27FC236}">
                <a16:creationId xmlns:a16="http://schemas.microsoft.com/office/drawing/2014/main" id="{90ED2087-E53B-43A1-9C12-F36B33F4B413}"/>
              </a:ext>
            </a:extLst>
          </p:cNvPr>
          <p:cNvSpPr/>
          <p:nvPr/>
        </p:nvSpPr>
        <p:spPr>
          <a:xfrm>
            <a:off x="228600" y="4686300"/>
            <a:ext cx="3402454" cy="1799337"/>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 2700000 f1 0"/>
              <a:gd name="f12" fmla="?: f8 f3 1"/>
              <a:gd name="f13" fmla="?: f9 f4 1"/>
              <a:gd name="f14" fmla="?: f10 f5 1"/>
              <a:gd name="f15" fmla="+- f11 0 f1"/>
              <a:gd name="f16" fmla="*/ f12 1 21600"/>
              <a:gd name="f17" fmla="*/ f13 1 21600"/>
              <a:gd name="f18" fmla="*/ 21600 f12 1"/>
              <a:gd name="f19" fmla="*/ 21600 f13 1"/>
              <a:gd name="f20" fmla="+- f15 f1 0"/>
              <a:gd name="f21" fmla="min f17 f16"/>
              <a:gd name="f22" fmla="*/ f18 1 f14"/>
              <a:gd name="f23" fmla="*/ f19 1 f14"/>
              <a:gd name="f24" fmla="*/ f20 f7 1"/>
              <a:gd name="f25" fmla="val f22"/>
              <a:gd name="f26" fmla="val f23"/>
              <a:gd name="f27" fmla="*/ f24 1 f0"/>
              <a:gd name="f28" fmla="+- f26 0 f6"/>
              <a:gd name="f29" fmla="+- f25 0 f6"/>
              <a:gd name="f30" fmla="+- 0 0 f27"/>
              <a:gd name="f31" fmla="*/ f26 f21 1"/>
              <a:gd name="f32" fmla="*/ f25 f21 1"/>
              <a:gd name="f33" fmla="*/ f28 1 2"/>
              <a:gd name="f34" fmla="*/ f29 1 2"/>
              <a:gd name="f35" fmla="+- 0 0 f29"/>
              <a:gd name="f36" fmla="+- 0 0 f28"/>
              <a:gd name="f37" fmla="+- 0 0 f30"/>
              <a:gd name="f38" fmla="+- f6 f33 0"/>
              <a:gd name="f39" fmla="+- f6 f34 0"/>
              <a:gd name="f40" fmla="+- 0 0 f35"/>
              <a:gd name="f41" fmla="+- 0 0 f36"/>
              <a:gd name="f42" fmla="*/ f37 f0 1"/>
              <a:gd name="f43" fmla="*/ f34 f21 1"/>
              <a:gd name="f44" fmla="*/ f33 f21 1"/>
              <a:gd name="f45" fmla="at2 f40 f41"/>
              <a:gd name="f46" fmla="*/ f42 1 f7"/>
              <a:gd name="f47" fmla="*/ f39 f21 1"/>
              <a:gd name="f48" fmla="+- f45 f1 0"/>
              <a:gd name="f49" fmla="+- f46 0 f1"/>
              <a:gd name="f50" fmla="*/ f48 f7 1"/>
              <a:gd name="f51" fmla="cos 1 f49"/>
              <a:gd name="f52" fmla="sin 1 f49"/>
              <a:gd name="f53" fmla="*/ f50 1 f0"/>
              <a:gd name="f54" fmla="+- 0 0 f51"/>
              <a:gd name="f55" fmla="+- 0 0 f52"/>
              <a:gd name="f56" fmla="+- 0 0 f53"/>
              <a:gd name="f57" fmla="+- 0 0 f54"/>
              <a:gd name="f58" fmla="+- 0 0 f55"/>
              <a:gd name="f59" fmla="val f56"/>
              <a:gd name="f60" fmla="val f57"/>
              <a:gd name="f61" fmla="val f58"/>
              <a:gd name="f62" fmla="+- 0 0 f59"/>
              <a:gd name="f63" fmla="*/ f60 f34 1"/>
              <a:gd name="f64" fmla="*/ f61 f33 1"/>
              <a:gd name="f65" fmla="*/ f62 f0 1"/>
              <a:gd name="f66" fmla="+- f39 0 f63"/>
              <a:gd name="f67" fmla="+- f39 f63 0"/>
              <a:gd name="f68" fmla="+- f38 0 f64"/>
              <a:gd name="f69" fmla="+- f38 f64 0"/>
              <a:gd name="f70" fmla="*/ f65 1 f7"/>
              <a:gd name="f71" fmla="*/ f66 f21 1"/>
              <a:gd name="f72" fmla="*/ f68 f21 1"/>
              <a:gd name="f73" fmla="*/ f67 f21 1"/>
              <a:gd name="f74" fmla="*/ f69 f21 1"/>
              <a:gd name="f75" fmla="+- f70 0 f1"/>
              <a:gd name="f76" fmla="+- f2 f75 0"/>
            </a:gdLst>
            <a:ahLst/>
            <a:cxnLst>
              <a:cxn ang="3cd4">
                <a:pos x="hc" y="t"/>
              </a:cxn>
              <a:cxn ang="0">
                <a:pos x="r" y="vc"/>
              </a:cxn>
              <a:cxn ang="cd4">
                <a:pos x="hc" y="b"/>
              </a:cxn>
              <a:cxn ang="cd2">
                <a:pos x="l" y="vc"/>
              </a:cxn>
            </a:cxnLst>
            <a:rect l="f71" t="f72" r="f73" b="f74"/>
            <a:pathLst>
              <a:path>
                <a:moveTo>
                  <a:pt x="f47" y="f31"/>
                </a:moveTo>
                <a:arcTo wR="f43" hR="f44" stAng="f1" swAng="f76"/>
                <a:lnTo>
                  <a:pt x="f32" y="f74"/>
                </a:lnTo>
                <a:lnTo>
                  <a:pt x="f32" y="f31"/>
                </a:lnTo>
                <a:close/>
              </a:path>
            </a:pathLst>
          </a:custGeom>
          <a:solidFill>
            <a:srgbClr val="FFF2CC"/>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dirty="0">
                <a:solidFill>
                  <a:srgbClr val="000000"/>
                </a:solidFill>
                <a:latin typeface="Calibri"/>
              </a:rPr>
              <a:t>Virksomhetens</a:t>
            </a:r>
            <a:r>
              <a:rPr lang="nb-NO" sz="1800" b="0" i="0" u="none" strike="noStrike" kern="1200" cap="none" spc="0" baseline="0" dirty="0">
                <a:solidFill>
                  <a:srgbClr val="000000"/>
                </a:solidFill>
                <a:uFillTx/>
                <a:latin typeface="Calibri"/>
              </a:rPr>
              <a:t> egen vurdering av ståsted</a:t>
            </a:r>
            <a:r>
              <a:rPr lang="nb-NO" dirty="0">
                <a:solidFill>
                  <a:srgbClr val="000000"/>
                </a:solidFill>
                <a:latin typeface="Calibri"/>
              </a:rPr>
              <a:t>. Vurdere egne kompetansebehov</a:t>
            </a:r>
            <a:endParaRPr lang="nb-NO" sz="1800" b="0" i="0" u="none" strike="noStrike" kern="1200" cap="none" spc="0" baseline="0" dirty="0">
              <a:solidFill>
                <a:srgbClr val="000000"/>
              </a:solidFill>
              <a:uFillTx/>
              <a:latin typeface="Calibri"/>
            </a:endParaRPr>
          </a:p>
        </p:txBody>
      </p:sp>
      <p:sp>
        <p:nvSpPr>
          <p:cNvPr id="16" name="Sekvensielt lager 7">
            <a:extLst>
              <a:ext uri="{FF2B5EF4-FFF2-40B4-BE49-F238E27FC236}">
                <a16:creationId xmlns:a16="http://schemas.microsoft.com/office/drawing/2014/main" id="{052E630F-EC78-4151-9711-B5ED5C553BD9}"/>
              </a:ext>
            </a:extLst>
          </p:cNvPr>
          <p:cNvSpPr/>
          <p:nvPr/>
        </p:nvSpPr>
        <p:spPr>
          <a:xfrm>
            <a:off x="878884" y="90260"/>
            <a:ext cx="4314550" cy="1494403"/>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 2700000 f1 0"/>
              <a:gd name="f12" fmla="?: f8 f3 1"/>
              <a:gd name="f13" fmla="?: f9 f4 1"/>
              <a:gd name="f14" fmla="?: f10 f5 1"/>
              <a:gd name="f15" fmla="+- f11 0 f1"/>
              <a:gd name="f16" fmla="*/ f12 1 21600"/>
              <a:gd name="f17" fmla="*/ f13 1 21600"/>
              <a:gd name="f18" fmla="*/ 21600 f12 1"/>
              <a:gd name="f19" fmla="*/ 21600 f13 1"/>
              <a:gd name="f20" fmla="+- f15 f1 0"/>
              <a:gd name="f21" fmla="min f17 f16"/>
              <a:gd name="f22" fmla="*/ f18 1 f14"/>
              <a:gd name="f23" fmla="*/ f19 1 f14"/>
              <a:gd name="f24" fmla="*/ f20 f7 1"/>
              <a:gd name="f25" fmla="val f22"/>
              <a:gd name="f26" fmla="val f23"/>
              <a:gd name="f27" fmla="*/ f24 1 f0"/>
              <a:gd name="f28" fmla="+- f26 0 f6"/>
              <a:gd name="f29" fmla="+- f25 0 f6"/>
              <a:gd name="f30" fmla="+- 0 0 f27"/>
              <a:gd name="f31" fmla="*/ f26 f21 1"/>
              <a:gd name="f32" fmla="*/ f25 f21 1"/>
              <a:gd name="f33" fmla="*/ f28 1 2"/>
              <a:gd name="f34" fmla="*/ f29 1 2"/>
              <a:gd name="f35" fmla="+- 0 0 f29"/>
              <a:gd name="f36" fmla="+- 0 0 f28"/>
              <a:gd name="f37" fmla="+- 0 0 f30"/>
              <a:gd name="f38" fmla="+- f6 f33 0"/>
              <a:gd name="f39" fmla="+- f6 f34 0"/>
              <a:gd name="f40" fmla="+- 0 0 f35"/>
              <a:gd name="f41" fmla="+- 0 0 f36"/>
              <a:gd name="f42" fmla="*/ f37 f0 1"/>
              <a:gd name="f43" fmla="*/ f34 f21 1"/>
              <a:gd name="f44" fmla="*/ f33 f21 1"/>
              <a:gd name="f45" fmla="at2 f40 f41"/>
              <a:gd name="f46" fmla="*/ f42 1 f7"/>
              <a:gd name="f47" fmla="*/ f39 f21 1"/>
              <a:gd name="f48" fmla="+- f45 f1 0"/>
              <a:gd name="f49" fmla="+- f46 0 f1"/>
              <a:gd name="f50" fmla="*/ f48 f7 1"/>
              <a:gd name="f51" fmla="cos 1 f49"/>
              <a:gd name="f52" fmla="sin 1 f49"/>
              <a:gd name="f53" fmla="*/ f50 1 f0"/>
              <a:gd name="f54" fmla="+- 0 0 f51"/>
              <a:gd name="f55" fmla="+- 0 0 f52"/>
              <a:gd name="f56" fmla="+- 0 0 f53"/>
              <a:gd name="f57" fmla="+- 0 0 f54"/>
              <a:gd name="f58" fmla="+- 0 0 f55"/>
              <a:gd name="f59" fmla="val f56"/>
              <a:gd name="f60" fmla="val f57"/>
              <a:gd name="f61" fmla="val f58"/>
              <a:gd name="f62" fmla="+- 0 0 f59"/>
              <a:gd name="f63" fmla="*/ f60 f34 1"/>
              <a:gd name="f64" fmla="*/ f61 f33 1"/>
              <a:gd name="f65" fmla="*/ f62 f0 1"/>
              <a:gd name="f66" fmla="+- f39 0 f63"/>
              <a:gd name="f67" fmla="+- f39 f63 0"/>
              <a:gd name="f68" fmla="+- f38 0 f64"/>
              <a:gd name="f69" fmla="+- f38 f64 0"/>
              <a:gd name="f70" fmla="*/ f65 1 f7"/>
              <a:gd name="f71" fmla="*/ f66 f21 1"/>
              <a:gd name="f72" fmla="*/ f68 f21 1"/>
              <a:gd name="f73" fmla="*/ f67 f21 1"/>
              <a:gd name="f74" fmla="*/ f69 f21 1"/>
              <a:gd name="f75" fmla="+- f70 0 f1"/>
              <a:gd name="f76" fmla="+- f2 f75 0"/>
            </a:gdLst>
            <a:ahLst/>
            <a:cxnLst>
              <a:cxn ang="3cd4">
                <a:pos x="hc" y="t"/>
              </a:cxn>
              <a:cxn ang="0">
                <a:pos x="r" y="vc"/>
              </a:cxn>
              <a:cxn ang="cd4">
                <a:pos x="hc" y="b"/>
              </a:cxn>
              <a:cxn ang="cd2">
                <a:pos x="l" y="vc"/>
              </a:cxn>
            </a:cxnLst>
            <a:rect l="f71" t="f72" r="f73" b="f74"/>
            <a:pathLst>
              <a:path>
                <a:moveTo>
                  <a:pt x="f47" y="f31"/>
                </a:moveTo>
                <a:arcTo wR="f43" hR="f44" stAng="f1" swAng="f76"/>
                <a:lnTo>
                  <a:pt x="f32" y="f74"/>
                </a:lnTo>
                <a:lnTo>
                  <a:pt x="f32" y="f31"/>
                </a:lnTo>
                <a:close/>
              </a:path>
            </a:pathLst>
          </a:custGeom>
          <a:solidFill>
            <a:srgbClr val="FFF2CC"/>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0" i="0" u="none" strike="noStrike" kern="1200" cap="none" spc="0" baseline="0" dirty="0">
                <a:solidFill>
                  <a:srgbClr val="000000"/>
                </a:solidFill>
                <a:uFillTx/>
                <a:latin typeface="Calibri"/>
              </a:rPr>
              <a:t>I partnerskap med </a:t>
            </a:r>
            <a:r>
              <a:rPr lang="nb-NO" dirty="0">
                <a:solidFill>
                  <a:srgbClr val="000000"/>
                </a:solidFill>
                <a:latin typeface="Calibri"/>
              </a:rPr>
              <a:t>UH</a:t>
            </a:r>
            <a:endParaRPr lang="nb-NO" sz="1800" b="0" i="0"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dirty="0">
                <a:solidFill>
                  <a:srgbClr val="000000"/>
                </a:solidFill>
                <a:latin typeface="Calibri"/>
              </a:rPr>
              <a:t>Relevante aktører jf. retningslinjer.</a:t>
            </a:r>
            <a:endParaRPr lang="nb-NO" sz="1800" b="0" i="0" u="none" strike="noStrike" kern="1200" cap="none" spc="0" baseline="0" dirty="0">
              <a:solidFill>
                <a:srgbClr val="000000"/>
              </a:solidFill>
              <a:uFillTx/>
              <a:latin typeface="Calibri"/>
            </a:endParaRPr>
          </a:p>
        </p:txBody>
      </p:sp>
      <p:sp>
        <p:nvSpPr>
          <p:cNvPr id="17" name="Pil: høyre 8">
            <a:extLst>
              <a:ext uri="{FF2B5EF4-FFF2-40B4-BE49-F238E27FC236}">
                <a16:creationId xmlns:a16="http://schemas.microsoft.com/office/drawing/2014/main" id="{60ACDEC0-25DC-44FB-A7EF-B1D2907A5C60}"/>
              </a:ext>
            </a:extLst>
          </p:cNvPr>
          <p:cNvSpPr/>
          <p:nvPr/>
        </p:nvSpPr>
        <p:spPr>
          <a:xfrm rot="2277542">
            <a:off x="6735681" y="895746"/>
            <a:ext cx="1783611" cy="748216"/>
          </a:xfrm>
          <a:custGeom>
            <a:avLst>
              <a:gd name="f0" fmla="val 16039"/>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00B050"/>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200" dirty="0">
                <a:solidFill>
                  <a:srgbClr val="000000"/>
                </a:solidFill>
                <a:latin typeface="Calibri"/>
              </a:rPr>
              <a:t>Beslutningsgrunnlag</a:t>
            </a:r>
            <a:r>
              <a:rPr lang="nb-NO" sz="1200" b="0" i="0" u="none" strike="noStrike" kern="1200" cap="none" spc="0" baseline="0" dirty="0">
                <a:solidFill>
                  <a:srgbClr val="000000"/>
                </a:solidFill>
                <a:uFillTx/>
                <a:latin typeface="Calibri"/>
              </a:rPr>
              <a:t>  15. mars</a:t>
            </a:r>
          </a:p>
        </p:txBody>
      </p:sp>
      <p:sp>
        <p:nvSpPr>
          <p:cNvPr id="18" name="Pil: høyre 10">
            <a:extLst>
              <a:ext uri="{FF2B5EF4-FFF2-40B4-BE49-F238E27FC236}">
                <a16:creationId xmlns:a16="http://schemas.microsoft.com/office/drawing/2014/main" id="{B928C24E-0EBA-46F2-AA89-9F17BC69AB20}"/>
              </a:ext>
            </a:extLst>
          </p:cNvPr>
          <p:cNvSpPr/>
          <p:nvPr/>
        </p:nvSpPr>
        <p:spPr>
          <a:xfrm rot="7173581">
            <a:off x="7967648" y="3999296"/>
            <a:ext cx="1536118" cy="833155"/>
          </a:xfrm>
          <a:custGeom>
            <a:avLst>
              <a:gd name="f0" fmla="val 15742"/>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00B050"/>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200" b="0" i="0" u="none" strike="noStrike" kern="1200" cap="none" spc="0" baseline="0" dirty="0">
                <a:solidFill>
                  <a:srgbClr val="000000"/>
                </a:solidFill>
                <a:uFillTx/>
                <a:latin typeface="Calibri"/>
              </a:rPr>
              <a:t>Tildelingsbrev 15. april</a:t>
            </a:r>
          </a:p>
        </p:txBody>
      </p:sp>
      <p:sp>
        <p:nvSpPr>
          <p:cNvPr id="19" name="Sekvensielt lager 11">
            <a:extLst>
              <a:ext uri="{FF2B5EF4-FFF2-40B4-BE49-F238E27FC236}">
                <a16:creationId xmlns:a16="http://schemas.microsoft.com/office/drawing/2014/main" id="{7F81AEE0-13C6-4046-BF47-0DACA0798BC2}"/>
              </a:ext>
            </a:extLst>
          </p:cNvPr>
          <p:cNvSpPr/>
          <p:nvPr/>
        </p:nvSpPr>
        <p:spPr>
          <a:xfrm flipH="1">
            <a:off x="8504797" y="4935976"/>
            <a:ext cx="2177396" cy="1233991"/>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 2700000 f1 0"/>
              <a:gd name="f12" fmla="?: f8 f3 1"/>
              <a:gd name="f13" fmla="?: f9 f4 1"/>
              <a:gd name="f14" fmla="?: f10 f5 1"/>
              <a:gd name="f15" fmla="+- f11 0 f1"/>
              <a:gd name="f16" fmla="*/ f12 1 21600"/>
              <a:gd name="f17" fmla="*/ f13 1 21600"/>
              <a:gd name="f18" fmla="*/ 21600 f12 1"/>
              <a:gd name="f19" fmla="*/ 21600 f13 1"/>
              <a:gd name="f20" fmla="+- f15 f1 0"/>
              <a:gd name="f21" fmla="min f17 f16"/>
              <a:gd name="f22" fmla="*/ f18 1 f14"/>
              <a:gd name="f23" fmla="*/ f19 1 f14"/>
              <a:gd name="f24" fmla="*/ f20 f7 1"/>
              <a:gd name="f25" fmla="val f22"/>
              <a:gd name="f26" fmla="val f23"/>
              <a:gd name="f27" fmla="*/ f24 1 f0"/>
              <a:gd name="f28" fmla="+- f26 0 f6"/>
              <a:gd name="f29" fmla="+- f25 0 f6"/>
              <a:gd name="f30" fmla="+- 0 0 f27"/>
              <a:gd name="f31" fmla="*/ f26 f21 1"/>
              <a:gd name="f32" fmla="*/ f25 f21 1"/>
              <a:gd name="f33" fmla="*/ f28 1 2"/>
              <a:gd name="f34" fmla="*/ f29 1 2"/>
              <a:gd name="f35" fmla="+- 0 0 f29"/>
              <a:gd name="f36" fmla="+- 0 0 f28"/>
              <a:gd name="f37" fmla="+- 0 0 f30"/>
              <a:gd name="f38" fmla="+- f6 f33 0"/>
              <a:gd name="f39" fmla="+- f6 f34 0"/>
              <a:gd name="f40" fmla="+- 0 0 f35"/>
              <a:gd name="f41" fmla="+- 0 0 f36"/>
              <a:gd name="f42" fmla="*/ f37 f0 1"/>
              <a:gd name="f43" fmla="*/ f34 f21 1"/>
              <a:gd name="f44" fmla="*/ f33 f21 1"/>
              <a:gd name="f45" fmla="at2 f40 f41"/>
              <a:gd name="f46" fmla="*/ f42 1 f7"/>
              <a:gd name="f47" fmla="*/ f39 f21 1"/>
              <a:gd name="f48" fmla="+- f45 f1 0"/>
              <a:gd name="f49" fmla="+- f46 0 f1"/>
              <a:gd name="f50" fmla="*/ f48 f7 1"/>
              <a:gd name="f51" fmla="cos 1 f49"/>
              <a:gd name="f52" fmla="sin 1 f49"/>
              <a:gd name="f53" fmla="*/ f50 1 f0"/>
              <a:gd name="f54" fmla="+- 0 0 f51"/>
              <a:gd name="f55" fmla="+- 0 0 f52"/>
              <a:gd name="f56" fmla="+- 0 0 f53"/>
              <a:gd name="f57" fmla="+- 0 0 f54"/>
              <a:gd name="f58" fmla="+- 0 0 f55"/>
              <a:gd name="f59" fmla="val f56"/>
              <a:gd name="f60" fmla="val f57"/>
              <a:gd name="f61" fmla="val f58"/>
              <a:gd name="f62" fmla="+- 0 0 f59"/>
              <a:gd name="f63" fmla="*/ f60 f34 1"/>
              <a:gd name="f64" fmla="*/ f61 f33 1"/>
              <a:gd name="f65" fmla="*/ f62 f0 1"/>
              <a:gd name="f66" fmla="+- f39 0 f63"/>
              <a:gd name="f67" fmla="+- f39 f63 0"/>
              <a:gd name="f68" fmla="+- f38 0 f64"/>
              <a:gd name="f69" fmla="+- f38 f64 0"/>
              <a:gd name="f70" fmla="*/ f65 1 f7"/>
              <a:gd name="f71" fmla="*/ f66 f21 1"/>
              <a:gd name="f72" fmla="*/ f68 f21 1"/>
              <a:gd name="f73" fmla="*/ f67 f21 1"/>
              <a:gd name="f74" fmla="*/ f69 f21 1"/>
              <a:gd name="f75" fmla="+- f70 0 f1"/>
              <a:gd name="f76" fmla="+- f2 f75 0"/>
            </a:gdLst>
            <a:ahLst/>
            <a:cxnLst>
              <a:cxn ang="3cd4">
                <a:pos x="hc" y="t"/>
              </a:cxn>
              <a:cxn ang="0">
                <a:pos x="r" y="vc"/>
              </a:cxn>
              <a:cxn ang="cd4">
                <a:pos x="hc" y="b"/>
              </a:cxn>
              <a:cxn ang="cd2">
                <a:pos x="l" y="vc"/>
              </a:cxn>
            </a:cxnLst>
            <a:rect l="f71" t="f72" r="f73" b="f74"/>
            <a:pathLst>
              <a:path>
                <a:moveTo>
                  <a:pt x="f47" y="f31"/>
                </a:moveTo>
                <a:arcTo wR="f43" hR="f44" stAng="f1" swAng="f76"/>
                <a:lnTo>
                  <a:pt x="f32" y="f74"/>
                </a:lnTo>
                <a:lnTo>
                  <a:pt x="f32" y="f31"/>
                </a:lnTo>
                <a:close/>
              </a:path>
            </a:pathLst>
          </a:custGeom>
          <a:solidFill>
            <a:srgbClr val="FFF2CC"/>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0" i="0" u="none" strike="noStrike" kern="1200" cap="none" spc="0" baseline="0" dirty="0">
                <a:solidFill>
                  <a:srgbClr val="000000"/>
                </a:solidFill>
                <a:uFillTx/>
                <a:latin typeface="Calibri"/>
              </a:rPr>
              <a:t>I partnerskap med </a:t>
            </a:r>
            <a:r>
              <a:rPr lang="nb-NO" dirty="0">
                <a:solidFill>
                  <a:srgbClr val="000000"/>
                </a:solidFill>
                <a:latin typeface="Calibri"/>
              </a:rPr>
              <a:t>UH</a:t>
            </a:r>
            <a:endParaRPr lang="nb-NO" sz="1800" b="0" i="0" u="none" strike="noStrike" kern="1200" cap="none" spc="0" baseline="0" dirty="0">
              <a:solidFill>
                <a:srgbClr val="000000"/>
              </a:solidFill>
              <a:uFillTx/>
              <a:latin typeface="Calibri"/>
            </a:endParaRPr>
          </a:p>
        </p:txBody>
      </p:sp>
      <p:pic>
        <p:nvPicPr>
          <p:cNvPr id="20" name="Grafikk 13" descr="Tilbake med heldekkende fyll">
            <a:extLst>
              <a:ext uri="{FF2B5EF4-FFF2-40B4-BE49-F238E27FC236}">
                <a16:creationId xmlns:a16="http://schemas.microsoft.com/office/drawing/2014/main" id="{1C2D6582-1BC2-41C5-BD94-BCC1CA66A3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8803" y="2971800"/>
            <a:ext cx="914400" cy="914400"/>
          </a:xfrm>
          <a:prstGeom prst="rect">
            <a:avLst/>
          </a:prstGeom>
          <a:noFill/>
          <a:ln cap="flat">
            <a:noFill/>
          </a:ln>
        </p:spPr>
      </p:pic>
      <p:pic>
        <p:nvPicPr>
          <p:cNvPr id="21" name="Bilde 15">
            <a:extLst>
              <a:ext uri="{FF2B5EF4-FFF2-40B4-BE49-F238E27FC236}">
                <a16:creationId xmlns:a16="http://schemas.microsoft.com/office/drawing/2014/main" id="{DC6380ED-F3AC-4B54-9E22-B8304C2BD99D}"/>
              </a:ext>
            </a:extLst>
          </p:cNvPr>
          <p:cNvPicPr>
            <a:picLocks noChangeAspect="1"/>
          </p:cNvPicPr>
          <p:nvPr/>
        </p:nvPicPr>
        <p:blipFill>
          <a:blip r:embed="rId5"/>
          <a:stretch>
            <a:fillRect/>
          </a:stretch>
        </p:blipFill>
        <p:spPr>
          <a:xfrm rot="10483581">
            <a:off x="5859647" y="3582336"/>
            <a:ext cx="914482" cy="914482"/>
          </a:xfrm>
          <a:prstGeom prst="rect">
            <a:avLst/>
          </a:prstGeom>
          <a:noFill/>
          <a:ln cap="flat">
            <a:noFill/>
          </a:ln>
        </p:spPr>
      </p:pic>
      <p:pic>
        <p:nvPicPr>
          <p:cNvPr id="23" name="Grafikk 22" descr="Pil: roter mot høyre med heldekkende fyll">
            <a:extLst>
              <a:ext uri="{FF2B5EF4-FFF2-40B4-BE49-F238E27FC236}">
                <a16:creationId xmlns:a16="http://schemas.microsoft.com/office/drawing/2014/main" id="{899D8478-8006-4F83-90EE-0BC9AB1DB16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734301">
            <a:off x="8531394" y="2040778"/>
            <a:ext cx="914400" cy="914400"/>
          </a:xfrm>
          <a:prstGeom prst="rect">
            <a:avLst/>
          </a:prstGeom>
        </p:spPr>
      </p:pic>
      <p:sp>
        <p:nvSpPr>
          <p:cNvPr id="24" name="Pil: høyre 23">
            <a:extLst>
              <a:ext uri="{FF2B5EF4-FFF2-40B4-BE49-F238E27FC236}">
                <a16:creationId xmlns:a16="http://schemas.microsoft.com/office/drawing/2014/main" id="{93D25814-F0C4-4D31-BC3A-5DAB61B95575}"/>
              </a:ext>
            </a:extLst>
          </p:cNvPr>
          <p:cNvSpPr/>
          <p:nvPr/>
        </p:nvSpPr>
        <p:spPr>
          <a:xfrm rot="19805492">
            <a:off x="3677218" y="1528508"/>
            <a:ext cx="1777102" cy="555394"/>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chemeClr val="tx1"/>
                </a:solidFill>
              </a:rPr>
              <a:t>Melde behov til partnerskapet</a:t>
            </a:r>
          </a:p>
        </p:txBody>
      </p:sp>
      <p:sp>
        <p:nvSpPr>
          <p:cNvPr id="25" name="TekstSylinder 24">
            <a:extLst>
              <a:ext uri="{FF2B5EF4-FFF2-40B4-BE49-F238E27FC236}">
                <a16:creationId xmlns:a16="http://schemas.microsoft.com/office/drawing/2014/main" id="{9A762D7F-9EF9-4916-AD70-397301F1FF73}"/>
              </a:ext>
            </a:extLst>
          </p:cNvPr>
          <p:cNvSpPr txBox="1"/>
          <p:nvPr/>
        </p:nvSpPr>
        <p:spPr>
          <a:xfrm>
            <a:off x="9445798" y="2230785"/>
            <a:ext cx="1318033" cy="646331"/>
          </a:xfrm>
          <a:prstGeom prst="rect">
            <a:avLst/>
          </a:prstGeom>
          <a:noFill/>
        </p:spPr>
        <p:txBody>
          <a:bodyPr wrap="square" rtlCol="0">
            <a:spAutoFit/>
          </a:bodyPr>
          <a:lstStyle/>
          <a:p>
            <a:r>
              <a:rPr lang="nb-NO" dirty="0"/>
              <a:t>Samlet Innstilling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0BA8BF6-C3DD-47D3-B56E-9DA24B8EE6CA}"/>
              </a:ext>
            </a:extLst>
          </p:cNvPr>
          <p:cNvSpPr>
            <a:spLocks noGrp="1"/>
          </p:cNvSpPr>
          <p:nvPr>
            <p:ph type="title"/>
          </p:nvPr>
        </p:nvSpPr>
        <p:spPr>
          <a:xfrm>
            <a:off x="1055687" y="397040"/>
            <a:ext cx="10080625" cy="1077209"/>
          </a:xfrm>
        </p:spPr>
        <p:txBody>
          <a:bodyPr/>
          <a:lstStyle/>
          <a:p>
            <a:r>
              <a:rPr lang="nb-NO" dirty="0">
                <a:solidFill>
                  <a:schemeClr val="bg1"/>
                </a:solidFill>
              </a:rPr>
              <a:t>Sentrale begreper</a:t>
            </a:r>
          </a:p>
        </p:txBody>
      </p:sp>
      <p:pic>
        <p:nvPicPr>
          <p:cNvPr id="4" name="Bilde 3">
            <a:extLst>
              <a:ext uri="{FF2B5EF4-FFF2-40B4-BE49-F238E27FC236}">
                <a16:creationId xmlns:a16="http://schemas.microsoft.com/office/drawing/2014/main" id="{99B4167B-960E-478D-9387-84F54970EEFC}"/>
              </a:ext>
            </a:extLst>
          </p:cNvPr>
          <p:cNvPicPr>
            <a:picLocks noChangeAspect="1"/>
          </p:cNvPicPr>
          <p:nvPr/>
        </p:nvPicPr>
        <p:blipFill>
          <a:blip r:embed="rId3"/>
          <a:stretch>
            <a:fillRect/>
          </a:stretch>
        </p:blipFill>
        <p:spPr>
          <a:xfrm>
            <a:off x="859536" y="1853897"/>
            <a:ext cx="6729983" cy="4802829"/>
          </a:xfrm>
          <a:prstGeom prst="rect">
            <a:avLst/>
          </a:prstGeom>
        </p:spPr>
      </p:pic>
    </p:spTree>
    <p:extLst>
      <p:ext uri="{BB962C8B-B14F-4D97-AF65-F5344CB8AC3E}">
        <p14:creationId xmlns:p14="http://schemas.microsoft.com/office/powerpoint/2010/main" val="2404162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66A5F4-BF0E-434D-9A7D-52A7C242F15D}"/>
              </a:ext>
            </a:extLst>
          </p:cNvPr>
          <p:cNvSpPr>
            <a:spLocks noGrp="1"/>
          </p:cNvSpPr>
          <p:nvPr>
            <p:ph type="title"/>
          </p:nvPr>
        </p:nvSpPr>
        <p:spPr>
          <a:xfrm>
            <a:off x="1055683" y="347573"/>
            <a:ext cx="10080629" cy="1077208"/>
          </a:xfrm>
        </p:spPr>
        <p:txBody>
          <a:bodyPr/>
          <a:lstStyle/>
          <a:p>
            <a:r>
              <a:rPr lang="nb-NO" dirty="0">
                <a:solidFill>
                  <a:schemeClr val="bg1"/>
                </a:solidFill>
              </a:rPr>
              <a:t>Årlig prosedyre</a:t>
            </a:r>
          </a:p>
        </p:txBody>
      </p:sp>
      <p:sp>
        <p:nvSpPr>
          <p:cNvPr id="4" name="Pil: femkant 3">
            <a:extLst>
              <a:ext uri="{FF2B5EF4-FFF2-40B4-BE49-F238E27FC236}">
                <a16:creationId xmlns:a16="http://schemas.microsoft.com/office/drawing/2014/main" id="{33B39695-59E3-4EEF-82BE-B9A267239D7E}"/>
              </a:ext>
            </a:extLst>
          </p:cNvPr>
          <p:cNvSpPr/>
          <p:nvPr/>
        </p:nvSpPr>
        <p:spPr>
          <a:xfrm>
            <a:off x="3005847" y="2801566"/>
            <a:ext cx="2091447" cy="239300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b-NO" sz="1500" dirty="0"/>
          </a:p>
          <a:p>
            <a:r>
              <a:rPr lang="nb-NO" sz="1500" u="sng" dirty="0"/>
              <a:t>Behovsmelding</a:t>
            </a:r>
          </a:p>
          <a:p>
            <a:endParaRPr lang="nb-NO" sz="1500" dirty="0"/>
          </a:p>
          <a:p>
            <a:r>
              <a:rPr lang="nb-NO" sz="1500" dirty="0"/>
              <a:t>Fra eier til kompetanse-nettverket</a:t>
            </a:r>
          </a:p>
          <a:p>
            <a:endParaRPr lang="nb-NO" sz="1500" dirty="0"/>
          </a:p>
        </p:txBody>
      </p:sp>
      <p:sp>
        <p:nvSpPr>
          <p:cNvPr id="5" name="Pil: femkant 4">
            <a:extLst>
              <a:ext uri="{FF2B5EF4-FFF2-40B4-BE49-F238E27FC236}">
                <a16:creationId xmlns:a16="http://schemas.microsoft.com/office/drawing/2014/main" id="{4056598D-6C28-4D03-B7AD-6438C389B8EB}"/>
              </a:ext>
            </a:extLst>
          </p:cNvPr>
          <p:cNvSpPr/>
          <p:nvPr/>
        </p:nvSpPr>
        <p:spPr>
          <a:xfrm>
            <a:off x="5191336" y="2801566"/>
            <a:ext cx="2091447" cy="239300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lang="nb-NO" sz="1500" dirty="0"/>
          </a:p>
          <a:p>
            <a:pPr marL="0" marR="0" lvl="0" indent="0" defTabSz="914400" rtl="0" eaLnBrk="1" fontAlgn="auto" latinLnBrk="0" hangingPunct="1">
              <a:lnSpc>
                <a:spcPct val="100000"/>
              </a:lnSpc>
              <a:spcBef>
                <a:spcPts val="0"/>
              </a:spcBef>
              <a:spcAft>
                <a:spcPts val="0"/>
              </a:spcAft>
              <a:buClrTx/>
              <a:buSzTx/>
              <a:buFontTx/>
              <a:buNone/>
              <a:tabLst/>
              <a:defRPr/>
            </a:pPr>
            <a:r>
              <a:rPr lang="nb-NO" sz="1500" u="sng" dirty="0"/>
              <a:t>Beslutnings-grunnlag</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nb-NO" sz="1500" b="0" i="0" u="none" strike="noStrike" kern="1200" cap="none" spc="0" normalizeH="0" baseline="0" noProof="0" dirty="0">
              <a:ln>
                <a:noFill/>
              </a:ln>
              <a:solidFill>
                <a:prstClr val="white"/>
              </a:solidFill>
              <a:effectLst/>
              <a:uLnTx/>
              <a:uFillTx/>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nb-NO" sz="1500" b="0" i="0" u="none" strike="noStrike" kern="1200" cap="none" spc="0" normalizeH="0" baseline="0" noProof="0" dirty="0">
                <a:ln>
                  <a:noFill/>
                </a:ln>
                <a:solidFill>
                  <a:prstClr val="white"/>
                </a:solidFill>
                <a:effectLst/>
                <a:uLnTx/>
                <a:uFillTx/>
                <a:ea typeface="+mn-ea"/>
                <a:cs typeface="+mn-cs"/>
              </a:rPr>
              <a:t>Fra </a:t>
            </a:r>
            <a:r>
              <a:rPr lang="nb-NO" sz="1500" dirty="0">
                <a:solidFill>
                  <a:prstClr val="white"/>
                </a:solidFill>
              </a:rPr>
              <a:t>partnerskapet</a:t>
            </a:r>
            <a:r>
              <a:rPr kumimoji="0" lang="nb-NO" sz="1500" b="0" i="0" u="none" strike="noStrike" kern="1200" cap="none" spc="0" normalizeH="0" baseline="0" noProof="0" dirty="0">
                <a:ln>
                  <a:noFill/>
                </a:ln>
                <a:solidFill>
                  <a:prstClr val="white"/>
                </a:solidFill>
                <a:effectLst/>
                <a:uLnTx/>
                <a:uFillTx/>
                <a:ea typeface="+mn-ea"/>
                <a:cs typeface="+mn-cs"/>
              </a:rPr>
              <a:t> til samarbeids-forum</a:t>
            </a:r>
          </a:p>
          <a:p>
            <a:endParaRPr lang="nb-NO" sz="1500" dirty="0"/>
          </a:p>
        </p:txBody>
      </p:sp>
      <p:sp>
        <p:nvSpPr>
          <p:cNvPr id="6" name="Pil: femkant 5">
            <a:extLst>
              <a:ext uri="{FF2B5EF4-FFF2-40B4-BE49-F238E27FC236}">
                <a16:creationId xmlns:a16="http://schemas.microsoft.com/office/drawing/2014/main" id="{20C54EB1-6DAD-4190-B45A-0876D91BAD16}"/>
              </a:ext>
            </a:extLst>
          </p:cNvPr>
          <p:cNvSpPr/>
          <p:nvPr/>
        </p:nvSpPr>
        <p:spPr>
          <a:xfrm>
            <a:off x="7399520" y="2801566"/>
            <a:ext cx="2091447" cy="239300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b-NO" sz="1500" dirty="0"/>
          </a:p>
          <a:p>
            <a:r>
              <a:rPr lang="nb-NO" sz="1500" u="sng" dirty="0"/>
              <a:t>Innstilling</a:t>
            </a:r>
            <a:r>
              <a:rPr lang="nb-NO" sz="1500" dirty="0"/>
              <a:t>	</a:t>
            </a:r>
          </a:p>
          <a:p>
            <a:endParaRPr lang="nb-NO" sz="1500" dirty="0"/>
          </a:p>
          <a:p>
            <a:r>
              <a:rPr lang="nb-NO" sz="1500" dirty="0"/>
              <a:t>Fra samarbeids-forum til Stats-forvalteren</a:t>
            </a:r>
          </a:p>
          <a:p>
            <a:endParaRPr lang="nb-NO" sz="1500" dirty="0"/>
          </a:p>
        </p:txBody>
      </p:sp>
      <p:sp>
        <p:nvSpPr>
          <p:cNvPr id="7" name="Pil: femkant 6">
            <a:extLst>
              <a:ext uri="{FF2B5EF4-FFF2-40B4-BE49-F238E27FC236}">
                <a16:creationId xmlns:a16="http://schemas.microsoft.com/office/drawing/2014/main" id="{426A39F3-B257-425B-87BD-90C3D7845DE3}"/>
              </a:ext>
            </a:extLst>
          </p:cNvPr>
          <p:cNvSpPr/>
          <p:nvPr/>
        </p:nvSpPr>
        <p:spPr>
          <a:xfrm>
            <a:off x="9597982" y="2801566"/>
            <a:ext cx="2091447" cy="239300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b-NO" sz="1500" dirty="0"/>
          </a:p>
          <a:p>
            <a:r>
              <a:rPr lang="nb-NO" sz="1500" u="sng" dirty="0"/>
              <a:t>Vedtak</a:t>
            </a:r>
          </a:p>
          <a:p>
            <a:endParaRPr lang="nb-NO" sz="1500" dirty="0"/>
          </a:p>
          <a:p>
            <a:r>
              <a:rPr lang="nb-NO" sz="1500" dirty="0"/>
              <a:t>Fra Stats-forvalteren til UH og det enkelte kompetanse-nettverk</a:t>
            </a:r>
          </a:p>
          <a:p>
            <a:endParaRPr lang="nb-NO" sz="1500" dirty="0"/>
          </a:p>
        </p:txBody>
      </p:sp>
      <p:sp>
        <p:nvSpPr>
          <p:cNvPr id="13" name="Pil: femkant 12">
            <a:extLst>
              <a:ext uri="{FF2B5EF4-FFF2-40B4-BE49-F238E27FC236}">
                <a16:creationId xmlns:a16="http://schemas.microsoft.com/office/drawing/2014/main" id="{FAA502B8-7DAB-4C3D-9AD6-96770BCB1613}"/>
              </a:ext>
            </a:extLst>
          </p:cNvPr>
          <p:cNvSpPr/>
          <p:nvPr/>
        </p:nvSpPr>
        <p:spPr>
          <a:xfrm>
            <a:off x="804143" y="2817774"/>
            <a:ext cx="2091447" cy="237679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NO" sz="1500" b="0" i="0" u="none" strike="noStrike" kern="0" cap="none" spc="0" normalizeH="0" baseline="0" noProof="0" dirty="0">
                <a:ln>
                  <a:noFill/>
                </a:ln>
                <a:solidFill>
                  <a:schemeClr val="bg1"/>
                </a:solidFill>
                <a:effectLst/>
                <a:uLnTx/>
                <a:uFillTx/>
                <a:ea typeface="+mn-ea"/>
                <a:cs typeface="+mn-cs"/>
              </a:rPr>
              <a:t>Virksomhetens</a:t>
            </a:r>
            <a:r>
              <a:rPr kumimoji="0" lang="nb-NO" sz="1500" b="0" i="0" u="none" strike="noStrike" kern="1200" cap="none" spc="0" normalizeH="0" baseline="0" noProof="0" dirty="0">
                <a:ln>
                  <a:noFill/>
                </a:ln>
                <a:solidFill>
                  <a:schemeClr val="bg1"/>
                </a:solidFill>
                <a:effectLst/>
                <a:uLnTx/>
                <a:uFillTx/>
                <a:ea typeface="+mn-ea"/>
                <a:cs typeface="+mn-cs"/>
              </a:rPr>
              <a:t> egen vurdering av ståsted/</a:t>
            </a:r>
            <a:r>
              <a:rPr kumimoji="0" lang="nb-NO" sz="1500" b="0" i="0" u="none" strike="noStrike" kern="0" cap="none" spc="0" normalizeH="0" baseline="0" noProof="0" dirty="0">
                <a:ln>
                  <a:noFill/>
                </a:ln>
                <a:solidFill>
                  <a:schemeClr val="bg1"/>
                </a:solidFill>
                <a:effectLst/>
                <a:uLnTx/>
                <a:uFillTx/>
                <a:ea typeface="+mn-ea"/>
                <a:cs typeface="+mn-cs"/>
              </a:rPr>
              <a:t>egne kompetanse-behov</a:t>
            </a:r>
            <a:endParaRPr kumimoji="0" lang="nb-NO" sz="1500" b="0" i="0" u="none" strike="noStrike" kern="1200" cap="none" spc="0" normalizeH="0" baseline="0" noProof="0" dirty="0">
              <a:ln>
                <a:noFill/>
              </a:ln>
              <a:solidFill>
                <a:schemeClr val="bg1"/>
              </a:solidFill>
              <a:effectLst/>
              <a:uLnTx/>
              <a:uFillTx/>
              <a:ea typeface="+mn-ea"/>
              <a:cs typeface="+mn-cs"/>
            </a:endParaRPr>
          </a:p>
        </p:txBody>
      </p:sp>
      <p:sp>
        <p:nvSpPr>
          <p:cNvPr id="14" name="Prosess 13">
            <a:extLst>
              <a:ext uri="{FF2B5EF4-FFF2-40B4-BE49-F238E27FC236}">
                <a16:creationId xmlns:a16="http://schemas.microsoft.com/office/drawing/2014/main" id="{0F02E88B-816F-4149-87F3-38AAA08F9E48}"/>
              </a:ext>
            </a:extLst>
          </p:cNvPr>
          <p:cNvSpPr/>
          <p:nvPr/>
        </p:nvSpPr>
        <p:spPr>
          <a:xfrm>
            <a:off x="3015767" y="5466943"/>
            <a:ext cx="1984058" cy="496111"/>
          </a:xfrm>
          <a:prstGeom prst="flowChart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solidFill>
                  <a:schemeClr val="tx1"/>
                </a:solidFill>
              </a:rPr>
              <a:t>Frist 1. desember</a:t>
            </a:r>
          </a:p>
        </p:txBody>
      </p:sp>
      <p:sp>
        <p:nvSpPr>
          <p:cNvPr id="15" name="Prosess 14">
            <a:extLst>
              <a:ext uri="{FF2B5EF4-FFF2-40B4-BE49-F238E27FC236}">
                <a16:creationId xmlns:a16="http://schemas.microsoft.com/office/drawing/2014/main" id="{DBF0AC20-6DB9-497A-ADF3-04FAF4E98F27}"/>
              </a:ext>
            </a:extLst>
          </p:cNvPr>
          <p:cNvSpPr/>
          <p:nvPr/>
        </p:nvSpPr>
        <p:spPr>
          <a:xfrm>
            <a:off x="5191336" y="5466944"/>
            <a:ext cx="2003899" cy="496111"/>
          </a:xfrm>
          <a:prstGeom prst="flowChart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solidFill>
                  <a:schemeClr val="tx1"/>
                </a:solidFill>
              </a:rPr>
              <a:t>Frist 1. februar</a:t>
            </a:r>
          </a:p>
        </p:txBody>
      </p:sp>
      <p:sp>
        <p:nvSpPr>
          <p:cNvPr id="16" name="Prosess 15">
            <a:extLst>
              <a:ext uri="{FF2B5EF4-FFF2-40B4-BE49-F238E27FC236}">
                <a16:creationId xmlns:a16="http://schemas.microsoft.com/office/drawing/2014/main" id="{9CDA9AA1-F4EF-4B9B-BF9B-9C60517F89DF}"/>
              </a:ext>
            </a:extLst>
          </p:cNvPr>
          <p:cNvSpPr/>
          <p:nvPr/>
        </p:nvSpPr>
        <p:spPr>
          <a:xfrm>
            <a:off x="7399520" y="5473426"/>
            <a:ext cx="2003899" cy="496111"/>
          </a:xfrm>
          <a:prstGeom prst="flowChart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solidFill>
                  <a:schemeClr val="tx1"/>
                </a:solidFill>
              </a:rPr>
              <a:t>Frist 15. mars</a:t>
            </a:r>
          </a:p>
        </p:txBody>
      </p:sp>
    </p:spTree>
    <p:extLst>
      <p:ext uri="{BB962C8B-B14F-4D97-AF65-F5344CB8AC3E}">
        <p14:creationId xmlns:p14="http://schemas.microsoft.com/office/powerpoint/2010/main" val="3336875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53A8220-CB48-42F9-9473-CC2BDE712644}"/>
              </a:ext>
            </a:extLst>
          </p:cNvPr>
          <p:cNvSpPr>
            <a:spLocks noGrp="1"/>
          </p:cNvSpPr>
          <p:nvPr>
            <p:ph type="title"/>
          </p:nvPr>
        </p:nvSpPr>
        <p:spPr/>
        <p:txBody>
          <a:bodyPr/>
          <a:lstStyle/>
          <a:p>
            <a:r>
              <a:rPr lang="nb-NO" dirty="0">
                <a:solidFill>
                  <a:schemeClr val="bg1"/>
                </a:solidFill>
              </a:rPr>
              <a:t>Behovsmelding</a:t>
            </a:r>
            <a:br>
              <a:rPr lang="nb-NO" dirty="0">
                <a:solidFill>
                  <a:schemeClr val="bg1"/>
                </a:solidFill>
              </a:rPr>
            </a:br>
            <a:endParaRPr lang="nb-NO" dirty="0">
              <a:solidFill>
                <a:schemeClr val="bg1"/>
              </a:solidFill>
            </a:endParaRPr>
          </a:p>
        </p:txBody>
      </p:sp>
      <p:sp>
        <p:nvSpPr>
          <p:cNvPr id="3" name="Plassholder for tekst 2">
            <a:extLst>
              <a:ext uri="{FF2B5EF4-FFF2-40B4-BE49-F238E27FC236}">
                <a16:creationId xmlns:a16="http://schemas.microsoft.com/office/drawing/2014/main" id="{C0842C70-8506-4064-B92C-D46B09A30F8E}"/>
              </a:ext>
            </a:extLst>
          </p:cNvPr>
          <p:cNvSpPr>
            <a:spLocks noGrp="1"/>
          </p:cNvSpPr>
          <p:nvPr>
            <p:ph type="body" sz="quarter" idx="11"/>
          </p:nvPr>
        </p:nvSpPr>
        <p:spPr/>
        <p:txBody>
          <a:bodyPr/>
          <a:lstStyle/>
          <a:p>
            <a:endParaRPr lang="nb-NO" dirty="0"/>
          </a:p>
        </p:txBody>
      </p:sp>
      <p:sp>
        <p:nvSpPr>
          <p:cNvPr id="4" name="Plassholder for tekst 3">
            <a:extLst>
              <a:ext uri="{FF2B5EF4-FFF2-40B4-BE49-F238E27FC236}">
                <a16:creationId xmlns:a16="http://schemas.microsoft.com/office/drawing/2014/main" id="{CC2C7008-9D71-446D-A031-A449798263E8}"/>
              </a:ext>
            </a:extLst>
          </p:cNvPr>
          <p:cNvSpPr>
            <a:spLocks noGrp="1"/>
          </p:cNvSpPr>
          <p:nvPr>
            <p:ph type="body" sz="quarter" idx="12"/>
          </p:nvPr>
        </p:nvSpPr>
        <p:spPr/>
        <p:txBody>
          <a:bodyPr/>
          <a:lstStyle/>
          <a:p>
            <a:endParaRPr lang="nb-NO"/>
          </a:p>
        </p:txBody>
      </p:sp>
      <p:pic>
        <p:nvPicPr>
          <p:cNvPr id="7" name="Bilde 6">
            <a:extLst>
              <a:ext uri="{FF2B5EF4-FFF2-40B4-BE49-F238E27FC236}">
                <a16:creationId xmlns:a16="http://schemas.microsoft.com/office/drawing/2014/main" id="{65195D51-96ED-4D67-96C8-9BDFB67EA8E2}"/>
              </a:ext>
            </a:extLst>
          </p:cNvPr>
          <p:cNvPicPr>
            <a:picLocks noChangeAspect="1"/>
          </p:cNvPicPr>
          <p:nvPr/>
        </p:nvPicPr>
        <p:blipFill>
          <a:blip r:embed="rId3"/>
          <a:stretch>
            <a:fillRect/>
          </a:stretch>
        </p:blipFill>
        <p:spPr>
          <a:xfrm>
            <a:off x="277927" y="2158799"/>
            <a:ext cx="11933682" cy="4286250"/>
          </a:xfrm>
          <a:prstGeom prst="rect">
            <a:avLst/>
          </a:prstGeom>
        </p:spPr>
      </p:pic>
    </p:spTree>
    <p:extLst>
      <p:ext uri="{BB962C8B-B14F-4D97-AF65-F5344CB8AC3E}">
        <p14:creationId xmlns:p14="http://schemas.microsoft.com/office/powerpoint/2010/main" val="3516904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CC400AF-1DE5-4535-B4FF-C3FE62203BB7}"/>
              </a:ext>
            </a:extLst>
          </p:cNvPr>
          <p:cNvSpPr>
            <a:spLocks noGrp="1"/>
          </p:cNvSpPr>
          <p:nvPr>
            <p:ph type="title"/>
          </p:nvPr>
        </p:nvSpPr>
        <p:spPr/>
        <p:txBody>
          <a:bodyPr/>
          <a:lstStyle/>
          <a:p>
            <a:r>
              <a:rPr lang="nb-NO" dirty="0">
                <a:solidFill>
                  <a:schemeClr val="bg1"/>
                </a:solidFill>
              </a:rPr>
              <a:t>Beslutningsgrunnlag</a:t>
            </a:r>
            <a:br>
              <a:rPr lang="nb-NO" dirty="0">
                <a:solidFill>
                  <a:schemeClr val="bg1"/>
                </a:solidFill>
              </a:rPr>
            </a:br>
            <a:endParaRPr lang="nb-NO" dirty="0">
              <a:solidFill>
                <a:schemeClr val="bg1"/>
              </a:solidFill>
            </a:endParaRPr>
          </a:p>
        </p:txBody>
      </p:sp>
      <p:sp>
        <p:nvSpPr>
          <p:cNvPr id="3" name="Plassholder for tekst 2">
            <a:extLst>
              <a:ext uri="{FF2B5EF4-FFF2-40B4-BE49-F238E27FC236}">
                <a16:creationId xmlns:a16="http://schemas.microsoft.com/office/drawing/2014/main" id="{D818E2DB-83A3-4146-87E0-523ECC1DE225}"/>
              </a:ext>
            </a:extLst>
          </p:cNvPr>
          <p:cNvSpPr>
            <a:spLocks noGrp="1"/>
          </p:cNvSpPr>
          <p:nvPr>
            <p:ph type="body" sz="quarter" idx="11"/>
          </p:nvPr>
        </p:nvSpPr>
        <p:spPr/>
        <p:txBody>
          <a:bodyPr/>
          <a:lstStyle/>
          <a:p>
            <a:endParaRPr lang="nb-NO" dirty="0"/>
          </a:p>
        </p:txBody>
      </p:sp>
      <p:sp>
        <p:nvSpPr>
          <p:cNvPr id="4" name="Plassholder for tekst 3">
            <a:extLst>
              <a:ext uri="{FF2B5EF4-FFF2-40B4-BE49-F238E27FC236}">
                <a16:creationId xmlns:a16="http://schemas.microsoft.com/office/drawing/2014/main" id="{6D0CC5B3-06AC-4D20-ADCA-AF6AD3BE50A5}"/>
              </a:ext>
            </a:extLst>
          </p:cNvPr>
          <p:cNvSpPr>
            <a:spLocks noGrp="1"/>
          </p:cNvSpPr>
          <p:nvPr>
            <p:ph type="body" sz="quarter" idx="12"/>
          </p:nvPr>
        </p:nvSpPr>
        <p:spPr/>
        <p:txBody>
          <a:bodyPr/>
          <a:lstStyle/>
          <a:p>
            <a:endParaRPr lang="nb-NO"/>
          </a:p>
        </p:txBody>
      </p:sp>
      <p:pic>
        <p:nvPicPr>
          <p:cNvPr id="6" name="Bilde 5">
            <a:extLst>
              <a:ext uri="{FF2B5EF4-FFF2-40B4-BE49-F238E27FC236}">
                <a16:creationId xmlns:a16="http://schemas.microsoft.com/office/drawing/2014/main" id="{C6427138-72A6-4319-88C8-12CD05321730}"/>
              </a:ext>
            </a:extLst>
          </p:cNvPr>
          <p:cNvPicPr>
            <a:picLocks noChangeAspect="1"/>
          </p:cNvPicPr>
          <p:nvPr/>
        </p:nvPicPr>
        <p:blipFill>
          <a:blip r:embed="rId3"/>
          <a:stretch>
            <a:fillRect/>
          </a:stretch>
        </p:blipFill>
        <p:spPr>
          <a:xfrm>
            <a:off x="254000" y="2489200"/>
            <a:ext cx="11763528" cy="1950650"/>
          </a:xfrm>
          <a:prstGeom prst="rect">
            <a:avLst/>
          </a:prstGeom>
        </p:spPr>
      </p:pic>
    </p:spTree>
    <p:extLst>
      <p:ext uri="{BB962C8B-B14F-4D97-AF65-F5344CB8AC3E}">
        <p14:creationId xmlns:p14="http://schemas.microsoft.com/office/powerpoint/2010/main" val="641121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B1AD25-106C-4E6D-9401-6951A91BFB54}"/>
              </a:ext>
            </a:extLst>
          </p:cNvPr>
          <p:cNvSpPr>
            <a:spLocks noGrp="1"/>
          </p:cNvSpPr>
          <p:nvPr>
            <p:ph type="title"/>
          </p:nvPr>
        </p:nvSpPr>
        <p:spPr/>
        <p:txBody>
          <a:bodyPr/>
          <a:lstStyle/>
          <a:p>
            <a:r>
              <a:rPr lang="nb-NO" dirty="0">
                <a:solidFill>
                  <a:schemeClr val="bg1"/>
                </a:solidFill>
              </a:rPr>
              <a:t>Utdrag fra </a:t>
            </a:r>
            <a:br>
              <a:rPr lang="nb-NO" dirty="0">
                <a:solidFill>
                  <a:schemeClr val="bg1"/>
                </a:solidFill>
              </a:rPr>
            </a:br>
            <a:r>
              <a:rPr lang="nb-NO" dirty="0">
                <a:solidFill>
                  <a:schemeClr val="bg1"/>
                </a:solidFill>
              </a:rPr>
              <a:t>rapporteringsskjema</a:t>
            </a:r>
          </a:p>
        </p:txBody>
      </p:sp>
      <p:sp>
        <p:nvSpPr>
          <p:cNvPr id="3" name="Plassholder for tekst 2">
            <a:extLst>
              <a:ext uri="{FF2B5EF4-FFF2-40B4-BE49-F238E27FC236}">
                <a16:creationId xmlns:a16="http://schemas.microsoft.com/office/drawing/2014/main" id="{02EA1743-9B56-4D45-994E-72980FC93DDC}"/>
              </a:ext>
            </a:extLst>
          </p:cNvPr>
          <p:cNvSpPr>
            <a:spLocks noGrp="1"/>
          </p:cNvSpPr>
          <p:nvPr>
            <p:ph type="body" sz="quarter" idx="11"/>
          </p:nvPr>
        </p:nvSpPr>
        <p:spPr/>
        <p:txBody>
          <a:bodyPr/>
          <a:lstStyle/>
          <a:p>
            <a:endParaRPr lang="nb-NO" dirty="0"/>
          </a:p>
        </p:txBody>
      </p:sp>
      <p:sp>
        <p:nvSpPr>
          <p:cNvPr id="4" name="Plassholder for tekst 3">
            <a:extLst>
              <a:ext uri="{FF2B5EF4-FFF2-40B4-BE49-F238E27FC236}">
                <a16:creationId xmlns:a16="http://schemas.microsoft.com/office/drawing/2014/main" id="{B1B3A689-671E-4342-B847-7F4FAAAB4AA2}"/>
              </a:ext>
            </a:extLst>
          </p:cNvPr>
          <p:cNvSpPr>
            <a:spLocks noGrp="1"/>
          </p:cNvSpPr>
          <p:nvPr>
            <p:ph type="body" sz="quarter" idx="12"/>
          </p:nvPr>
        </p:nvSpPr>
        <p:spPr/>
        <p:txBody>
          <a:bodyPr/>
          <a:lstStyle/>
          <a:p>
            <a:endParaRPr lang="nb-NO"/>
          </a:p>
        </p:txBody>
      </p:sp>
      <p:pic>
        <p:nvPicPr>
          <p:cNvPr id="6" name="Bilde 5">
            <a:extLst>
              <a:ext uri="{FF2B5EF4-FFF2-40B4-BE49-F238E27FC236}">
                <a16:creationId xmlns:a16="http://schemas.microsoft.com/office/drawing/2014/main" id="{AF7B58E2-4219-435D-B04F-45064ACC8137}"/>
              </a:ext>
            </a:extLst>
          </p:cNvPr>
          <p:cNvPicPr>
            <a:picLocks noChangeAspect="1"/>
          </p:cNvPicPr>
          <p:nvPr/>
        </p:nvPicPr>
        <p:blipFill>
          <a:blip r:embed="rId3"/>
          <a:stretch>
            <a:fillRect/>
          </a:stretch>
        </p:blipFill>
        <p:spPr>
          <a:xfrm>
            <a:off x="5771294" y="977899"/>
            <a:ext cx="6420705" cy="5775325"/>
          </a:xfrm>
          <a:prstGeom prst="rect">
            <a:avLst/>
          </a:prstGeom>
        </p:spPr>
      </p:pic>
    </p:spTree>
    <p:extLst>
      <p:ext uri="{BB962C8B-B14F-4D97-AF65-F5344CB8AC3E}">
        <p14:creationId xmlns:p14="http://schemas.microsoft.com/office/powerpoint/2010/main" val="3595307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4355271-327F-4B3F-A2C2-47BD5D6764EA}"/>
              </a:ext>
            </a:extLst>
          </p:cNvPr>
          <p:cNvSpPr>
            <a:spLocks noGrp="1"/>
          </p:cNvSpPr>
          <p:nvPr>
            <p:ph type="title"/>
          </p:nvPr>
        </p:nvSpPr>
        <p:spPr/>
        <p:txBody>
          <a:bodyPr/>
          <a:lstStyle/>
          <a:p>
            <a:r>
              <a:rPr lang="nb-NO" dirty="0">
                <a:solidFill>
                  <a:schemeClr val="bg1"/>
                </a:solidFill>
              </a:rPr>
              <a:t>Gruppearbeid</a:t>
            </a:r>
          </a:p>
        </p:txBody>
      </p:sp>
      <p:sp>
        <p:nvSpPr>
          <p:cNvPr id="3" name="Plassholder for tekst 2">
            <a:extLst>
              <a:ext uri="{FF2B5EF4-FFF2-40B4-BE49-F238E27FC236}">
                <a16:creationId xmlns:a16="http://schemas.microsoft.com/office/drawing/2014/main" id="{2504E058-71ED-44FA-9762-98E2B17F5BBB}"/>
              </a:ext>
            </a:extLst>
          </p:cNvPr>
          <p:cNvSpPr>
            <a:spLocks noGrp="1"/>
          </p:cNvSpPr>
          <p:nvPr>
            <p:ph type="body" sz="quarter" idx="11"/>
          </p:nvPr>
        </p:nvSpPr>
        <p:spPr>
          <a:xfrm>
            <a:off x="1057541" y="2164988"/>
            <a:ext cx="6257659" cy="4144259"/>
          </a:xfrm>
        </p:spPr>
        <p:txBody>
          <a:bodyPr/>
          <a:lstStyle/>
          <a:p>
            <a:r>
              <a:rPr lang="nb-NO" sz="3200" dirty="0">
                <a:effectLst/>
                <a:latin typeface="Calibri" panose="020F0502020204030204" pitchFamily="34" charset="0"/>
                <a:ea typeface="Calibri" panose="020F0502020204030204" pitchFamily="34" charset="0"/>
                <a:cs typeface="Times New Roman" panose="02020603050405020304" pitchFamily="18" charset="0"/>
              </a:rPr>
              <a:t>Hvilke konsekvenser får disse nye skjemaene og prosedyrene for arbeidet i kompetansenettverket/ partnerskapet?</a:t>
            </a:r>
          </a:p>
          <a:p>
            <a:r>
              <a:rPr lang="nb-NO" sz="3200" dirty="0">
                <a:latin typeface="Calibri" panose="020F0502020204030204" pitchFamily="34" charset="0"/>
                <a:cs typeface="Times New Roman" panose="02020603050405020304" pitchFamily="18" charset="0"/>
              </a:rPr>
              <a:t>Har dere konkrete spørsmål og innspill til skjemaene?</a:t>
            </a:r>
          </a:p>
          <a:p>
            <a:r>
              <a:rPr lang="nb-NO" sz="3200" dirty="0">
                <a:latin typeface="Calibri" panose="020F0502020204030204" pitchFamily="34" charset="0"/>
                <a:cs typeface="Times New Roman" panose="02020603050405020304" pitchFamily="18" charset="0"/>
              </a:rPr>
              <a:t>Hva kreves av UH? </a:t>
            </a:r>
          </a:p>
          <a:p>
            <a:endParaRPr lang="nb-NO" sz="3200" b="1" dirty="0">
              <a:latin typeface="Calibri" panose="020F0502020204030204" pitchFamily="34" charset="0"/>
              <a:cs typeface="Times New Roman" panose="02020603050405020304" pitchFamily="18" charset="0"/>
            </a:endParaRPr>
          </a:p>
        </p:txBody>
      </p:sp>
      <p:sp>
        <p:nvSpPr>
          <p:cNvPr id="4" name="Plassholder for tekst 3">
            <a:extLst>
              <a:ext uri="{FF2B5EF4-FFF2-40B4-BE49-F238E27FC236}">
                <a16:creationId xmlns:a16="http://schemas.microsoft.com/office/drawing/2014/main" id="{A05AE2F5-E5B3-40A7-8AB1-184875DB3792}"/>
              </a:ext>
            </a:extLst>
          </p:cNvPr>
          <p:cNvSpPr>
            <a:spLocks noGrp="1"/>
          </p:cNvSpPr>
          <p:nvPr>
            <p:ph type="body" sz="quarter" idx="12"/>
          </p:nvPr>
        </p:nvSpPr>
        <p:spPr>
          <a:xfrm>
            <a:off x="7315200" y="2158799"/>
            <a:ext cx="3811119" cy="4144259"/>
          </a:xfrm>
        </p:spPr>
        <p:txBody>
          <a:bodyPr/>
          <a:lstStyle/>
          <a:p>
            <a:endParaRPr lang="nb-NO" dirty="0"/>
          </a:p>
        </p:txBody>
      </p:sp>
      <p:pic>
        <p:nvPicPr>
          <p:cNvPr id="6" name="Bilde 5">
            <a:extLst>
              <a:ext uri="{FF2B5EF4-FFF2-40B4-BE49-F238E27FC236}">
                <a16:creationId xmlns:a16="http://schemas.microsoft.com/office/drawing/2014/main" id="{9A88A807-62B2-4DBE-B4EB-F5C0F64272EB}"/>
              </a:ext>
            </a:extLst>
          </p:cNvPr>
          <p:cNvPicPr>
            <a:picLocks noChangeAspect="1"/>
          </p:cNvPicPr>
          <p:nvPr/>
        </p:nvPicPr>
        <p:blipFill>
          <a:blip r:embed="rId3"/>
          <a:stretch>
            <a:fillRect/>
          </a:stretch>
        </p:blipFill>
        <p:spPr>
          <a:xfrm>
            <a:off x="7315200" y="2336539"/>
            <a:ext cx="4318257" cy="3966519"/>
          </a:xfrm>
          <a:prstGeom prst="rect">
            <a:avLst/>
          </a:prstGeom>
        </p:spPr>
      </p:pic>
    </p:spTree>
    <p:extLst>
      <p:ext uri="{BB962C8B-B14F-4D97-AF65-F5344CB8AC3E}">
        <p14:creationId xmlns:p14="http://schemas.microsoft.com/office/powerpoint/2010/main" val="3129449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8996D1B-57CC-4E09-9976-8D38717DAB03}"/>
              </a:ext>
            </a:extLst>
          </p:cNvPr>
          <p:cNvSpPr>
            <a:spLocks noGrp="1"/>
          </p:cNvSpPr>
          <p:nvPr>
            <p:ph type="title"/>
          </p:nvPr>
        </p:nvSpPr>
        <p:spPr/>
        <p:txBody>
          <a:bodyPr/>
          <a:lstStyle/>
          <a:p>
            <a:r>
              <a:rPr lang="nb-NO" dirty="0">
                <a:solidFill>
                  <a:schemeClr val="bg1"/>
                </a:solidFill>
              </a:rPr>
              <a:t>Hva nå?</a:t>
            </a:r>
            <a:br>
              <a:rPr lang="nb-NO" dirty="0">
                <a:solidFill>
                  <a:schemeClr val="bg1"/>
                </a:solidFill>
              </a:rPr>
            </a:br>
            <a:endParaRPr lang="nb-NO" dirty="0">
              <a:solidFill>
                <a:schemeClr val="bg1"/>
              </a:solidFill>
            </a:endParaRPr>
          </a:p>
        </p:txBody>
      </p:sp>
      <p:sp>
        <p:nvSpPr>
          <p:cNvPr id="3" name="Plassholder for tekst 2">
            <a:extLst>
              <a:ext uri="{FF2B5EF4-FFF2-40B4-BE49-F238E27FC236}">
                <a16:creationId xmlns:a16="http://schemas.microsoft.com/office/drawing/2014/main" id="{9599F3CD-8424-409F-A1C7-BA63CD280E14}"/>
              </a:ext>
            </a:extLst>
          </p:cNvPr>
          <p:cNvSpPr>
            <a:spLocks noGrp="1"/>
          </p:cNvSpPr>
          <p:nvPr>
            <p:ph type="body" sz="quarter" idx="11"/>
          </p:nvPr>
        </p:nvSpPr>
        <p:spPr/>
        <p:txBody>
          <a:bodyPr/>
          <a:lstStyle/>
          <a:p>
            <a:pPr marL="342900" indent="-342900">
              <a:buFontTx/>
              <a:buChar char="-"/>
            </a:pPr>
            <a:endParaRPr lang="nb-NO" sz="1600" dirty="0"/>
          </a:p>
          <a:p>
            <a:pPr marL="342900" indent="-342900">
              <a:buFontTx/>
              <a:buChar char="-"/>
            </a:pPr>
            <a:r>
              <a:rPr lang="nb-NO" sz="1600" dirty="0"/>
              <a:t>Vi mottar gjerne tilbakemeldinger på skjemaene før 12. oktober. Reviderte skjemaer blir tilgjengelige for dere i løpet av oktober.</a:t>
            </a:r>
          </a:p>
          <a:p>
            <a:endParaRPr lang="nb-NO" sz="1600" dirty="0"/>
          </a:p>
          <a:p>
            <a:pPr marL="342900" indent="-342900">
              <a:buFontTx/>
              <a:buChar char="-"/>
            </a:pPr>
            <a:r>
              <a:rPr lang="nb-NO" sz="1600" dirty="0"/>
              <a:t>Dere gjør disse tre skjemaene kjent i partnerskapene, og gjør rede for bakgrunnen for at vi skal benytte disse.</a:t>
            </a:r>
          </a:p>
          <a:p>
            <a:br>
              <a:rPr lang="nb-NO" sz="1600" dirty="0"/>
            </a:br>
            <a:r>
              <a:rPr lang="nb-NO" sz="1600" dirty="0"/>
              <a:t>A)  Rapporteringsskjema benyttes på 2021- </a:t>
            </a:r>
            <a:br>
              <a:rPr lang="nb-NO" sz="1600" dirty="0"/>
            </a:br>
            <a:r>
              <a:rPr lang="nb-NO" sz="1600" dirty="0"/>
              <a:t>      rapporteringen (15. januar 2022)</a:t>
            </a:r>
          </a:p>
          <a:p>
            <a:r>
              <a:rPr lang="nb-NO" sz="1600" dirty="0"/>
              <a:t>B)   Behovsmeldingsskjemaet er frivillig i bruke</a:t>
            </a:r>
          </a:p>
          <a:p>
            <a:r>
              <a:rPr lang="nb-NO" sz="1600" dirty="0"/>
              <a:t>C)   Beslutningsgrunnlagsskjemat tas i bruk, og</a:t>
            </a:r>
            <a:br>
              <a:rPr lang="nb-NO" sz="1600" dirty="0"/>
            </a:br>
            <a:r>
              <a:rPr lang="nb-NO" sz="1600" dirty="0"/>
              <a:t>       benyttes til innsendingen som gjelder tilskudd</a:t>
            </a:r>
            <a:br>
              <a:rPr lang="nb-NO" sz="1600" dirty="0"/>
            </a:br>
            <a:r>
              <a:rPr lang="nb-NO" sz="1600" dirty="0"/>
              <a:t>       for 2022 (1. februar 2022).</a:t>
            </a:r>
          </a:p>
          <a:p>
            <a:pPr marL="342900" indent="-342900">
              <a:buFontTx/>
              <a:buChar char="-"/>
            </a:pPr>
            <a:endParaRPr lang="nb-NO" dirty="0"/>
          </a:p>
        </p:txBody>
      </p:sp>
      <p:pic>
        <p:nvPicPr>
          <p:cNvPr id="6" name="Grafikk 5" descr="Blåkopi med heldekkende fyll">
            <a:extLst>
              <a:ext uri="{FF2B5EF4-FFF2-40B4-BE49-F238E27FC236}">
                <a16:creationId xmlns:a16="http://schemas.microsoft.com/office/drawing/2014/main" id="{7017564B-B436-4CF0-BD3B-C23CBDAA5B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20930" y="2362200"/>
            <a:ext cx="3482545" cy="3482545"/>
          </a:xfrm>
          <a:prstGeom prst="rect">
            <a:avLst/>
          </a:prstGeom>
        </p:spPr>
      </p:pic>
    </p:spTree>
    <p:extLst>
      <p:ext uri="{BB962C8B-B14F-4D97-AF65-F5344CB8AC3E}">
        <p14:creationId xmlns:p14="http://schemas.microsoft.com/office/powerpoint/2010/main" val="322059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DBEC0E1-D055-43DF-A629-B5CFB1A413D8}"/>
              </a:ext>
            </a:extLst>
          </p:cNvPr>
          <p:cNvSpPr>
            <a:spLocks noGrp="1"/>
          </p:cNvSpPr>
          <p:nvPr>
            <p:ph type="dt" sz="half" idx="2"/>
          </p:nvPr>
        </p:nvSpPr>
        <p:spPr/>
        <p:txBody>
          <a:bodyPr/>
          <a:lstStyle/>
          <a:p>
            <a:fld id="{20CAE16B-463B-4D9A-B532-D4D0B4862104}" type="datetime1">
              <a:rPr lang="nb-NO" smtClean="0"/>
              <a:pPr/>
              <a:t>01.10.2021</a:t>
            </a:fld>
            <a:endParaRPr lang="nb-NO"/>
          </a:p>
        </p:txBody>
      </p:sp>
      <p:sp>
        <p:nvSpPr>
          <p:cNvPr id="3" name="Plassholder for tekst 2">
            <a:extLst>
              <a:ext uri="{FF2B5EF4-FFF2-40B4-BE49-F238E27FC236}">
                <a16:creationId xmlns:a16="http://schemas.microsoft.com/office/drawing/2014/main" id="{E0CADBB2-8980-44F7-93F1-DFD4170CD9EE}"/>
              </a:ext>
            </a:extLst>
          </p:cNvPr>
          <p:cNvSpPr>
            <a:spLocks noGrp="1"/>
          </p:cNvSpPr>
          <p:nvPr>
            <p:ph type="body" sz="quarter" idx="10"/>
          </p:nvPr>
        </p:nvSpPr>
        <p:spPr>
          <a:xfrm>
            <a:off x="937592" y="958645"/>
            <a:ext cx="9869183" cy="2576997"/>
          </a:xfrm>
        </p:spPr>
        <p:txBody>
          <a:bodyPr/>
          <a:lstStyle/>
          <a:p>
            <a:r>
              <a:rPr lang="nb-NO" dirty="0"/>
              <a:t>Fellesmøte Rekom/Dekom</a:t>
            </a:r>
          </a:p>
          <a:p>
            <a:endParaRPr lang="nb-NO" sz="1400" dirty="0"/>
          </a:p>
          <a:p>
            <a:r>
              <a:rPr lang="nb-NO" sz="1400" dirty="0"/>
              <a:t>Tema: 	Tilskuddsordningen for lokal kompetanseutvikling</a:t>
            </a:r>
          </a:p>
          <a:p>
            <a:r>
              <a:rPr lang="nb-NO" sz="1400" dirty="0"/>
              <a:t>	Kompetanseløftet for spesialpedagogikk og inkluderende praksis</a:t>
            </a:r>
          </a:p>
          <a:p>
            <a:endParaRPr lang="nb-NO" dirty="0"/>
          </a:p>
        </p:txBody>
      </p:sp>
      <p:sp>
        <p:nvSpPr>
          <p:cNvPr id="4" name="Plassholder for tekst 3">
            <a:extLst>
              <a:ext uri="{FF2B5EF4-FFF2-40B4-BE49-F238E27FC236}">
                <a16:creationId xmlns:a16="http://schemas.microsoft.com/office/drawing/2014/main" id="{D33E3403-C3F7-4730-B406-B00C458F7F4F}"/>
              </a:ext>
            </a:extLst>
          </p:cNvPr>
          <p:cNvSpPr>
            <a:spLocks noGrp="1"/>
          </p:cNvSpPr>
          <p:nvPr>
            <p:ph type="body" sz="quarter" idx="11"/>
          </p:nvPr>
        </p:nvSpPr>
        <p:spPr/>
        <p:txBody>
          <a:bodyPr/>
          <a:lstStyle/>
          <a:p>
            <a:r>
              <a:rPr lang="nb-NO" dirty="0"/>
              <a:t>Radisson </a:t>
            </a:r>
            <a:r>
              <a:rPr lang="nb-NO" dirty="0" err="1"/>
              <a:t>Blu</a:t>
            </a:r>
            <a:r>
              <a:rPr lang="nb-NO" dirty="0"/>
              <a:t> Hotel Trondheim Airport </a:t>
            </a:r>
            <a:br>
              <a:rPr lang="nb-NO" dirty="0"/>
            </a:br>
            <a:br>
              <a:rPr lang="nb-NO" dirty="0"/>
            </a:br>
            <a:r>
              <a:rPr lang="nb-NO" dirty="0"/>
              <a:t>29. september</a:t>
            </a:r>
          </a:p>
        </p:txBody>
      </p:sp>
    </p:spTree>
    <p:extLst>
      <p:ext uri="{BB962C8B-B14F-4D97-AF65-F5344CB8AC3E}">
        <p14:creationId xmlns:p14="http://schemas.microsoft.com/office/powerpoint/2010/main" val="1058924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C1C7E5A-F619-427B-92E4-51AF00A36E1B}"/>
              </a:ext>
            </a:extLst>
          </p:cNvPr>
          <p:cNvSpPr>
            <a:spLocks noGrp="1"/>
          </p:cNvSpPr>
          <p:nvPr>
            <p:ph type="title"/>
          </p:nvPr>
        </p:nvSpPr>
        <p:spPr/>
        <p:txBody>
          <a:bodyPr/>
          <a:lstStyle/>
          <a:p>
            <a:r>
              <a:rPr lang="nb-NO" dirty="0">
                <a:solidFill>
                  <a:schemeClr val="bg1"/>
                </a:solidFill>
              </a:rPr>
              <a:t>Agenda for 28.-29. september (fellesdelen)</a:t>
            </a:r>
            <a:br>
              <a:rPr lang="nb-NO" dirty="0">
                <a:solidFill>
                  <a:schemeClr val="bg1"/>
                </a:solidFill>
              </a:rPr>
            </a:br>
            <a:endParaRPr lang="nb-NO" dirty="0">
              <a:solidFill>
                <a:schemeClr val="bg1"/>
              </a:solidFill>
            </a:endParaRPr>
          </a:p>
        </p:txBody>
      </p:sp>
      <p:graphicFrame>
        <p:nvGraphicFramePr>
          <p:cNvPr id="5" name="Tabell 4">
            <a:extLst>
              <a:ext uri="{FF2B5EF4-FFF2-40B4-BE49-F238E27FC236}">
                <a16:creationId xmlns:a16="http://schemas.microsoft.com/office/drawing/2014/main" id="{5F2C201B-4A10-43FF-A8A0-BFF4191CF963}"/>
              </a:ext>
            </a:extLst>
          </p:cNvPr>
          <p:cNvGraphicFramePr>
            <a:graphicFrameLocks noGrp="1"/>
          </p:cNvGraphicFramePr>
          <p:nvPr>
            <p:extLst>
              <p:ext uri="{D42A27DB-BD31-4B8C-83A1-F6EECF244321}">
                <p14:modId xmlns:p14="http://schemas.microsoft.com/office/powerpoint/2010/main" val="1868144477"/>
              </p:ext>
            </p:extLst>
          </p:nvPr>
        </p:nvGraphicFramePr>
        <p:xfrm>
          <a:off x="1055688" y="2443864"/>
          <a:ext cx="4862511" cy="3973982"/>
        </p:xfrm>
        <a:graphic>
          <a:graphicData uri="http://schemas.openxmlformats.org/drawingml/2006/table">
            <a:tbl>
              <a:tblPr firstRow="1" firstCol="1" bandRow="1">
                <a:tableStyleId>{5940675A-B579-460E-94D1-54222C63F5DA}</a:tableStyleId>
              </a:tblPr>
              <a:tblGrid>
                <a:gridCol w="905788">
                  <a:extLst>
                    <a:ext uri="{9D8B030D-6E8A-4147-A177-3AD203B41FA5}">
                      <a16:colId xmlns:a16="http://schemas.microsoft.com/office/drawing/2014/main" val="203290763"/>
                    </a:ext>
                  </a:extLst>
                </a:gridCol>
                <a:gridCol w="1010901">
                  <a:extLst>
                    <a:ext uri="{9D8B030D-6E8A-4147-A177-3AD203B41FA5}">
                      <a16:colId xmlns:a16="http://schemas.microsoft.com/office/drawing/2014/main" val="3397427572"/>
                    </a:ext>
                  </a:extLst>
                </a:gridCol>
                <a:gridCol w="2945822">
                  <a:extLst>
                    <a:ext uri="{9D8B030D-6E8A-4147-A177-3AD203B41FA5}">
                      <a16:colId xmlns:a16="http://schemas.microsoft.com/office/drawing/2014/main" val="1237489587"/>
                    </a:ext>
                  </a:extLst>
                </a:gridCol>
              </a:tblGrid>
              <a:tr h="1206997">
                <a:tc>
                  <a:txBody>
                    <a:bodyPr/>
                    <a:lstStyle/>
                    <a:p>
                      <a:pPr>
                        <a:lnSpc>
                          <a:spcPct val="106000"/>
                        </a:lnSpc>
                        <a:spcAft>
                          <a:spcPts val="800"/>
                        </a:spcAft>
                      </a:pPr>
                      <a:r>
                        <a:rPr lang="nb-NO" sz="1100" dirty="0">
                          <a:effectLst/>
                        </a:rPr>
                        <a:t>12:30 – 13:30</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800"/>
                        </a:spcAft>
                      </a:pPr>
                      <a:endParaRPr lang="nb-NO" sz="1100" dirty="0">
                        <a:effectLst/>
                      </a:endParaRPr>
                    </a:p>
                    <a:p>
                      <a:pPr>
                        <a:lnSpc>
                          <a:spcPct val="106000"/>
                        </a:lnSpc>
                        <a:spcAft>
                          <a:spcPts val="800"/>
                        </a:spcAft>
                      </a:pPr>
                      <a:r>
                        <a:rPr lang="nb-NO" sz="1100" dirty="0">
                          <a:effectLst/>
                        </a:rPr>
                        <a:t>Sak 1/2021</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800"/>
                        </a:spcAft>
                      </a:pPr>
                      <a:r>
                        <a:rPr lang="nb-NO" sz="1100" dirty="0">
                          <a:effectLst/>
                        </a:rPr>
                        <a:t>Velkommen til alle!</a:t>
                      </a:r>
                    </a:p>
                    <a:p>
                      <a:pPr>
                        <a:lnSpc>
                          <a:spcPct val="106000"/>
                        </a:lnSpc>
                        <a:spcAft>
                          <a:spcPts val="800"/>
                        </a:spcAft>
                      </a:pPr>
                      <a:r>
                        <a:rPr lang="nb-NO" sz="1100" b="1" dirty="0">
                          <a:effectLst/>
                        </a:rPr>
                        <a:t>Informasjon om status og framdriftsplan for Kompetanseløftet</a:t>
                      </a:r>
                      <a:endParaRPr lang="nb-NO"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42082523"/>
                  </a:ext>
                </a:extLst>
              </a:tr>
              <a:tr h="1206997">
                <a:tc>
                  <a:txBody>
                    <a:bodyPr/>
                    <a:lstStyle/>
                    <a:p>
                      <a:pPr>
                        <a:lnSpc>
                          <a:spcPct val="106000"/>
                        </a:lnSpc>
                        <a:spcAft>
                          <a:spcPts val="800"/>
                        </a:spcAft>
                      </a:pPr>
                      <a:r>
                        <a:rPr lang="nb-NO" sz="1100" dirty="0">
                          <a:effectLst/>
                        </a:rPr>
                        <a:t>13:45 – 14:30</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800"/>
                        </a:spcAft>
                      </a:pPr>
                      <a:r>
                        <a:rPr lang="nb-NO" sz="1100" dirty="0">
                          <a:effectLst/>
                        </a:rPr>
                        <a:t>Sak 2/2021</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800"/>
                        </a:spcAft>
                      </a:pPr>
                      <a:r>
                        <a:rPr lang="nb-NO" sz="1100" b="1" dirty="0">
                          <a:effectLst/>
                        </a:rPr>
                        <a:t>Fra nasjonale retningslinjer for lokal kompetanseutvikling (alle tre ordninger) til lokal praksis</a:t>
                      </a:r>
                    </a:p>
                    <a:p>
                      <a:pPr marL="0" marR="0" lvl="0" indent="0" algn="l" defTabSz="914400" rtl="0" eaLnBrk="1" fontAlgn="auto" latinLnBrk="0" hangingPunct="1">
                        <a:lnSpc>
                          <a:spcPct val="106000"/>
                        </a:lnSpc>
                        <a:spcBef>
                          <a:spcPts val="0"/>
                        </a:spcBef>
                        <a:spcAft>
                          <a:spcPts val="800"/>
                        </a:spcAft>
                        <a:buClrTx/>
                        <a:buSzTx/>
                        <a:buFontTx/>
                        <a:buNone/>
                        <a:tabLst/>
                        <a:defRPr/>
                      </a:pPr>
                      <a:r>
                        <a:rPr lang="nb-NO" sz="1100" dirty="0">
                          <a:effectLst/>
                        </a:rPr>
                        <a:t>Rutiner/maler/skjema</a:t>
                      </a:r>
                    </a:p>
                    <a:p>
                      <a:pPr>
                        <a:lnSpc>
                          <a:spcPct val="106000"/>
                        </a:lnSpc>
                        <a:spcAft>
                          <a:spcPts val="800"/>
                        </a:spcAft>
                      </a:pPr>
                      <a:r>
                        <a:rPr lang="nb-NO" sz="1100" dirty="0">
                          <a:effectLst/>
                        </a:rPr>
                        <a:t>Gruppearbeid</a:t>
                      </a:r>
                    </a:p>
                  </a:txBody>
                  <a:tcPr marL="68580" marR="68580" marT="0" marB="0"/>
                </a:tc>
                <a:extLst>
                  <a:ext uri="{0D108BD9-81ED-4DB2-BD59-A6C34878D82A}">
                    <a16:rowId xmlns:a16="http://schemas.microsoft.com/office/drawing/2014/main" val="945682472"/>
                  </a:ext>
                </a:extLst>
              </a:tr>
              <a:tr h="475174">
                <a:tc>
                  <a:txBody>
                    <a:bodyPr/>
                    <a:lstStyle/>
                    <a:p>
                      <a:pPr>
                        <a:lnSpc>
                          <a:spcPct val="106000"/>
                        </a:lnSpc>
                        <a:spcAft>
                          <a:spcPts val="800"/>
                        </a:spcAft>
                      </a:pPr>
                      <a:r>
                        <a:rPr lang="nb-NO" sz="1100">
                          <a:effectLst/>
                        </a:rPr>
                        <a:t>14:30 - 14.45</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800"/>
                        </a:spcAft>
                      </a:pPr>
                      <a:r>
                        <a:rPr lang="nb-NO" sz="1100">
                          <a:effectLst/>
                        </a:rPr>
                        <a:t>Pause</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800"/>
                        </a:spcAft>
                      </a:pPr>
                      <a:r>
                        <a:rPr lang="nb-NO" sz="1100" dirty="0">
                          <a:effectLst/>
                        </a:rPr>
                        <a:t>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9503081"/>
                  </a:ext>
                </a:extLst>
              </a:tr>
              <a:tr h="1084814">
                <a:tc>
                  <a:txBody>
                    <a:bodyPr/>
                    <a:lstStyle/>
                    <a:p>
                      <a:pPr>
                        <a:lnSpc>
                          <a:spcPct val="106000"/>
                        </a:lnSpc>
                        <a:spcAft>
                          <a:spcPts val="800"/>
                        </a:spcAft>
                      </a:pPr>
                      <a:r>
                        <a:rPr lang="nb-NO" sz="1100" dirty="0">
                          <a:effectLst/>
                        </a:rPr>
                        <a:t>14:45 – 15:30</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800"/>
                        </a:spcAft>
                      </a:pPr>
                      <a:r>
                        <a:rPr lang="nb-NO" sz="1100" dirty="0">
                          <a:effectLst/>
                        </a:rPr>
                        <a:t>Forts. Sak 2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nb-NO" sz="1100" dirty="0">
                          <a:effectLst/>
                        </a:rPr>
                        <a:t>Hvilke konsekvenser får dette for kompetansenettverket, partnerskapet, </a:t>
                      </a:r>
                      <a:r>
                        <a:rPr lang="nb-NO" sz="1100" dirty="0" err="1">
                          <a:effectLst/>
                        </a:rPr>
                        <a:t>årshjul</a:t>
                      </a:r>
                      <a:r>
                        <a:rPr lang="nb-NO" sz="1100" dirty="0">
                          <a:effectLst/>
                        </a:rPr>
                        <a:t> </a:t>
                      </a:r>
                      <a:r>
                        <a:rPr lang="nb-NO" sz="1100" dirty="0" err="1">
                          <a:effectLst/>
                        </a:rPr>
                        <a:t>osv</a:t>
                      </a:r>
                      <a:r>
                        <a:rPr lang="nb-NO" sz="1100" dirty="0">
                          <a:effectLst/>
                        </a:rPr>
                        <a:t>?</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7214262"/>
                  </a:ext>
                </a:extLst>
              </a:tr>
            </a:tbl>
          </a:graphicData>
        </a:graphic>
      </p:graphicFrame>
      <p:graphicFrame>
        <p:nvGraphicFramePr>
          <p:cNvPr id="7" name="Tabell 6">
            <a:extLst>
              <a:ext uri="{FF2B5EF4-FFF2-40B4-BE49-F238E27FC236}">
                <a16:creationId xmlns:a16="http://schemas.microsoft.com/office/drawing/2014/main" id="{59974A2B-3A89-4A1D-BD45-B41BC69EF57C}"/>
              </a:ext>
            </a:extLst>
          </p:cNvPr>
          <p:cNvGraphicFramePr>
            <a:graphicFrameLocks noGrp="1"/>
          </p:cNvGraphicFramePr>
          <p:nvPr>
            <p:extLst>
              <p:ext uri="{D42A27DB-BD31-4B8C-83A1-F6EECF244321}">
                <p14:modId xmlns:p14="http://schemas.microsoft.com/office/powerpoint/2010/main" val="1514029202"/>
              </p:ext>
            </p:extLst>
          </p:nvPr>
        </p:nvGraphicFramePr>
        <p:xfrm>
          <a:off x="6273803" y="2443864"/>
          <a:ext cx="5456001" cy="3973982"/>
        </p:xfrm>
        <a:graphic>
          <a:graphicData uri="http://schemas.openxmlformats.org/drawingml/2006/table">
            <a:tbl>
              <a:tblPr firstRow="1" firstCol="1" bandRow="1">
                <a:tableStyleId>{5940675A-B579-460E-94D1-54222C63F5DA}</a:tableStyleId>
              </a:tblPr>
              <a:tblGrid>
                <a:gridCol w="1011304">
                  <a:extLst>
                    <a:ext uri="{9D8B030D-6E8A-4147-A177-3AD203B41FA5}">
                      <a16:colId xmlns:a16="http://schemas.microsoft.com/office/drawing/2014/main" val="534898009"/>
                    </a:ext>
                  </a:extLst>
                </a:gridCol>
                <a:gridCol w="1164644">
                  <a:extLst>
                    <a:ext uri="{9D8B030D-6E8A-4147-A177-3AD203B41FA5}">
                      <a16:colId xmlns:a16="http://schemas.microsoft.com/office/drawing/2014/main" val="820701909"/>
                    </a:ext>
                  </a:extLst>
                </a:gridCol>
                <a:gridCol w="3280053">
                  <a:extLst>
                    <a:ext uri="{9D8B030D-6E8A-4147-A177-3AD203B41FA5}">
                      <a16:colId xmlns:a16="http://schemas.microsoft.com/office/drawing/2014/main" val="682645820"/>
                    </a:ext>
                  </a:extLst>
                </a:gridCol>
              </a:tblGrid>
              <a:tr h="1939719">
                <a:tc>
                  <a:txBody>
                    <a:bodyPr/>
                    <a:lstStyle/>
                    <a:p>
                      <a:pPr>
                        <a:lnSpc>
                          <a:spcPct val="106000"/>
                        </a:lnSpc>
                        <a:spcAft>
                          <a:spcPts val="800"/>
                        </a:spcAft>
                      </a:pPr>
                      <a:r>
                        <a:rPr lang="nb-NO" sz="1100" dirty="0">
                          <a:effectLst/>
                        </a:rPr>
                        <a:t>08:30 – 09:30</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800"/>
                        </a:spcAft>
                      </a:pPr>
                      <a:r>
                        <a:rPr lang="nb-NO" sz="1100" dirty="0">
                          <a:effectLst/>
                        </a:rPr>
                        <a:t>Sak 3/2021</a:t>
                      </a:r>
                    </a:p>
                    <a:p>
                      <a:pPr>
                        <a:lnSpc>
                          <a:spcPct val="106000"/>
                        </a:lnSpc>
                        <a:spcAft>
                          <a:spcPts val="800"/>
                        </a:spcAft>
                      </a:pPr>
                      <a:endParaRPr lang="nb-NO" sz="1100" dirty="0">
                        <a:effectLst/>
                      </a:endParaRPr>
                    </a:p>
                    <a:p>
                      <a:pPr>
                        <a:lnSpc>
                          <a:spcPct val="106000"/>
                        </a:lnSpc>
                        <a:spcAft>
                          <a:spcPts val="800"/>
                        </a:spcAft>
                      </a:pPr>
                      <a:endParaRPr lang="nb-NO" sz="1100" dirty="0">
                        <a:effectLst/>
                      </a:endParaRPr>
                    </a:p>
                    <a:p>
                      <a:pPr>
                        <a:lnSpc>
                          <a:spcPct val="106000"/>
                        </a:lnSpc>
                        <a:spcAft>
                          <a:spcPts val="800"/>
                        </a:spcAft>
                      </a:pPr>
                      <a:endParaRPr lang="nb-NO" sz="1100" dirty="0">
                        <a:effectLst/>
                      </a:endParaRPr>
                    </a:p>
                    <a:p>
                      <a:pPr>
                        <a:lnSpc>
                          <a:spcPct val="106000"/>
                        </a:lnSpc>
                        <a:spcAft>
                          <a:spcPts val="800"/>
                        </a:spcAft>
                      </a:pPr>
                      <a:r>
                        <a:rPr lang="nb-NO" sz="1100" dirty="0">
                          <a:effectLst/>
                        </a:rPr>
                        <a:t>Sak 4/2021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800"/>
                        </a:spcAft>
                      </a:pPr>
                      <a:r>
                        <a:rPr lang="nb-NO" sz="1100" b="1" dirty="0">
                          <a:effectLst/>
                        </a:rPr>
                        <a:t>Struktur i Trøndelag</a:t>
                      </a:r>
                    </a:p>
                    <a:p>
                      <a:pPr marL="0" marR="0" lvl="0" indent="0" algn="l" defTabSz="914400" rtl="0" eaLnBrk="1" fontAlgn="auto" latinLnBrk="0" hangingPunct="1">
                        <a:lnSpc>
                          <a:spcPct val="106000"/>
                        </a:lnSpc>
                        <a:spcBef>
                          <a:spcPts val="0"/>
                        </a:spcBef>
                        <a:spcAft>
                          <a:spcPts val="800"/>
                        </a:spcAft>
                        <a:buClrTx/>
                        <a:buSzTx/>
                        <a:buFontTx/>
                        <a:buNone/>
                        <a:tabLst/>
                        <a:defRPr/>
                      </a:pPr>
                      <a:r>
                        <a:rPr lang="nb-NO" sz="1100" b="0" dirty="0">
                          <a:effectLst/>
                        </a:rPr>
                        <a:t>Hvordan organiserer vi arbeidet med Kompetanseløftet på fylkesnivå? </a:t>
                      </a:r>
                    </a:p>
                    <a:p>
                      <a:pPr marL="0" marR="0" lvl="0" indent="0" algn="l" defTabSz="914400" rtl="0" eaLnBrk="1" fontAlgn="auto" latinLnBrk="0" hangingPunct="1">
                        <a:lnSpc>
                          <a:spcPct val="106000"/>
                        </a:lnSpc>
                        <a:spcBef>
                          <a:spcPts val="0"/>
                        </a:spcBef>
                        <a:spcAft>
                          <a:spcPts val="800"/>
                        </a:spcAft>
                        <a:buClrTx/>
                        <a:buSzTx/>
                        <a:buFontTx/>
                        <a:buNone/>
                        <a:tabLst/>
                        <a:defRPr/>
                      </a:pPr>
                      <a:r>
                        <a:rPr lang="nb-NO" sz="1100" dirty="0">
                          <a:effectLst/>
                        </a:rPr>
                        <a:t>Struktur, økonomi, beslutningsprosesser</a:t>
                      </a:r>
                    </a:p>
                    <a:p>
                      <a:pPr marL="0" marR="0" lvl="0" indent="0" algn="l" defTabSz="914400" rtl="0" eaLnBrk="1" fontAlgn="auto" latinLnBrk="0" hangingPunct="1">
                        <a:lnSpc>
                          <a:spcPct val="106000"/>
                        </a:lnSpc>
                        <a:spcBef>
                          <a:spcPts val="0"/>
                        </a:spcBef>
                        <a:spcAft>
                          <a:spcPts val="800"/>
                        </a:spcAft>
                        <a:buClrTx/>
                        <a:buSzTx/>
                        <a:buFontTx/>
                        <a:buNone/>
                        <a:tabLst/>
                        <a:defRPr/>
                      </a:pPr>
                      <a:endParaRPr lang="nb-NO" sz="1100" b="1" dirty="0">
                        <a:effectLst/>
                      </a:endParaRPr>
                    </a:p>
                    <a:p>
                      <a:pPr marL="0" marR="0" lvl="0" indent="0" algn="l" defTabSz="914400" rtl="0" eaLnBrk="1" fontAlgn="auto" latinLnBrk="0" hangingPunct="1">
                        <a:lnSpc>
                          <a:spcPct val="106000"/>
                        </a:lnSpc>
                        <a:spcBef>
                          <a:spcPts val="0"/>
                        </a:spcBef>
                        <a:spcAft>
                          <a:spcPts val="800"/>
                        </a:spcAft>
                        <a:buClrTx/>
                        <a:buSzTx/>
                        <a:buFontTx/>
                        <a:buNone/>
                        <a:tabLst/>
                        <a:defRPr/>
                      </a:pPr>
                      <a:r>
                        <a:rPr lang="nb-NO" sz="1100" b="1" dirty="0" err="1">
                          <a:effectLst/>
                        </a:rPr>
                        <a:t>Årshjul</a:t>
                      </a:r>
                      <a:r>
                        <a:rPr lang="nb-NO" sz="1100" b="1" dirty="0">
                          <a:effectLst/>
                        </a:rPr>
                        <a:t> i Trøndelag </a:t>
                      </a:r>
                    </a:p>
                    <a:p>
                      <a:pPr marL="0" marR="0" lvl="0" indent="0" algn="l" defTabSz="914400" rtl="0" eaLnBrk="1" fontAlgn="auto" latinLnBrk="0" hangingPunct="1">
                        <a:lnSpc>
                          <a:spcPct val="106000"/>
                        </a:lnSpc>
                        <a:spcBef>
                          <a:spcPts val="0"/>
                        </a:spcBef>
                        <a:spcAft>
                          <a:spcPts val="800"/>
                        </a:spcAft>
                        <a:buClrTx/>
                        <a:buSzTx/>
                        <a:buFontTx/>
                        <a:buNone/>
                        <a:tabLst/>
                        <a:defRPr/>
                      </a:pPr>
                      <a:r>
                        <a:rPr lang="nb-NO" sz="1100" b="0" dirty="0">
                          <a:effectLst/>
                        </a:rPr>
                        <a:t>Gruppearbeid</a:t>
                      </a:r>
                    </a:p>
                    <a:p>
                      <a:pPr>
                        <a:lnSpc>
                          <a:spcPct val="106000"/>
                        </a:lnSpc>
                        <a:spcAft>
                          <a:spcPts val="800"/>
                        </a:spcAft>
                      </a:pP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3037783"/>
                  </a:ext>
                </a:extLst>
              </a:tr>
              <a:tr h="221348">
                <a:tc>
                  <a:txBody>
                    <a:bodyPr/>
                    <a:lstStyle/>
                    <a:p>
                      <a:pPr>
                        <a:lnSpc>
                          <a:spcPct val="106000"/>
                        </a:lnSpc>
                        <a:spcAft>
                          <a:spcPts val="800"/>
                        </a:spcAft>
                      </a:pPr>
                      <a:r>
                        <a:rPr lang="nb-NO" sz="1100">
                          <a:effectLst/>
                        </a:rPr>
                        <a:t>09:30 – 09:45</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800"/>
                        </a:spcAft>
                      </a:pPr>
                      <a:r>
                        <a:rPr lang="nb-NO" sz="1100" dirty="0">
                          <a:effectLst/>
                        </a:rPr>
                        <a:t>Pause</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800"/>
                        </a:spcAft>
                      </a:pPr>
                      <a:r>
                        <a:rPr lang="nb-NO" sz="1100" dirty="0">
                          <a:effectLst/>
                        </a:rPr>
                        <a:t>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23568716"/>
                  </a:ext>
                </a:extLst>
              </a:tr>
              <a:tr h="221348">
                <a:tc>
                  <a:txBody>
                    <a:bodyPr/>
                    <a:lstStyle/>
                    <a:p>
                      <a:pPr>
                        <a:lnSpc>
                          <a:spcPct val="106000"/>
                        </a:lnSpc>
                        <a:spcAft>
                          <a:spcPts val="800"/>
                        </a:spcAft>
                      </a:pPr>
                      <a:r>
                        <a:rPr lang="nb-NO" sz="1100">
                          <a:effectLst/>
                        </a:rPr>
                        <a:t>09:45 – 10:30</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800"/>
                        </a:spcAft>
                      </a:pP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800"/>
                        </a:spcAft>
                      </a:pPr>
                      <a:r>
                        <a:rPr lang="nb-NO" sz="1100" dirty="0">
                          <a:effectLst/>
                        </a:rPr>
                        <a:t>Gruppearbeid</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91236419"/>
                  </a:ext>
                </a:extLst>
              </a:tr>
              <a:tr h="221348">
                <a:tc>
                  <a:txBody>
                    <a:bodyPr/>
                    <a:lstStyle/>
                    <a:p>
                      <a:pPr>
                        <a:lnSpc>
                          <a:spcPct val="106000"/>
                        </a:lnSpc>
                        <a:spcAft>
                          <a:spcPts val="800"/>
                        </a:spcAft>
                      </a:pPr>
                      <a:r>
                        <a:rPr lang="nb-NO" sz="1100">
                          <a:effectLst/>
                        </a:rPr>
                        <a:t>10:30 - 10:45</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800"/>
                        </a:spcAft>
                      </a:pPr>
                      <a:r>
                        <a:rPr lang="nb-NO" sz="1100" dirty="0">
                          <a:effectLst/>
                        </a:rPr>
                        <a:t>Pause</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800"/>
                        </a:spcAft>
                      </a:pPr>
                      <a:r>
                        <a:rPr lang="nb-NO" sz="1100">
                          <a:effectLst/>
                        </a:rPr>
                        <a: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08086687"/>
                  </a:ext>
                </a:extLst>
              </a:tr>
              <a:tr h="1277650">
                <a:tc>
                  <a:txBody>
                    <a:bodyPr/>
                    <a:lstStyle/>
                    <a:p>
                      <a:pPr>
                        <a:lnSpc>
                          <a:spcPct val="106000"/>
                        </a:lnSpc>
                        <a:spcAft>
                          <a:spcPts val="800"/>
                        </a:spcAft>
                      </a:pPr>
                      <a:r>
                        <a:rPr lang="nb-NO" sz="1100">
                          <a:effectLst/>
                        </a:rPr>
                        <a:t>10:45 – 11:30</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800"/>
                        </a:spcAft>
                      </a:pPr>
                      <a:endParaRPr lang="nb-NO" sz="1100" dirty="0">
                        <a:effectLst/>
                      </a:endParaRPr>
                    </a:p>
                  </a:txBody>
                  <a:tcPr marL="68580" marR="68580" marT="0" marB="0"/>
                </a:tc>
                <a:tc>
                  <a:txBody>
                    <a:bodyPr/>
                    <a:lstStyle/>
                    <a:p>
                      <a:pPr>
                        <a:lnSpc>
                          <a:spcPct val="106000"/>
                        </a:lnSpc>
                        <a:spcAft>
                          <a:spcPts val="800"/>
                        </a:spcAft>
                      </a:pPr>
                      <a:r>
                        <a:rPr lang="nb-NO" sz="1100" dirty="0">
                          <a:effectLst/>
                        </a:rPr>
                        <a:t>Diskusjon etter gruppearbeid</a:t>
                      </a:r>
                    </a:p>
                    <a:p>
                      <a:pPr>
                        <a:lnSpc>
                          <a:spcPct val="106000"/>
                        </a:lnSpc>
                        <a:spcAft>
                          <a:spcPts val="800"/>
                        </a:spcAft>
                      </a:pPr>
                      <a:r>
                        <a:rPr lang="nb-NO" sz="1100" dirty="0">
                          <a:effectLst/>
                        </a:rPr>
                        <a:t>Oppsummering</a:t>
                      </a:r>
                    </a:p>
                    <a:p>
                      <a:pPr>
                        <a:lnSpc>
                          <a:spcPct val="106000"/>
                        </a:lnSpc>
                        <a:spcAft>
                          <a:spcPts val="800"/>
                        </a:spcAft>
                      </a:pPr>
                      <a:r>
                        <a:rPr lang="nb-NO" sz="1100" dirty="0">
                          <a:effectLst/>
                        </a:rPr>
                        <a:t>Beslutning i sak 3: Struktur i Trøndelag</a:t>
                      </a:r>
                    </a:p>
                    <a:p>
                      <a:pPr>
                        <a:lnSpc>
                          <a:spcPct val="106000"/>
                        </a:lnSpc>
                        <a:spcAft>
                          <a:spcPts val="800"/>
                        </a:spcAft>
                      </a:pPr>
                      <a:endParaRPr lang="nb-NO" sz="1100" dirty="0">
                        <a:effectLst/>
                      </a:endParaRPr>
                    </a:p>
                    <a:p>
                      <a:pPr>
                        <a:lnSpc>
                          <a:spcPct val="106000"/>
                        </a:lnSpc>
                        <a:spcAft>
                          <a:spcPts val="800"/>
                        </a:spcAft>
                      </a:pPr>
                      <a:r>
                        <a:rPr lang="nb-NO" sz="1100" dirty="0">
                          <a:effectLst/>
                        </a:rPr>
                        <a:t>---frem til neste møte</a:t>
                      </a:r>
                    </a:p>
                  </a:txBody>
                  <a:tcPr marL="68580" marR="68580" marT="0" marB="0"/>
                </a:tc>
                <a:extLst>
                  <a:ext uri="{0D108BD9-81ED-4DB2-BD59-A6C34878D82A}">
                    <a16:rowId xmlns:a16="http://schemas.microsoft.com/office/drawing/2014/main" val="2295504325"/>
                  </a:ext>
                </a:extLst>
              </a:tr>
            </a:tbl>
          </a:graphicData>
        </a:graphic>
      </p:graphicFrame>
      <p:sp>
        <p:nvSpPr>
          <p:cNvPr id="3" name="TekstSylinder 2">
            <a:extLst>
              <a:ext uri="{FF2B5EF4-FFF2-40B4-BE49-F238E27FC236}">
                <a16:creationId xmlns:a16="http://schemas.microsoft.com/office/drawing/2014/main" id="{AA5301E1-FDB5-43AB-BEF9-5A23418732A3}"/>
              </a:ext>
            </a:extLst>
          </p:cNvPr>
          <p:cNvSpPr txBox="1"/>
          <p:nvPr/>
        </p:nvSpPr>
        <p:spPr>
          <a:xfrm>
            <a:off x="1776335" y="2012433"/>
            <a:ext cx="2638268" cy="369332"/>
          </a:xfrm>
          <a:prstGeom prst="rect">
            <a:avLst/>
          </a:prstGeom>
          <a:noFill/>
        </p:spPr>
        <p:txBody>
          <a:bodyPr wrap="square" rtlCol="0">
            <a:spAutoFit/>
          </a:bodyPr>
          <a:lstStyle/>
          <a:p>
            <a:r>
              <a:rPr lang="nb-NO" dirty="0"/>
              <a:t>28.september</a:t>
            </a:r>
          </a:p>
        </p:txBody>
      </p:sp>
      <p:sp>
        <p:nvSpPr>
          <p:cNvPr id="8" name="TekstSylinder 7">
            <a:extLst>
              <a:ext uri="{FF2B5EF4-FFF2-40B4-BE49-F238E27FC236}">
                <a16:creationId xmlns:a16="http://schemas.microsoft.com/office/drawing/2014/main" id="{160DDCB5-EA93-41D8-A992-9C324F06A307}"/>
              </a:ext>
            </a:extLst>
          </p:cNvPr>
          <p:cNvSpPr txBox="1"/>
          <p:nvPr/>
        </p:nvSpPr>
        <p:spPr>
          <a:xfrm>
            <a:off x="7777397" y="2012433"/>
            <a:ext cx="2638268" cy="369332"/>
          </a:xfrm>
          <a:prstGeom prst="rect">
            <a:avLst/>
          </a:prstGeom>
          <a:noFill/>
        </p:spPr>
        <p:txBody>
          <a:bodyPr wrap="square" rtlCol="0">
            <a:spAutoFit/>
          </a:bodyPr>
          <a:lstStyle/>
          <a:p>
            <a:r>
              <a:rPr lang="nb-NO" dirty="0"/>
              <a:t>29.september</a:t>
            </a:r>
          </a:p>
        </p:txBody>
      </p:sp>
    </p:spTree>
    <p:extLst>
      <p:ext uri="{BB962C8B-B14F-4D97-AF65-F5344CB8AC3E}">
        <p14:creationId xmlns:p14="http://schemas.microsoft.com/office/powerpoint/2010/main" val="516474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C1C7E5A-F619-427B-92E4-51AF00A36E1B}"/>
              </a:ext>
            </a:extLst>
          </p:cNvPr>
          <p:cNvSpPr>
            <a:spLocks noGrp="1"/>
          </p:cNvSpPr>
          <p:nvPr>
            <p:ph type="title"/>
          </p:nvPr>
        </p:nvSpPr>
        <p:spPr/>
        <p:txBody>
          <a:bodyPr/>
          <a:lstStyle/>
          <a:p>
            <a:r>
              <a:rPr lang="nb-NO" dirty="0">
                <a:solidFill>
                  <a:schemeClr val="bg1"/>
                </a:solidFill>
              </a:rPr>
              <a:t>Agenda for 29. september (fellesdelen)</a:t>
            </a:r>
            <a:br>
              <a:rPr lang="nb-NO" dirty="0">
                <a:solidFill>
                  <a:schemeClr val="bg1"/>
                </a:solidFill>
              </a:rPr>
            </a:br>
            <a:endParaRPr lang="nb-NO" dirty="0">
              <a:solidFill>
                <a:schemeClr val="bg1"/>
              </a:solidFill>
            </a:endParaRPr>
          </a:p>
        </p:txBody>
      </p:sp>
      <p:graphicFrame>
        <p:nvGraphicFramePr>
          <p:cNvPr id="6" name="Tabell 5">
            <a:extLst>
              <a:ext uri="{FF2B5EF4-FFF2-40B4-BE49-F238E27FC236}">
                <a16:creationId xmlns:a16="http://schemas.microsoft.com/office/drawing/2014/main" id="{03C1A27F-D6AF-44D6-8A1C-E58AEE5ACCBE}"/>
              </a:ext>
            </a:extLst>
          </p:cNvPr>
          <p:cNvGraphicFramePr>
            <a:graphicFrameLocks noGrp="1"/>
          </p:cNvGraphicFramePr>
          <p:nvPr/>
        </p:nvGraphicFramePr>
        <p:xfrm>
          <a:off x="952500" y="2425698"/>
          <a:ext cx="5537200" cy="4349346"/>
        </p:xfrm>
        <a:graphic>
          <a:graphicData uri="http://schemas.openxmlformats.org/drawingml/2006/table">
            <a:tbl>
              <a:tblPr firstRow="1" firstCol="1" bandRow="1">
                <a:tableStyleId>{5940675A-B579-460E-94D1-54222C63F5DA}</a:tableStyleId>
              </a:tblPr>
              <a:tblGrid>
                <a:gridCol w="1026355">
                  <a:extLst>
                    <a:ext uri="{9D8B030D-6E8A-4147-A177-3AD203B41FA5}">
                      <a16:colId xmlns:a16="http://schemas.microsoft.com/office/drawing/2014/main" val="534898009"/>
                    </a:ext>
                  </a:extLst>
                </a:gridCol>
                <a:gridCol w="1181977">
                  <a:extLst>
                    <a:ext uri="{9D8B030D-6E8A-4147-A177-3AD203B41FA5}">
                      <a16:colId xmlns:a16="http://schemas.microsoft.com/office/drawing/2014/main" val="820701909"/>
                    </a:ext>
                  </a:extLst>
                </a:gridCol>
                <a:gridCol w="3328868">
                  <a:extLst>
                    <a:ext uri="{9D8B030D-6E8A-4147-A177-3AD203B41FA5}">
                      <a16:colId xmlns:a16="http://schemas.microsoft.com/office/drawing/2014/main" val="682645820"/>
                    </a:ext>
                  </a:extLst>
                </a:gridCol>
              </a:tblGrid>
              <a:tr h="1247755">
                <a:tc>
                  <a:txBody>
                    <a:bodyPr/>
                    <a:lstStyle/>
                    <a:p>
                      <a:pPr>
                        <a:lnSpc>
                          <a:spcPct val="106000"/>
                        </a:lnSpc>
                        <a:spcAft>
                          <a:spcPts val="800"/>
                        </a:spcAft>
                      </a:pPr>
                      <a:r>
                        <a:rPr lang="nb-NO" sz="1100" dirty="0">
                          <a:effectLst/>
                        </a:rPr>
                        <a:t>08:30 – 09:30</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800"/>
                        </a:spcAft>
                      </a:pPr>
                      <a:r>
                        <a:rPr lang="nb-NO" sz="1100" dirty="0">
                          <a:effectLst/>
                        </a:rPr>
                        <a:t>Sak 3/2021</a:t>
                      </a:r>
                    </a:p>
                    <a:p>
                      <a:pPr>
                        <a:lnSpc>
                          <a:spcPct val="106000"/>
                        </a:lnSpc>
                        <a:spcAft>
                          <a:spcPts val="800"/>
                        </a:spcAft>
                      </a:pPr>
                      <a:endParaRPr lang="nb-NO" sz="1100" dirty="0">
                        <a:effectLst/>
                      </a:endParaRPr>
                    </a:p>
                    <a:p>
                      <a:pPr>
                        <a:lnSpc>
                          <a:spcPct val="106000"/>
                        </a:lnSpc>
                        <a:spcAft>
                          <a:spcPts val="800"/>
                        </a:spcAft>
                      </a:pPr>
                      <a:endParaRPr lang="nb-NO" sz="1100" dirty="0">
                        <a:effectLst/>
                      </a:endParaRPr>
                    </a:p>
                    <a:p>
                      <a:pPr>
                        <a:lnSpc>
                          <a:spcPct val="106000"/>
                        </a:lnSpc>
                        <a:spcAft>
                          <a:spcPts val="800"/>
                        </a:spcAft>
                      </a:pPr>
                      <a:endParaRPr lang="nb-NO" sz="1100" dirty="0">
                        <a:effectLst/>
                      </a:endParaRPr>
                    </a:p>
                    <a:p>
                      <a:pPr>
                        <a:lnSpc>
                          <a:spcPct val="106000"/>
                        </a:lnSpc>
                        <a:spcAft>
                          <a:spcPts val="800"/>
                        </a:spcAft>
                      </a:pPr>
                      <a:r>
                        <a:rPr lang="nb-NO" sz="1100" dirty="0">
                          <a:effectLst/>
                        </a:rPr>
                        <a:t>Sak 4/2021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800"/>
                        </a:spcAft>
                      </a:pPr>
                      <a:r>
                        <a:rPr lang="nb-NO" sz="1100" b="1" dirty="0">
                          <a:effectLst/>
                        </a:rPr>
                        <a:t>Struktur i Trøndelag</a:t>
                      </a:r>
                    </a:p>
                    <a:p>
                      <a:pPr marL="0" marR="0" lvl="0" indent="0" algn="l" defTabSz="914400" rtl="0" eaLnBrk="1" fontAlgn="auto" latinLnBrk="0" hangingPunct="1">
                        <a:lnSpc>
                          <a:spcPct val="106000"/>
                        </a:lnSpc>
                        <a:spcBef>
                          <a:spcPts val="0"/>
                        </a:spcBef>
                        <a:spcAft>
                          <a:spcPts val="800"/>
                        </a:spcAft>
                        <a:buClrTx/>
                        <a:buSzTx/>
                        <a:buFontTx/>
                        <a:buNone/>
                        <a:tabLst/>
                        <a:defRPr/>
                      </a:pPr>
                      <a:r>
                        <a:rPr lang="nb-NO" sz="1100" b="0" dirty="0">
                          <a:effectLst/>
                        </a:rPr>
                        <a:t>Hvordan organiserer vi arbeidet med Kompetanseløftet på fylkesnivå? </a:t>
                      </a:r>
                    </a:p>
                    <a:p>
                      <a:pPr marL="0" marR="0" lvl="0" indent="0" algn="l" defTabSz="914400" rtl="0" eaLnBrk="1" fontAlgn="auto" latinLnBrk="0" hangingPunct="1">
                        <a:lnSpc>
                          <a:spcPct val="106000"/>
                        </a:lnSpc>
                        <a:spcBef>
                          <a:spcPts val="0"/>
                        </a:spcBef>
                        <a:spcAft>
                          <a:spcPts val="800"/>
                        </a:spcAft>
                        <a:buClrTx/>
                        <a:buSzTx/>
                        <a:buFontTx/>
                        <a:buNone/>
                        <a:tabLst/>
                        <a:defRPr/>
                      </a:pPr>
                      <a:r>
                        <a:rPr lang="nb-NO" sz="1100" dirty="0">
                          <a:effectLst/>
                        </a:rPr>
                        <a:t>Struktur, økonomi, beslutningsprosesser</a:t>
                      </a:r>
                    </a:p>
                    <a:p>
                      <a:pPr marL="0" marR="0" lvl="0" indent="0" algn="l" defTabSz="914400" rtl="0" eaLnBrk="1" fontAlgn="auto" latinLnBrk="0" hangingPunct="1">
                        <a:lnSpc>
                          <a:spcPct val="106000"/>
                        </a:lnSpc>
                        <a:spcBef>
                          <a:spcPts val="0"/>
                        </a:spcBef>
                        <a:spcAft>
                          <a:spcPts val="800"/>
                        </a:spcAft>
                        <a:buClrTx/>
                        <a:buSzTx/>
                        <a:buFontTx/>
                        <a:buNone/>
                        <a:tabLst/>
                        <a:defRPr/>
                      </a:pPr>
                      <a:endParaRPr lang="nb-NO" sz="1100" b="1" dirty="0">
                        <a:effectLst/>
                      </a:endParaRPr>
                    </a:p>
                    <a:p>
                      <a:pPr marL="0" marR="0" lvl="0" indent="0" algn="l" defTabSz="914400" rtl="0" eaLnBrk="1" fontAlgn="auto" latinLnBrk="0" hangingPunct="1">
                        <a:lnSpc>
                          <a:spcPct val="106000"/>
                        </a:lnSpc>
                        <a:spcBef>
                          <a:spcPts val="0"/>
                        </a:spcBef>
                        <a:spcAft>
                          <a:spcPts val="800"/>
                        </a:spcAft>
                        <a:buClrTx/>
                        <a:buSzTx/>
                        <a:buFontTx/>
                        <a:buNone/>
                        <a:tabLst/>
                        <a:defRPr/>
                      </a:pPr>
                      <a:r>
                        <a:rPr lang="nb-NO" sz="1100" b="1" dirty="0" err="1">
                          <a:effectLst/>
                        </a:rPr>
                        <a:t>Årshjul</a:t>
                      </a:r>
                      <a:r>
                        <a:rPr lang="nb-NO" sz="1100" b="1" dirty="0">
                          <a:effectLst/>
                        </a:rPr>
                        <a:t> i Trøndelag </a:t>
                      </a:r>
                    </a:p>
                    <a:p>
                      <a:pPr marL="0" marR="0" lvl="0" indent="0" algn="l" defTabSz="914400" rtl="0" eaLnBrk="1" fontAlgn="auto" latinLnBrk="0" hangingPunct="1">
                        <a:lnSpc>
                          <a:spcPct val="106000"/>
                        </a:lnSpc>
                        <a:spcBef>
                          <a:spcPts val="0"/>
                        </a:spcBef>
                        <a:spcAft>
                          <a:spcPts val="800"/>
                        </a:spcAft>
                        <a:buClrTx/>
                        <a:buSzTx/>
                        <a:buFontTx/>
                        <a:buNone/>
                        <a:tabLst/>
                        <a:defRPr/>
                      </a:pPr>
                      <a:r>
                        <a:rPr lang="nb-NO" sz="1100" b="0" dirty="0">
                          <a:effectLst/>
                        </a:rPr>
                        <a:t>Gruppearbeid</a:t>
                      </a:r>
                    </a:p>
                    <a:p>
                      <a:pPr>
                        <a:lnSpc>
                          <a:spcPct val="106000"/>
                        </a:lnSpc>
                        <a:spcAft>
                          <a:spcPts val="800"/>
                        </a:spcAft>
                      </a:pP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3037783"/>
                  </a:ext>
                </a:extLst>
              </a:tr>
              <a:tr h="265141">
                <a:tc>
                  <a:txBody>
                    <a:bodyPr/>
                    <a:lstStyle/>
                    <a:p>
                      <a:pPr>
                        <a:lnSpc>
                          <a:spcPct val="106000"/>
                        </a:lnSpc>
                        <a:spcAft>
                          <a:spcPts val="800"/>
                        </a:spcAft>
                      </a:pPr>
                      <a:r>
                        <a:rPr lang="nb-NO" sz="1100">
                          <a:effectLst/>
                        </a:rPr>
                        <a:t>09:30 – 09:45</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800"/>
                        </a:spcAft>
                      </a:pPr>
                      <a:r>
                        <a:rPr lang="nb-NO" sz="1100" dirty="0">
                          <a:effectLst/>
                        </a:rPr>
                        <a:t>Pause</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800"/>
                        </a:spcAft>
                      </a:pPr>
                      <a:r>
                        <a:rPr lang="nb-NO" sz="1100" dirty="0">
                          <a:effectLst/>
                        </a:rPr>
                        <a:t>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23568716"/>
                  </a:ext>
                </a:extLst>
              </a:tr>
              <a:tr h="265141">
                <a:tc>
                  <a:txBody>
                    <a:bodyPr/>
                    <a:lstStyle/>
                    <a:p>
                      <a:pPr>
                        <a:lnSpc>
                          <a:spcPct val="106000"/>
                        </a:lnSpc>
                        <a:spcAft>
                          <a:spcPts val="800"/>
                        </a:spcAft>
                      </a:pPr>
                      <a:r>
                        <a:rPr lang="nb-NO" sz="1100">
                          <a:effectLst/>
                        </a:rPr>
                        <a:t>09:45 – 10:30</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800"/>
                        </a:spcAft>
                      </a:pP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800"/>
                        </a:spcAft>
                      </a:pPr>
                      <a:r>
                        <a:rPr lang="nb-NO" sz="1100" dirty="0">
                          <a:effectLst/>
                        </a:rPr>
                        <a:t>Gruppearbeid</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91236419"/>
                  </a:ext>
                </a:extLst>
              </a:tr>
              <a:tr h="265141">
                <a:tc>
                  <a:txBody>
                    <a:bodyPr/>
                    <a:lstStyle/>
                    <a:p>
                      <a:pPr>
                        <a:lnSpc>
                          <a:spcPct val="106000"/>
                        </a:lnSpc>
                        <a:spcAft>
                          <a:spcPts val="800"/>
                        </a:spcAft>
                      </a:pPr>
                      <a:r>
                        <a:rPr lang="nb-NO" sz="1100">
                          <a:effectLst/>
                        </a:rPr>
                        <a:t>10:30 - 10:45</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800"/>
                        </a:spcAft>
                      </a:pPr>
                      <a:r>
                        <a:rPr lang="nb-NO" sz="1100" dirty="0">
                          <a:effectLst/>
                        </a:rPr>
                        <a:t>Pause</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800"/>
                        </a:spcAft>
                      </a:pPr>
                      <a:r>
                        <a:rPr lang="nb-NO" sz="1100">
                          <a:effectLst/>
                        </a:rPr>
                        <a: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08086687"/>
                  </a:ext>
                </a:extLst>
              </a:tr>
              <a:tr h="1530432">
                <a:tc>
                  <a:txBody>
                    <a:bodyPr/>
                    <a:lstStyle/>
                    <a:p>
                      <a:pPr>
                        <a:lnSpc>
                          <a:spcPct val="106000"/>
                        </a:lnSpc>
                        <a:spcAft>
                          <a:spcPts val="800"/>
                        </a:spcAft>
                      </a:pPr>
                      <a:r>
                        <a:rPr lang="nb-NO" sz="1100">
                          <a:effectLst/>
                        </a:rPr>
                        <a:t>10:45 – 11:30</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6000"/>
                        </a:lnSpc>
                        <a:spcAft>
                          <a:spcPts val="800"/>
                        </a:spcAft>
                      </a:pPr>
                      <a:endParaRPr lang="nb-NO" sz="1100" dirty="0">
                        <a:effectLst/>
                      </a:endParaRPr>
                    </a:p>
                  </a:txBody>
                  <a:tcPr marL="68580" marR="68580" marT="0" marB="0"/>
                </a:tc>
                <a:tc>
                  <a:txBody>
                    <a:bodyPr/>
                    <a:lstStyle/>
                    <a:p>
                      <a:pPr>
                        <a:lnSpc>
                          <a:spcPct val="106000"/>
                        </a:lnSpc>
                        <a:spcAft>
                          <a:spcPts val="800"/>
                        </a:spcAft>
                      </a:pPr>
                      <a:r>
                        <a:rPr lang="nb-NO" sz="1100" dirty="0">
                          <a:effectLst/>
                        </a:rPr>
                        <a:t>Diskusjon etter gruppearbeid</a:t>
                      </a:r>
                    </a:p>
                    <a:p>
                      <a:pPr>
                        <a:lnSpc>
                          <a:spcPct val="106000"/>
                        </a:lnSpc>
                        <a:spcAft>
                          <a:spcPts val="800"/>
                        </a:spcAft>
                      </a:pPr>
                      <a:r>
                        <a:rPr lang="nb-NO" sz="1100" dirty="0">
                          <a:effectLst/>
                        </a:rPr>
                        <a:t>Oppsummering</a:t>
                      </a:r>
                    </a:p>
                    <a:p>
                      <a:pPr>
                        <a:lnSpc>
                          <a:spcPct val="106000"/>
                        </a:lnSpc>
                        <a:spcAft>
                          <a:spcPts val="800"/>
                        </a:spcAft>
                      </a:pPr>
                      <a:r>
                        <a:rPr lang="nb-NO" sz="1100" dirty="0">
                          <a:effectLst/>
                        </a:rPr>
                        <a:t>Beslutning i sak 3: Struktur i Trøndelag</a:t>
                      </a:r>
                    </a:p>
                    <a:p>
                      <a:pPr>
                        <a:lnSpc>
                          <a:spcPct val="106000"/>
                        </a:lnSpc>
                        <a:spcAft>
                          <a:spcPts val="800"/>
                        </a:spcAft>
                      </a:pPr>
                      <a:endParaRPr lang="nb-NO" sz="1100" dirty="0">
                        <a:effectLst/>
                      </a:endParaRPr>
                    </a:p>
                    <a:p>
                      <a:pPr>
                        <a:lnSpc>
                          <a:spcPct val="106000"/>
                        </a:lnSpc>
                        <a:spcAft>
                          <a:spcPts val="800"/>
                        </a:spcAft>
                      </a:pPr>
                      <a:r>
                        <a:rPr lang="nb-NO" sz="1100" dirty="0">
                          <a:effectLst/>
                        </a:rPr>
                        <a:t>---frem til neste møte</a:t>
                      </a:r>
                    </a:p>
                  </a:txBody>
                  <a:tcPr marL="68580" marR="68580" marT="0" marB="0"/>
                </a:tc>
                <a:extLst>
                  <a:ext uri="{0D108BD9-81ED-4DB2-BD59-A6C34878D82A}">
                    <a16:rowId xmlns:a16="http://schemas.microsoft.com/office/drawing/2014/main" val="2295504325"/>
                  </a:ext>
                </a:extLst>
              </a:tr>
            </a:tbl>
          </a:graphicData>
        </a:graphic>
      </p:graphicFrame>
      <p:sp>
        <p:nvSpPr>
          <p:cNvPr id="7" name="Plassholder for tekst 2">
            <a:extLst>
              <a:ext uri="{FF2B5EF4-FFF2-40B4-BE49-F238E27FC236}">
                <a16:creationId xmlns:a16="http://schemas.microsoft.com/office/drawing/2014/main" id="{04BF68A5-9BD5-4A6E-8DED-1DC284FD667D}"/>
              </a:ext>
            </a:extLst>
          </p:cNvPr>
          <p:cNvSpPr>
            <a:spLocks noGrp="1"/>
          </p:cNvSpPr>
          <p:nvPr>
            <p:ph type="body" sz="quarter" idx="11"/>
          </p:nvPr>
        </p:nvSpPr>
        <p:spPr>
          <a:xfrm>
            <a:off x="7213600" y="2425699"/>
            <a:ext cx="4711700" cy="3790800"/>
          </a:xfrm>
        </p:spPr>
        <p: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nb-NO" dirty="0"/>
              <a:t>Lunsj 11.30 – 12.30</a:t>
            </a:r>
          </a:p>
          <a:p>
            <a:pPr marL="0" marR="0" lvl="0" indent="0" algn="l" defTabSz="914400" rtl="0" eaLnBrk="1" fontAlgn="auto" latinLnBrk="0" hangingPunct="1">
              <a:lnSpc>
                <a:spcPct val="106000"/>
              </a:lnSpc>
              <a:spcBef>
                <a:spcPts val="0"/>
              </a:spcBef>
              <a:spcAft>
                <a:spcPts val="800"/>
              </a:spcAft>
              <a:buClrTx/>
              <a:buSzTx/>
              <a:buFontTx/>
              <a:buNone/>
              <a:tabLst/>
              <a:defRPr/>
            </a:pPr>
            <a:endParaRPr lang="nb-NO" dirty="0"/>
          </a:p>
          <a:p>
            <a:pPr marL="0" marR="0" lvl="0" indent="0" algn="l" defTabSz="914400" rtl="0" eaLnBrk="1" fontAlgn="auto" latinLnBrk="0" hangingPunct="1">
              <a:lnSpc>
                <a:spcPct val="106000"/>
              </a:lnSpc>
              <a:spcBef>
                <a:spcPts val="0"/>
              </a:spcBef>
              <a:spcAft>
                <a:spcPts val="800"/>
              </a:spcAft>
              <a:buClrTx/>
              <a:buSzTx/>
              <a:buFontTx/>
              <a:buNone/>
              <a:tabLst/>
              <a:defRPr/>
            </a:pPr>
            <a:r>
              <a:rPr lang="nb-NO" dirty="0" err="1"/>
              <a:t>Dekom</a:t>
            </a:r>
            <a:r>
              <a:rPr lang="nb-NO" dirty="0"/>
              <a:t> fortsetter etter lunsj, frem til 15.30.</a:t>
            </a:r>
          </a:p>
        </p:txBody>
      </p:sp>
    </p:spTree>
    <p:extLst>
      <p:ext uri="{BB962C8B-B14F-4D97-AF65-F5344CB8AC3E}">
        <p14:creationId xmlns:p14="http://schemas.microsoft.com/office/powerpoint/2010/main" val="244255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1ADDFB3-6DCF-4D8A-8854-DD64B6006836}"/>
              </a:ext>
            </a:extLst>
          </p:cNvPr>
          <p:cNvSpPr>
            <a:spLocks noGrp="1"/>
          </p:cNvSpPr>
          <p:nvPr>
            <p:ph type="title"/>
          </p:nvPr>
        </p:nvSpPr>
        <p:spPr>
          <a:xfrm>
            <a:off x="906921" y="403225"/>
            <a:ext cx="10080625" cy="1077209"/>
          </a:xfrm>
        </p:spPr>
        <p:txBody>
          <a:bodyPr/>
          <a:lstStyle/>
          <a:p>
            <a:r>
              <a:rPr lang="nb-NO" dirty="0">
                <a:solidFill>
                  <a:schemeClr val="bg1"/>
                </a:solidFill>
              </a:rPr>
              <a:t>Sak 3/2021 Struktur i Trøndelag</a:t>
            </a:r>
          </a:p>
        </p:txBody>
      </p:sp>
      <p:sp>
        <p:nvSpPr>
          <p:cNvPr id="3" name="Plassholder for tekst 2">
            <a:extLst>
              <a:ext uri="{FF2B5EF4-FFF2-40B4-BE49-F238E27FC236}">
                <a16:creationId xmlns:a16="http://schemas.microsoft.com/office/drawing/2014/main" id="{3F4DB200-2FDC-446C-9692-ADBBB981CD63}"/>
              </a:ext>
            </a:extLst>
          </p:cNvPr>
          <p:cNvSpPr>
            <a:spLocks noGrp="1"/>
          </p:cNvSpPr>
          <p:nvPr>
            <p:ph type="body" sz="quarter" idx="11"/>
          </p:nvPr>
        </p:nvSpPr>
        <p:spPr>
          <a:xfrm>
            <a:off x="858187" y="2310515"/>
            <a:ext cx="9428813" cy="4144259"/>
          </a:xfrm>
        </p:spPr>
        <p: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nb-NO" sz="2800" b="0" dirty="0">
                <a:effectLst/>
              </a:rPr>
              <a:t>Hvordan organiserer vi arbeidet med </a:t>
            </a:r>
            <a:r>
              <a:rPr lang="nb-NO" sz="2800" b="1" dirty="0">
                <a:effectLst/>
              </a:rPr>
              <a:t>Kompetanseløftet</a:t>
            </a:r>
            <a:r>
              <a:rPr lang="nb-NO" sz="2800" b="0" dirty="0">
                <a:effectLst/>
              </a:rPr>
              <a:t> på fylkesnivå? </a:t>
            </a:r>
          </a:p>
          <a:p>
            <a:pPr marL="0" marR="0" lvl="0" indent="0" algn="l" defTabSz="914400" rtl="0" eaLnBrk="1" fontAlgn="auto" latinLnBrk="0" hangingPunct="1">
              <a:lnSpc>
                <a:spcPct val="106000"/>
              </a:lnSpc>
              <a:spcBef>
                <a:spcPts val="0"/>
              </a:spcBef>
              <a:spcAft>
                <a:spcPts val="800"/>
              </a:spcAft>
              <a:buClrTx/>
              <a:buSzTx/>
              <a:buFontTx/>
              <a:buNone/>
              <a:tabLst/>
              <a:defRPr/>
            </a:pPr>
            <a:endParaRPr lang="nb-NO" sz="2800" dirty="0">
              <a:effectLst/>
            </a:endParaRPr>
          </a:p>
          <a:p>
            <a:pPr marL="0" marR="0" lvl="0" indent="0" algn="l" defTabSz="914400" rtl="0" eaLnBrk="1" fontAlgn="auto" latinLnBrk="0" hangingPunct="1">
              <a:lnSpc>
                <a:spcPct val="106000"/>
              </a:lnSpc>
              <a:spcBef>
                <a:spcPts val="0"/>
              </a:spcBef>
              <a:spcAft>
                <a:spcPts val="800"/>
              </a:spcAft>
              <a:buClrTx/>
              <a:buSzTx/>
              <a:buFontTx/>
              <a:buNone/>
              <a:tabLst/>
              <a:defRPr/>
            </a:pPr>
            <a:r>
              <a:rPr lang="nb-NO" sz="2800" dirty="0">
                <a:effectLst/>
              </a:rPr>
              <a:t>Struktur, økonomi, beslutningsprosesser</a:t>
            </a:r>
          </a:p>
          <a:p>
            <a:pPr marL="0" marR="0" lvl="0" indent="0" algn="l" defTabSz="914400" rtl="0" eaLnBrk="1" fontAlgn="auto" latinLnBrk="0" hangingPunct="1">
              <a:lnSpc>
                <a:spcPct val="106000"/>
              </a:lnSpc>
              <a:spcBef>
                <a:spcPts val="0"/>
              </a:spcBef>
              <a:spcAft>
                <a:spcPts val="800"/>
              </a:spcAft>
              <a:buClrTx/>
              <a:buSzTx/>
              <a:buFontTx/>
              <a:buNone/>
              <a:tabLst/>
              <a:defRPr/>
            </a:pPr>
            <a:endParaRPr lang="nb-NO" sz="2800" b="0" dirty="0">
              <a:effectLst/>
            </a:endParaRPr>
          </a:p>
          <a:p>
            <a:pPr marL="0" marR="0" lvl="0" indent="0" algn="l" defTabSz="914400" rtl="0" eaLnBrk="1" fontAlgn="auto" latinLnBrk="0" hangingPunct="1">
              <a:lnSpc>
                <a:spcPct val="106000"/>
              </a:lnSpc>
              <a:spcBef>
                <a:spcPts val="0"/>
              </a:spcBef>
              <a:spcAft>
                <a:spcPts val="800"/>
              </a:spcAft>
              <a:buClrTx/>
              <a:buSzTx/>
              <a:buFontTx/>
              <a:buNone/>
              <a:tabLst/>
              <a:defRPr/>
            </a:pPr>
            <a:r>
              <a:rPr lang="nb-NO" sz="2800" b="0" dirty="0">
                <a:effectLst/>
              </a:rPr>
              <a:t>Gruppearbeid</a:t>
            </a:r>
          </a:p>
          <a:p>
            <a:endParaRPr lang="nb-NO" dirty="0"/>
          </a:p>
        </p:txBody>
      </p:sp>
    </p:spTree>
    <p:extLst>
      <p:ext uri="{BB962C8B-B14F-4D97-AF65-F5344CB8AC3E}">
        <p14:creationId xmlns:p14="http://schemas.microsoft.com/office/powerpoint/2010/main" val="1941050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1ADDFB3-6DCF-4D8A-8854-DD64B6006836}"/>
              </a:ext>
            </a:extLst>
          </p:cNvPr>
          <p:cNvSpPr>
            <a:spLocks noGrp="1"/>
          </p:cNvSpPr>
          <p:nvPr>
            <p:ph type="title"/>
          </p:nvPr>
        </p:nvSpPr>
        <p:spPr>
          <a:xfrm>
            <a:off x="906921" y="403225"/>
            <a:ext cx="10080625" cy="1077209"/>
          </a:xfrm>
        </p:spPr>
        <p:txBody>
          <a:bodyPr/>
          <a:lstStyle/>
          <a:p>
            <a:r>
              <a:rPr lang="nb-NO" sz="1800" dirty="0">
                <a:solidFill>
                  <a:schemeClr val="bg1"/>
                </a:solidFill>
              </a:rPr>
              <a:t>Sak 3/2021     </a:t>
            </a:r>
            <a:br>
              <a:rPr lang="nb-NO" sz="1800" dirty="0">
                <a:solidFill>
                  <a:schemeClr val="bg1"/>
                </a:solidFill>
              </a:rPr>
            </a:br>
            <a:r>
              <a:rPr lang="nb-NO" dirty="0">
                <a:solidFill>
                  <a:schemeClr val="bg1"/>
                </a:solidFill>
              </a:rPr>
              <a:t>Struktur i Trøndelag</a:t>
            </a:r>
          </a:p>
        </p:txBody>
      </p:sp>
      <p:sp>
        <p:nvSpPr>
          <p:cNvPr id="10" name="Rektangel: avrundede hjørner 9">
            <a:extLst>
              <a:ext uri="{FF2B5EF4-FFF2-40B4-BE49-F238E27FC236}">
                <a16:creationId xmlns:a16="http://schemas.microsoft.com/office/drawing/2014/main" id="{336541AB-83D9-4780-9F2A-49D8050828C3}"/>
              </a:ext>
            </a:extLst>
          </p:cNvPr>
          <p:cNvSpPr/>
          <p:nvPr/>
        </p:nvSpPr>
        <p:spPr>
          <a:xfrm>
            <a:off x="1854200" y="3200400"/>
            <a:ext cx="2280919" cy="13919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b="1" dirty="0" err="1"/>
              <a:t>Rekom</a:t>
            </a:r>
            <a:endParaRPr lang="nb-NO" b="1" dirty="0"/>
          </a:p>
          <a:p>
            <a:pPr algn="ctr"/>
            <a:endParaRPr lang="nb-NO" sz="1200" dirty="0"/>
          </a:p>
        </p:txBody>
      </p:sp>
      <p:sp>
        <p:nvSpPr>
          <p:cNvPr id="11" name="Rektangel: avrundede hjørner 10">
            <a:extLst>
              <a:ext uri="{FF2B5EF4-FFF2-40B4-BE49-F238E27FC236}">
                <a16:creationId xmlns:a16="http://schemas.microsoft.com/office/drawing/2014/main" id="{C3316611-5C7D-43E3-A2EB-BBCC327A3283}"/>
              </a:ext>
            </a:extLst>
          </p:cNvPr>
          <p:cNvSpPr/>
          <p:nvPr/>
        </p:nvSpPr>
        <p:spPr>
          <a:xfrm>
            <a:off x="7962900" y="3200400"/>
            <a:ext cx="2280919" cy="13919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b="1" dirty="0" err="1"/>
              <a:t>Dekom</a:t>
            </a:r>
            <a:endParaRPr lang="nb-NO" b="1" dirty="0"/>
          </a:p>
        </p:txBody>
      </p:sp>
      <p:sp>
        <p:nvSpPr>
          <p:cNvPr id="12" name="Rektangel: avrundede hjørner 11">
            <a:extLst>
              <a:ext uri="{FF2B5EF4-FFF2-40B4-BE49-F238E27FC236}">
                <a16:creationId xmlns:a16="http://schemas.microsoft.com/office/drawing/2014/main" id="{D9515D41-9170-4078-AA8B-DF132D32A0C0}"/>
              </a:ext>
            </a:extLst>
          </p:cNvPr>
          <p:cNvSpPr/>
          <p:nvPr/>
        </p:nvSpPr>
        <p:spPr>
          <a:xfrm>
            <a:off x="1292859" y="3924296"/>
            <a:ext cx="3317241" cy="7594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srgbClr val="000000"/>
                </a:solidFill>
              </a:rPr>
              <a:t>-inkluderer kompetanseløftet</a:t>
            </a:r>
          </a:p>
        </p:txBody>
      </p:sp>
      <p:sp>
        <p:nvSpPr>
          <p:cNvPr id="13" name="Rektangel: avrundede hjørner 12">
            <a:extLst>
              <a:ext uri="{FF2B5EF4-FFF2-40B4-BE49-F238E27FC236}">
                <a16:creationId xmlns:a16="http://schemas.microsoft.com/office/drawing/2014/main" id="{0BE631BA-2600-4034-A7D7-A1B1F363DB21}"/>
              </a:ext>
            </a:extLst>
          </p:cNvPr>
          <p:cNvSpPr/>
          <p:nvPr/>
        </p:nvSpPr>
        <p:spPr>
          <a:xfrm>
            <a:off x="7444738" y="3970016"/>
            <a:ext cx="3317241" cy="7594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srgbClr val="000000"/>
                </a:solidFill>
              </a:rPr>
              <a:t>-inkluderer kompetanseløftet</a:t>
            </a:r>
          </a:p>
        </p:txBody>
      </p:sp>
      <p:sp>
        <p:nvSpPr>
          <p:cNvPr id="15" name="Rektangel: avrundede hjørner 14">
            <a:extLst>
              <a:ext uri="{FF2B5EF4-FFF2-40B4-BE49-F238E27FC236}">
                <a16:creationId xmlns:a16="http://schemas.microsoft.com/office/drawing/2014/main" id="{7009E87A-CBAE-4564-A644-033D3CA9E069}"/>
              </a:ext>
            </a:extLst>
          </p:cNvPr>
          <p:cNvSpPr/>
          <p:nvPr/>
        </p:nvSpPr>
        <p:spPr>
          <a:xfrm>
            <a:off x="4873536" y="4825999"/>
            <a:ext cx="2444927" cy="13919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b="1" dirty="0" err="1"/>
              <a:t>Rekom</a:t>
            </a:r>
            <a:r>
              <a:rPr lang="nb-NO" b="1" dirty="0"/>
              <a:t>/</a:t>
            </a:r>
            <a:r>
              <a:rPr lang="nb-NO" b="1" dirty="0" err="1"/>
              <a:t>Dekom</a:t>
            </a:r>
            <a:r>
              <a:rPr lang="nb-NO" b="1" dirty="0"/>
              <a:t>/</a:t>
            </a:r>
          </a:p>
          <a:p>
            <a:pPr algn="ctr"/>
            <a:r>
              <a:rPr lang="nb-NO" b="1" dirty="0"/>
              <a:t>kompetanseløftet</a:t>
            </a:r>
          </a:p>
        </p:txBody>
      </p:sp>
    </p:spTree>
    <p:extLst>
      <p:ext uri="{BB962C8B-B14F-4D97-AF65-F5344CB8AC3E}">
        <p14:creationId xmlns:p14="http://schemas.microsoft.com/office/powerpoint/2010/main" val="221236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1EBD4B32-6666-4FDE-8AF6-8F5B7F1FF77C}"/>
              </a:ext>
            </a:extLst>
          </p:cNvPr>
          <p:cNvSpPr>
            <a:spLocks noGrp="1"/>
          </p:cNvSpPr>
          <p:nvPr>
            <p:ph type="title"/>
          </p:nvPr>
        </p:nvSpPr>
        <p:spPr>
          <a:xfrm>
            <a:off x="906921" y="403225"/>
            <a:ext cx="10080625" cy="1077209"/>
          </a:xfrm>
        </p:spPr>
        <p:txBody>
          <a:bodyPr/>
          <a:lstStyle/>
          <a:p>
            <a:r>
              <a:rPr lang="nb-NO" sz="1800" dirty="0">
                <a:solidFill>
                  <a:schemeClr val="bg1"/>
                </a:solidFill>
              </a:rPr>
              <a:t>Sak 3/2021     </a:t>
            </a:r>
            <a:br>
              <a:rPr lang="nb-NO" sz="1800" dirty="0">
                <a:solidFill>
                  <a:schemeClr val="bg1"/>
                </a:solidFill>
              </a:rPr>
            </a:br>
            <a:r>
              <a:rPr lang="nb-NO" dirty="0">
                <a:solidFill>
                  <a:schemeClr val="bg1"/>
                </a:solidFill>
              </a:rPr>
              <a:t>Økonomi – innretning for kompetanseløftet </a:t>
            </a:r>
          </a:p>
        </p:txBody>
      </p:sp>
      <p:graphicFrame>
        <p:nvGraphicFramePr>
          <p:cNvPr id="10" name="Diagram 9">
            <a:extLst>
              <a:ext uri="{FF2B5EF4-FFF2-40B4-BE49-F238E27FC236}">
                <a16:creationId xmlns:a16="http://schemas.microsoft.com/office/drawing/2014/main" id="{F953CCFE-61D0-4EF0-B621-5C9F12EFAC8A}"/>
              </a:ext>
            </a:extLst>
          </p:cNvPr>
          <p:cNvGraphicFramePr/>
          <p:nvPr/>
        </p:nvGraphicFramePr>
        <p:xfrm>
          <a:off x="3268862" y="2133648"/>
          <a:ext cx="2460359" cy="195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a:extLst>
              <a:ext uri="{FF2B5EF4-FFF2-40B4-BE49-F238E27FC236}">
                <a16:creationId xmlns:a16="http://schemas.microsoft.com/office/drawing/2014/main" id="{EB0D821F-1AE1-4518-853C-69CCA1346AAF}"/>
              </a:ext>
            </a:extLst>
          </p:cNvPr>
          <p:cNvGraphicFramePr/>
          <p:nvPr/>
        </p:nvGraphicFramePr>
        <p:xfrm>
          <a:off x="6096000" y="1995813"/>
          <a:ext cx="2604565" cy="239417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 name="Diagram 11">
            <a:extLst>
              <a:ext uri="{FF2B5EF4-FFF2-40B4-BE49-F238E27FC236}">
                <a16:creationId xmlns:a16="http://schemas.microsoft.com/office/drawing/2014/main" id="{B0DAD278-8CD7-4036-B457-5134D52EBF1E}"/>
              </a:ext>
            </a:extLst>
          </p:cNvPr>
          <p:cNvGraphicFramePr/>
          <p:nvPr/>
        </p:nvGraphicFramePr>
        <p:xfrm>
          <a:off x="9067344" y="2146083"/>
          <a:ext cx="2561958" cy="209363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4" name="Diagram 13">
            <a:extLst>
              <a:ext uri="{FF2B5EF4-FFF2-40B4-BE49-F238E27FC236}">
                <a16:creationId xmlns:a16="http://schemas.microsoft.com/office/drawing/2014/main" id="{2259C071-46F3-4363-BA06-2EBBD9BA4002}"/>
              </a:ext>
            </a:extLst>
          </p:cNvPr>
          <p:cNvGraphicFramePr/>
          <p:nvPr/>
        </p:nvGraphicFramePr>
        <p:xfrm>
          <a:off x="539754" y="2095596"/>
          <a:ext cx="2460359" cy="19558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5" name="Rektangel 14">
            <a:extLst>
              <a:ext uri="{FF2B5EF4-FFF2-40B4-BE49-F238E27FC236}">
                <a16:creationId xmlns:a16="http://schemas.microsoft.com/office/drawing/2014/main" id="{EE013421-3240-4C5E-A86B-B935B775123E}"/>
              </a:ext>
            </a:extLst>
          </p:cNvPr>
          <p:cNvSpPr/>
          <p:nvPr/>
        </p:nvSpPr>
        <p:spPr>
          <a:xfrm flipV="1">
            <a:off x="539754" y="4382948"/>
            <a:ext cx="11296646" cy="504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16" name="Diagram 15">
            <a:extLst>
              <a:ext uri="{FF2B5EF4-FFF2-40B4-BE49-F238E27FC236}">
                <a16:creationId xmlns:a16="http://schemas.microsoft.com/office/drawing/2014/main" id="{B40BF538-4E25-46DB-B25C-D61C51CBDD6C}"/>
              </a:ext>
            </a:extLst>
          </p:cNvPr>
          <p:cNvGraphicFramePr/>
          <p:nvPr/>
        </p:nvGraphicFramePr>
        <p:xfrm>
          <a:off x="539753" y="4764987"/>
          <a:ext cx="2460359" cy="195580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17" name="Diagram 16">
            <a:extLst>
              <a:ext uri="{FF2B5EF4-FFF2-40B4-BE49-F238E27FC236}">
                <a16:creationId xmlns:a16="http://schemas.microsoft.com/office/drawing/2014/main" id="{0CC734FE-817D-473D-946F-CEC13DE0E702}"/>
              </a:ext>
            </a:extLst>
          </p:cNvPr>
          <p:cNvGraphicFramePr/>
          <p:nvPr/>
        </p:nvGraphicFramePr>
        <p:xfrm>
          <a:off x="6481961" y="4542269"/>
          <a:ext cx="2460359" cy="195580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18" name="Diagram 17">
            <a:extLst>
              <a:ext uri="{FF2B5EF4-FFF2-40B4-BE49-F238E27FC236}">
                <a16:creationId xmlns:a16="http://schemas.microsoft.com/office/drawing/2014/main" id="{9BA63F19-BD13-49E7-B459-2DBED6257C2E}"/>
              </a:ext>
            </a:extLst>
          </p:cNvPr>
          <p:cNvGraphicFramePr/>
          <p:nvPr/>
        </p:nvGraphicFramePr>
        <p:xfrm>
          <a:off x="9090289" y="4533218"/>
          <a:ext cx="2561958" cy="2093635"/>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sp>
        <p:nvSpPr>
          <p:cNvPr id="19" name="TekstSylinder 18">
            <a:extLst>
              <a:ext uri="{FF2B5EF4-FFF2-40B4-BE49-F238E27FC236}">
                <a16:creationId xmlns:a16="http://schemas.microsoft.com/office/drawing/2014/main" id="{C8EEADB0-B7B3-48DE-AC56-D340A37F0D03}"/>
              </a:ext>
            </a:extLst>
          </p:cNvPr>
          <p:cNvSpPr txBox="1"/>
          <p:nvPr/>
        </p:nvSpPr>
        <p:spPr>
          <a:xfrm>
            <a:off x="355600" y="2036475"/>
            <a:ext cx="2604565" cy="369332"/>
          </a:xfrm>
          <a:prstGeom prst="rect">
            <a:avLst/>
          </a:prstGeom>
          <a:noFill/>
        </p:spPr>
        <p:txBody>
          <a:bodyPr wrap="square" rtlCol="0">
            <a:spAutoFit/>
          </a:bodyPr>
          <a:lstStyle/>
          <a:p>
            <a:r>
              <a:rPr lang="nb-NO" dirty="0"/>
              <a:t>Fra 2023</a:t>
            </a:r>
          </a:p>
        </p:txBody>
      </p:sp>
      <p:sp>
        <p:nvSpPr>
          <p:cNvPr id="20" name="TekstSylinder 19">
            <a:extLst>
              <a:ext uri="{FF2B5EF4-FFF2-40B4-BE49-F238E27FC236}">
                <a16:creationId xmlns:a16="http://schemas.microsoft.com/office/drawing/2014/main" id="{ED2E2FD7-8566-4D22-8DB8-96F7B21C84B3}"/>
              </a:ext>
            </a:extLst>
          </p:cNvPr>
          <p:cNvSpPr txBox="1"/>
          <p:nvPr/>
        </p:nvSpPr>
        <p:spPr>
          <a:xfrm>
            <a:off x="402429" y="4542269"/>
            <a:ext cx="2604565" cy="369332"/>
          </a:xfrm>
          <a:prstGeom prst="rect">
            <a:avLst/>
          </a:prstGeom>
          <a:noFill/>
        </p:spPr>
        <p:txBody>
          <a:bodyPr wrap="square" rtlCol="0">
            <a:spAutoFit/>
          </a:bodyPr>
          <a:lstStyle/>
          <a:p>
            <a:r>
              <a:rPr lang="nb-NO" dirty="0"/>
              <a:t>2022</a:t>
            </a:r>
          </a:p>
        </p:txBody>
      </p:sp>
      <p:graphicFrame>
        <p:nvGraphicFramePr>
          <p:cNvPr id="21" name="Diagram 20">
            <a:extLst>
              <a:ext uri="{FF2B5EF4-FFF2-40B4-BE49-F238E27FC236}">
                <a16:creationId xmlns:a16="http://schemas.microsoft.com/office/drawing/2014/main" id="{B6CDA852-A283-41FA-BF6C-A6A3CA7F6641}"/>
              </a:ext>
            </a:extLst>
          </p:cNvPr>
          <p:cNvGraphicFramePr/>
          <p:nvPr/>
        </p:nvGraphicFramePr>
        <p:xfrm>
          <a:off x="3438754" y="4463823"/>
          <a:ext cx="2604565" cy="2394177"/>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Tree>
    <p:extLst>
      <p:ext uri="{BB962C8B-B14F-4D97-AF65-F5344CB8AC3E}">
        <p14:creationId xmlns:p14="http://schemas.microsoft.com/office/powerpoint/2010/main" val="27974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11" grpId="0">
        <p:bldAsOne/>
      </p:bldGraphic>
      <p:bldGraphic spid="12" grpId="0">
        <p:bldAsOne/>
      </p:bldGraphic>
      <p:bldGraphic spid="14" grpId="0">
        <p:bldAsOne/>
      </p:bldGraphic>
      <p:bldGraphic spid="16" grpId="0">
        <p:bldAsOne/>
      </p:bldGraphic>
      <p:bldGraphic spid="17" grpId="0">
        <p:bldAsOne/>
      </p:bldGraphic>
      <p:bldGraphic spid="18" grpId="0">
        <p:bldAsOne/>
      </p:bldGraphic>
      <p:bldP spid="19" grpId="0"/>
      <p:bldP spid="20" grpId="0"/>
      <p:bldGraphic spid="21"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1ADDFB3-6DCF-4D8A-8854-DD64B6006836}"/>
              </a:ext>
            </a:extLst>
          </p:cNvPr>
          <p:cNvSpPr>
            <a:spLocks noGrp="1"/>
          </p:cNvSpPr>
          <p:nvPr>
            <p:ph type="title"/>
          </p:nvPr>
        </p:nvSpPr>
        <p:spPr>
          <a:xfrm>
            <a:off x="906921" y="403225"/>
            <a:ext cx="10080625" cy="1077209"/>
          </a:xfrm>
        </p:spPr>
        <p:txBody>
          <a:bodyPr/>
          <a:lstStyle/>
          <a:p>
            <a:r>
              <a:rPr lang="nb-NO" sz="1800" dirty="0">
                <a:solidFill>
                  <a:schemeClr val="bg1"/>
                </a:solidFill>
              </a:rPr>
              <a:t>Sak 3/2021     </a:t>
            </a:r>
            <a:br>
              <a:rPr lang="nb-NO" sz="1800" dirty="0">
                <a:solidFill>
                  <a:schemeClr val="bg1"/>
                </a:solidFill>
              </a:rPr>
            </a:br>
            <a:r>
              <a:rPr lang="nb-NO" dirty="0">
                <a:solidFill>
                  <a:schemeClr val="bg1"/>
                </a:solidFill>
              </a:rPr>
              <a:t>Beslutningsprosesser</a:t>
            </a:r>
          </a:p>
        </p:txBody>
      </p:sp>
      <p:sp>
        <p:nvSpPr>
          <p:cNvPr id="10" name="Rektangel: avrundede hjørner 9">
            <a:extLst>
              <a:ext uri="{FF2B5EF4-FFF2-40B4-BE49-F238E27FC236}">
                <a16:creationId xmlns:a16="http://schemas.microsoft.com/office/drawing/2014/main" id="{336541AB-83D9-4780-9F2A-49D8050828C3}"/>
              </a:ext>
            </a:extLst>
          </p:cNvPr>
          <p:cNvSpPr/>
          <p:nvPr/>
        </p:nvSpPr>
        <p:spPr>
          <a:xfrm>
            <a:off x="1854200" y="3200400"/>
            <a:ext cx="2280919" cy="13919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b="1" dirty="0" err="1"/>
              <a:t>Rekom</a:t>
            </a:r>
            <a:endParaRPr lang="nb-NO" b="1" dirty="0"/>
          </a:p>
          <a:p>
            <a:pPr algn="ctr"/>
            <a:endParaRPr lang="nb-NO" sz="1200" dirty="0"/>
          </a:p>
        </p:txBody>
      </p:sp>
      <p:sp>
        <p:nvSpPr>
          <p:cNvPr id="11" name="Rektangel: avrundede hjørner 10">
            <a:extLst>
              <a:ext uri="{FF2B5EF4-FFF2-40B4-BE49-F238E27FC236}">
                <a16:creationId xmlns:a16="http://schemas.microsoft.com/office/drawing/2014/main" id="{C3316611-5C7D-43E3-A2EB-BBCC327A3283}"/>
              </a:ext>
            </a:extLst>
          </p:cNvPr>
          <p:cNvSpPr/>
          <p:nvPr/>
        </p:nvSpPr>
        <p:spPr>
          <a:xfrm>
            <a:off x="7962898" y="3200399"/>
            <a:ext cx="2280919" cy="13919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b="1" dirty="0" err="1"/>
              <a:t>Dekom</a:t>
            </a:r>
            <a:endParaRPr lang="nb-NO" b="1" dirty="0"/>
          </a:p>
        </p:txBody>
      </p:sp>
      <p:sp>
        <p:nvSpPr>
          <p:cNvPr id="12" name="Rektangel: avrundede hjørner 11">
            <a:extLst>
              <a:ext uri="{FF2B5EF4-FFF2-40B4-BE49-F238E27FC236}">
                <a16:creationId xmlns:a16="http://schemas.microsoft.com/office/drawing/2014/main" id="{D9515D41-9170-4078-AA8B-DF132D32A0C0}"/>
              </a:ext>
            </a:extLst>
          </p:cNvPr>
          <p:cNvSpPr/>
          <p:nvPr/>
        </p:nvSpPr>
        <p:spPr>
          <a:xfrm>
            <a:off x="1292859" y="3924296"/>
            <a:ext cx="3317241" cy="7594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srgbClr val="000000"/>
                </a:solidFill>
              </a:rPr>
              <a:t>-inkluderer kompetanseløftet</a:t>
            </a:r>
          </a:p>
        </p:txBody>
      </p:sp>
      <p:sp>
        <p:nvSpPr>
          <p:cNvPr id="13" name="Rektangel: avrundede hjørner 12">
            <a:extLst>
              <a:ext uri="{FF2B5EF4-FFF2-40B4-BE49-F238E27FC236}">
                <a16:creationId xmlns:a16="http://schemas.microsoft.com/office/drawing/2014/main" id="{0BE631BA-2600-4034-A7D7-A1B1F363DB21}"/>
              </a:ext>
            </a:extLst>
          </p:cNvPr>
          <p:cNvSpPr/>
          <p:nvPr/>
        </p:nvSpPr>
        <p:spPr>
          <a:xfrm>
            <a:off x="7444739" y="3990332"/>
            <a:ext cx="3317241" cy="7594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srgbClr val="000000"/>
                </a:solidFill>
              </a:rPr>
              <a:t>-inkluderer kompetanseløftet</a:t>
            </a:r>
          </a:p>
        </p:txBody>
      </p:sp>
      <p:sp>
        <p:nvSpPr>
          <p:cNvPr id="15" name="Rektangel: avrundede hjørner 14">
            <a:extLst>
              <a:ext uri="{FF2B5EF4-FFF2-40B4-BE49-F238E27FC236}">
                <a16:creationId xmlns:a16="http://schemas.microsoft.com/office/drawing/2014/main" id="{7009E87A-CBAE-4564-A644-033D3CA9E069}"/>
              </a:ext>
            </a:extLst>
          </p:cNvPr>
          <p:cNvSpPr/>
          <p:nvPr/>
        </p:nvSpPr>
        <p:spPr>
          <a:xfrm>
            <a:off x="4873536" y="4825999"/>
            <a:ext cx="2444927" cy="13919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b="1" dirty="0" err="1"/>
              <a:t>Rekom</a:t>
            </a:r>
            <a:r>
              <a:rPr lang="nb-NO" b="1" dirty="0"/>
              <a:t>/</a:t>
            </a:r>
            <a:r>
              <a:rPr lang="nb-NO" b="1" dirty="0" err="1"/>
              <a:t>Dekom</a:t>
            </a:r>
            <a:r>
              <a:rPr lang="nb-NO" b="1" dirty="0"/>
              <a:t>/</a:t>
            </a:r>
          </a:p>
          <a:p>
            <a:pPr algn="ctr"/>
            <a:r>
              <a:rPr lang="nb-NO" b="1" dirty="0"/>
              <a:t>kompetanseløftet</a:t>
            </a:r>
          </a:p>
        </p:txBody>
      </p:sp>
      <p:pic>
        <p:nvPicPr>
          <p:cNvPr id="4" name="Grafikk 3" descr="Arrow circle med heldekkende fyll">
            <a:extLst>
              <a:ext uri="{FF2B5EF4-FFF2-40B4-BE49-F238E27FC236}">
                <a16:creationId xmlns:a16="http://schemas.microsoft.com/office/drawing/2014/main" id="{C9CC7094-FD89-44E2-95EC-B435ED3A04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54779" y="3573077"/>
            <a:ext cx="4008119" cy="4008119"/>
          </a:xfrm>
          <a:prstGeom prst="rect">
            <a:avLst/>
          </a:prstGeom>
        </p:spPr>
      </p:pic>
    </p:spTree>
    <p:extLst>
      <p:ext uri="{BB962C8B-B14F-4D97-AF65-F5344CB8AC3E}">
        <p14:creationId xmlns:p14="http://schemas.microsoft.com/office/powerpoint/2010/main" val="168769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D53F99F-E2FD-424B-94F5-6993D133E9C4}"/>
              </a:ext>
            </a:extLst>
          </p:cNvPr>
          <p:cNvSpPr>
            <a:spLocks noGrp="1"/>
          </p:cNvSpPr>
          <p:nvPr>
            <p:ph type="title"/>
          </p:nvPr>
        </p:nvSpPr>
        <p:spPr>
          <a:xfrm>
            <a:off x="906921" y="548753"/>
            <a:ext cx="10080625" cy="1077209"/>
          </a:xfrm>
        </p:spPr>
        <p:txBody>
          <a:bodyPr/>
          <a:lstStyle/>
          <a:p>
            <a:r>
              <a:rPr lang="nb-NO" sz="2000" dirty="0">
                <a:solidFill>
                  <a:schemeClr val="bg1"/>
                </a:solidFill>
              </a:rPr>
              <a:t>Sak 4/2021</a:t>
            </a:r>
            <a:br>
              <a:rPr lang="nb-NO" dirty="0">
                <a:solidFill>
                  <a:schemeClr val="bg1"/>
                </a:solidFill>
              </a:rPr>
            </a:br>
            <a:r>
              <a:rPr lang="nb-NO" dirty="0" err="1">
                <a:solidFill>
                  <a:schemeClr val="bg1"/>
                </a:solidFill>
              </a:rPr>
              <a:t>Årshjul</a:t>
            </a:r>
            <a:r>
              <a:rPr lang="nb-NO" dirty="0">
                <a:solidFill>
                  <a:schemeClr val="bg1"/>
                </a:solidFill>
              </a:rPr>
              <a:t> </a:t>
            </a:r>
          </a:p>
        </p:txBody>
      </p:sp>
      <p:graphicFrame>
        <p:nvGraphicFramePr>
          <p:cNvPr id="5" name="Tabell 4">
            <a:extLst>
              <a:ext uri="{FF2B5EF4-FFF2-40B4-BE49-F238E27FC236}">
                <a16:creationId xmlns:a16="http://schemas.microsoft.com/office/drawing/2014/main" id="{6371C378-3402-40A4-864B-82E65851842C}"/>
              </a:ext>
            </a:extLst>
          </p:cNvPr>
          <p:cNvGraphicFramePr>
            <a:graphicFrameLocks noGrp="1"/>
          </p:cNvGraphicFramePr>
          <p:nvPr/>
        </p:nvGraphicFramePr>
        <p:xfrm>
          <a:off x="906921" y="2048314"/>
          <a:ext cx="9196634" cy="4767612"/>
        </p:xfrm>
        <a:graphic>
          <a:graphicData uri="http://schemas.openxmlformats.org/drawingml/2006/table">
            <a:tbl>
              <a:tblPr firstRow="1" firstCol="1" bandRow="1"/>
              <a:tblGrid>
                <a:gridCol w="1264511">
                  <a:extLst>
                    <a:ext uri="{9D8B030D-6E8A-4147-A177-3AD203B41FA5}">
                      <a16:colId xmlns:a16="http://schemas.microsoft.com/office/drawing/2014/main" val="1942858102"/>
                    </a:ext>
                  </a:extLst>
                </a:gridCol>
                <a:gridCol w="2442760">
                  <a:extLst>
                    <a:ext uri="{9D8B030D-6E8A-4147-A177-3AD203B41FA5}">
                      <a16:colId xmlns:a16="http://schemas.microsoft.com/office/drawing/2014/main" val="1124901759"/>
                    </a:ext>
                  </a:extLst>
                </a:gridCol>
                <a:gridCol w="2542218">
                  <a:extLst>
                    <a:ext uri="{9D8B030D-6E8A-4147-A177-3AD203B41FA5}">
                      <a16:colId xmlns:a16="http://schemas.microsoft.com/office/drawing/2014/main" val="4047050038"/>
                    </a:ext>
                  </a:extLst>
                </a:gridCol>
                <a:gridCol w="2947145">
                  <a:extLst>
                    <a:ext uri="{9D8B030D-6E8A-4147-A177-3AD203B41FA5}">
                      <a16:colId xmlns:a16="http://schemas.microsoft.com/office/drawing/2014/main" val="2127156003"/>
                    </a:ext>
                  </a:extLst>
                </a:gridCol>
              </a:tblGrid>
              <a:tr h="150518">
                <a:tc>
                  <a:txBody>
                    <a:bodyPr/>
                    <a:lstStyle/>
                    <a:p>
                      <a:pPr algn="l">
                        <a:lnSpc>
                          <a:spcPct val="107000"/>
                        </a:lnSpc>
                        <a:spcAft>
                          <a:spcPts val="800"/>
                        </a:spcAft>
                      </a:pPr>
                      <a:r>
                        <a:rPr lang="nb-NO" sz="1000">
                          <a:effectLst/>
                          <a:latin typeface="+mn-lt"/>
                          <a:ea typeface="Calibri" panose="020F0502020204030204" pitchFamily="34" charset="0"/>
                          <a:cs typeface="Times New Roman" panose="02020603050405020304" pitchFamily="18" charset="0"/>
                        </a:rPr>
                        <a:t>Tidspunkt</a:t>
                      </a:r>
                    </a:p>
                  </a:txBody>
                  <a:tcPr marL="49545" marR="49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nb-NO" sz="1000" dirty="0">
                          <a:effectLst/>
                          <a:latin typeface="+mn-lt"/>
                          <a:ea typeface="Calibri" panose="020F0502020204030204" pitchFamily="34" charset="0"/>
                          <a:cs typeface="Times New Roman" panose="02020603050405020304" pitchFamily="18" charset="0"/>
                        </a:rPr>
                        <a:t>Barnehager/skoler/PPT/virksomheter</a:t>
                      </a:r>
                    </a:p>
                  </a:txBody>
                  <a:tcPr marL="49545" marR="49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nb-NO" sz="1000">
                          <a:effectLst/>
                          <a:latin typeface="+mn-lt"/>
                          <a:ea typeface="Calibri" panose="020F0502020204030204" pitchFamily="34" charset="0"/>
                          <a:cs typeface="Times New Roman" panose="02020603050405020304" pitchFamily="18" charset="0"/>
                        </a:rPr>
                        <a:t>Kompetansenettverket</a:t>
                      </a:r>
                    </a:p>
                  </a:txBody>
                  <a:tcPr marL="49545" marR="49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nb-NO" sz="1000">
                          <a:effectLst/>
                          <a:latin typeface="+mn-lt"/>
                          <a:ea typeface="Calibri" panose="020F0502020204030204" pitchFamily="34" charset="0"/>
                          <a:cs typeface="Times New Roman" panose="02020603050405020304" pitchFamily="18" charset="0"/>
                        </a:rPr>
                        <a:t>Samarbeidsforum</a:t>
                      </a:r>
                    </a:p>
                  </a:txBody>
                  <a:tcPr marL="49545" marR="49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3516392"/>
                  </a:ext>
                </a:extLst>
              </a:tr>
              <a:tr h="422810">
                <a:tc>
                  <a:txBody>
                    <a:bodyPr/>
                    <a:lstStyle/>
                    <a:p>
                      <a:pPr algn="l">
                        <a:lnSpc>
                          <a:spcPct val="107000"/>
                        </a:lnSpc>
                        <a:spcAft>
                          <a:spcPts val="800"/>
                        </a:spcAft>
                      </a:pPr>
                      <a:r>
                        <a:rPr lang="nb-NO" sz="1000">
                          <a:effectLst/>
                          <a:latin typeface="+mn-lt"/>
                          <a:ea typeface="Calibri" panose="020F0502020204030204" pitchFamily="34" charset="0"/>
                          <a:cs typeface="Times New Roman" panose="02020603050405020304" pitchFamily="18" charset="0"/>
                        </a:rPr>
                        <a:t>Desember</a:t>
                      </a:r>
                    </a:p>
                  </a:txBody>
                  <a:tcPr marL="49545" marR="49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nb-NO" sz="1000" u="sng" dirty="0">
                          <a:effectLst/>
                          <a:latin typeface="+mn-lt"/>
                          <a:ea typeface="Calibri" panose="020F0502020204030204" pitchFamily="34" charset="0"/>
                          <a:cs typeface="Times New Roman" panose="02020603050405020304" pitchFamily="18" charset="0"/>
                        </a:rPr>
                        <a:t>Behovsmelding</a:t>
                      </a:r>
                      <a:r>
                        <a:rPr lang="nb-NO" sz="1000" dirty="0">
                          <a:effectLst/>
                          <a:latin typeface="+mn-lt"/>
                          <a:ea typeface="Calibri" panose="020F0502020204030204" pitchFamily="34" charset="0"/>
                          <a:cs typeface="Times New Roman" panose="02020603050405020304" pitchFamily="18" charset="0"/>
                        </a:rPr>
                        <a:t> sendes til kompetansenettverket    </a:t>
                      </a:r>
                      <a:r>
                        <a:rPr lang="nb-NO" sz="1000" b="1" dirty="0">
                          <a:effectLst/>
                          <a:latin typeface="+mn-lt"/>
                          <a:ea typeface="Calibri" panose="020F0502020204030204" pitchFamily="34" charset="0"/>
                          <a:cs typeface="Times New Roman" panose="02020603050405020304" pitchFamily="18" charset="0"/>
                        </a:rPr>
                        <a:t>Frist 1.des</a:t>
                      </a:r>
                    </a:p>
                  </a:txBody>
                  <a:tcPr marL="49545" marR="49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nb-NO" sz="1000">
                          <a:effectLst/>
                          <a:latin typeface="+mn-lt"/>
                          <a:ea typeface="Calibri" panose="020F0502020204030204" pitchFamily="34" charset="0"/>
                          <a:cs typeface="Times New Roman" panose="02020603050405020304" pitchFamily="18" charset="0"/>
                        </a:rPr>
                        <a:t> </a:t>
                      </a:r>
                    </a:p>
                  </a:txBody>
                  <a:tcPr marL="49545" marR="49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nb-NO" sz="1000" dirty="0">
                          <a:effectLst/>
                          <a:latin typeface="+mn-lt"/>
                          <a:ea typeface="Calibri" panose="020F0502020204030204" pitchFamily="34" charset="0"/>
                          <a:cs typeface="Times New Roman" panose="02020603050405020304" pitchFamily="18" charset="0"/>
                        </a:rPr>
                        <a:t> </a:t>
                      </a:r>
                    </a:p>
                  </a:txBody>
                  <a:tcPr marL="49545" marR="49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6930769"/>
                  </a:ext>
                </a:extLst>
              </a:tr>
              <a:tr h="565704">
                <a:tc>
                  <a:txBody>
                    <a:bodyPr/>
                    <a:lstStyle/>
                    <a:p>
                      <a:pPr algn="l">
                        <a:lnSpc>
                          <a:spcPct val="107000"/>
                        </a:lnSpc>
                        <a:spcAft>
                          <a:spcPts val="800"/>
                        </a:spcAft>
                      </a:pPr>
                      <a:r>
                        <a:rPr lang="nb-NO" sz="1000">
                          <a:effectLst/>
                          <a:latin typeface="+mn-lt"/>
                          <a:ea typeface="Calibri" panose="020F0502020204030204" pitchFamily="34" charset="0"/>
                          <a:cs typeface="Times New Roman" panose="02020603050405020304" pitchFamily="18" charset="0"/>
                        </a:rPr>
                        <a:t>Januar</a:t>
                      </a:r>
                    </a:p>
                  </a:txBody>
                  <a:tcPr marL="49545" marR="49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nb-NO" sz="1000" dirty="0">
                          <a:effectLst/>
                          <a:latin typeface="+mn-lt"/>
                          <a:ea typeface="Calibri" panose="020F0502020204030204" pitchFamily="34" charset="0"/>
                          <a:cs typeface="Times New Roman" panose="02020603050405020304" pitchFamily="18" charset="0"/>
                        </a:rPr>
                        <a:t> </a:t>
                      </a:r>
                    </a:p>
                  </a:txBody>
                  <a:tcPr marL="49545" marR="49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nb-NO" sz="1000" b="0" u="sng" dirty="0">
                          <a:effectLst/>
                          <a:latin typeface="+mn-lt"/>
                          <a:ea typeface="Calibri" panose="020F0502020204030204" pitchFamily="34" charset="0"/>
                          <a:cs typeface="Times New Roman" panose="02020603050405020304" pitchFamily="18" charset="0"/>
                        </a:rPr>
                        <a:t>Rapportering</a:t>
                      </a:r>
                      <a:r>
                        <a:rPr lang="nb-NO" sz="1000" dirty="0">
                          <a:effectLst/>
                          <a:latin typeface="+mn-lt"/>
                          <a:ea typeface="Calibri" panose="020F0502020204030204" pitchFamily="34" charset="0"/>
                          <a:cs typeface="Times New Roman" panose="02020603050405020304" pitchFamily="18" charset="0"/>
                        </a:rPr>
                        <a:t> for partnerskapets tildelte midler for forrige år, </a:t>
                      </a:r>
                      <a:r>
                        <a:rPr lang="nb-NO" sz="1000" b="1" dirty="0">
                          <a:effectLst/>
                          <a:latin typeface="+mn-lt"/>
                          <a:ea typeface="Calibri" panose="020F0502020204030204" pitchFamily="34" charset="0"/>
                          <a:cs typeface="Times New Roman" panose="02020603050405020304" pitchFamily="18" charset="0"/>
                        </a:rPr>
                        <a:t>15.januar</a:t>
                      </a:r>
                    </a:p>
                  </a:txBody>
                  <a:tcPr marL="49545" marR="49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nb-NO" sz="1000">
                          <a:effectLst/>
                          <a:latin typeface="+mn-lt"/>
                          <a:ea typeface="Calibri" panose="020F0502020204030204" pitchFamily="34" charset="0"/>
                          <a:cs typeface="Times New Roman" panose="02020603050405020304" pitchFamily="18" charset="0"/>
                        </a:rPr>
                        <a:t>Felles møte i samarbeidsforum</a:t>
                      </a:r>
                    </a:p>
                    <a:p>
                      <a:pPr algn="l">
                        <a:lnSpc>
                          <a:spcPct val="107000"/>
                        </a:lnSpc>
                        <a:spcAft>
                          <a:spcPts val="800"/>
                        </a:spcAft>
                      </a:pPr>
                      <a:r>
                        <a:rPr lang="nb-NO" sz="1000">
                          <a:effectLst/>
                          <a:latin typeface="+mn-lt"/>
                          <a:ea typeface="Calibri" panose="020F0502020204030204" pitchFamily="34" charset="0"/>
                          <a:cs typeface="Times New Roman" panose="02020603050405020304" pitchFamily="18" charset="0"/>
                        </a:rPr>
                        <a:t>- fordelingsnøkkel for tilskuddsmidler for kommende år</a:t>
                      </a:r>
                    </a:p>
                  </a:txBody>
                  <a:tcPr marL="49545" marR="49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8947585"/>
                  </a:ext>
                </a:extLst>
              </a:tr>
              <a:tr h="530047">
                <a:tc>
                  <a:txBody>
                    <a:bodyPr/>
                    <a:lstStyle/>
                    <a:p>
                      <a:pPr algn="l">
                        <a:lnSpc>
                          <a:spcPct val="107000"/>
                        </a:lnSpc>
                        <a:spcAft>
                          <a:spcPts val="800"/>
                        </a:spcAft>
                      </a:pPr>
                      <a:r>
                        <a:rPr lang="nb-NO" sz="1000">
                          <a:effectLst/>
                          <a:latin typeface="+mn-lt"/>
                          <a:ea typeface="Calibri" panose="020F0502020204030204" pitchFamily="34" charset="0"/>
                          <a:cs typeface="Times New Roman" panose="02020603050405020304" pitchFamily="18" charset="0"/>
                        </a:rPr>
                        <a:t>Februar</a:t>
                      </a:r>
                    </a:p>
                  </a:txBody>
                  <a:tcPr marL="49545" marR="49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nb-NO" sz="1000">
                          <a:effectLst/>
                          <a:latin typeface="+mn-lt"/>
                          <a:ea typeface="Calibri" panose="020F0502020204030204" pitchFamily="34" charset="0"/>
                          <a:cs typeface="Times New Roman" panose="02020603050405020304" pitchFamily="18" charset="0"/>
                        </a:rPr>
                        <a:t> </a:t>
                      </a:r>
                    </a:p>
                  </a:txBody>
                  <a:tcPr marL="49545" marR="49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nb-NO" sz="1000" dirty="0">
                          <a:effectLst/>
                          <a:latin typeface="+mn-lt"/>
                          <a:ea typeface="Calibri" panose="020F0502020204030204" pitchFamily="34" charset="0"/>
                          <a:cs typeface="Times New Roman" panose="02020603050405020304" pitchFamily="18" charset="0"/>
                        </a:rPr>
                        <a:t>Sender kompetansenettverkets </a:t>
                      </a:r>
                      <a:r>
                        <a:rPr lang="nb-NO" sz="1000" u="sng" dirty="0">
                          <a:effectLst/>
                          <a:latin typeface="+mn-lt"/>
                          <a:ea typeface="Calibri" panose="020F0502020204030204" pitchFamily="34" charset="0"/>
                          <a:cs typeface="Times New Roman" panose="02020603050405020304" pitchFamily="18" charset="0"/>
                        </a:rPr>
                        <a:t>beslutningsgrunnlag</a:t>
                      </a:r>
                      <a:r>
                        <a:rPr lang="nb-NO" sz="1000" dirty="0">
                          <a:effectLst/>
                          <a:latin typeface="+mn-lt"/>
                          <a:ea typeface="Calibri" panose="020F0502020204030204" pitchFamily="34" charset="0"/>
                          <a:cs typeface="Times New Roman" panose="02020603050405020304" pitchFamily="18" charset="0"/>
                        </a:rPr>
                        <a:t> til samarbeidsforum, </a:t>
                      </a:r>
                      <a:r>
                        <a:rPr lang="nb-NO" sz="1000" b="1" dirty="0">
                          <a:effectLst/>
                          <a:latin typeface="+mn-lt"/>
                          <a:ea typeface="Calibri" panose="020F0502020204030204" pitchFamily="34" charset="0"/>
                          <a:cs typeface="Times New Roman" panose="02020603050405020304" pitchFamily="18" charset="0"/>
                        </a:rPr>
                        <a:t>1.februar</a:t>
                      </a:r>
                    </a:p>
                  </a:txBody>
                  <a:tcPr marL="49545" marR="49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nb-NO" sz="1000">
                          <a:effectLst/>
                          <a:latin typeface="+mn-lt"/>
                          <a:ea typeface="Calibri" panose="020F0502020204030204" pitchFamily="34" charset="0"/>
                          <a:cs typeface="Times New Roman" panose="02020603050405020304" pitchFamily="18" charset="0"/>
                        </a:rPr>
                        <a:t>Samarbeidsforums medlemmer mottar alle kompetansenettverks beslutningsgrunnlag</a:t>
                      </a:r>
                    </a:p>
                  </a:txBody>
                  <a:tcPr marL="49545" marR="49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7408639"/>
                  </a:ext>
                </a:extLst>
              </a:tr>
              <a:tr h="1811264">
                <a:tc>
                  <a:txBody>
                    <a:bodyPr/>
                    <a:lstStyle/>
                    <a:p>
                      <a:pPr algn="l">
                        <a:lnSpc>
                          <a:spcPct val="107000"/>
                        </a:lnSpc>
                        <a:spcAft>
                          <a:spcPts val="800"/>
                        </a:spcAft>
                      </a:pPr>
                      <a:r>
                        <a:rPr lang="nb-NO" sz="1000">
                          <a:effectLst/>
                          <a:latin typeface="+mn-lt"/>
                          <a:ea typeface="Calibri" panose="020F0502020204030204" pitchFamily="34" charset="0"/>
                          <a:cs typeface="Times New Roman" panose="02020603050405020304" pitchFamily="18" charset="0"/>
                        </a:rPr>
                        <a:t>Mars</a:t>
                      </a:r>
                    </a:p>
                  </a:txBody>
                  <a:tcPr marL="49545" marR="49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nb-NO" sz="1000">
                          <a:effectLst/>
                          <a:latin typeface="+mn-lt"/>
                          <a:ea typeface="Calibri" panose="020F0502020204030204" pitchFamily="34" charset="0"/>
                          <a:cs typeface="Times New Roman" panose="02020603050405020304" pitchFamily="18" charset="0"/>
                        </a:rPr>
                        <a:t> </a:t>
                      </a:r>
                    </a:p>
                  </a:txBody>
                  <a:tcPr marL="49545" marR="49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nb-NO" sz="1000" dirty="0">
                          <a:effectLst/>
                          <a:latin typeface="+mn-lt"/>
                          <a:ea typeface="Calibri" panose="020F0502020204030204" pitchFamily="34" charset="0"/>
                          <a:cs typeface="Times New Roman" panose="02020603050405020304" pitchFamily="18" charset="0"/>
                        </a:rPr>
                        <a:t> </a:t>
                      </a:r>
                    </a:p>
                  </a:txBody>
                  <a:tcPr marL="49545" marR="49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nb-NO" sz="1000" dirty="0">
                          <a:effectLst/>
                          <a:latin typeface="+mn-lt"/>
                          <a:ea typeface="Calibri" panose="020F0502020204030204" pitchFamily="34" charset="0"/>
                          <a:cs typeface="Times New Roman" panose="02020603050405020304" pitchFamily="18" charset="0"/>
                        </a:rPr>
                        <a:t>Felles møte i samarbeidsforum</a:t>
                      </a:r>
                    </a:p>
                    <a:p>
                      <a:pPr algn="l">
                        <a:lnSpc>
                          <a:spcPct val="107000"/>
                        </a:lnSpc>
                        <a:spcAft>
                          <a:spcPts val="800"/>
                        </a:spcAft>
                      </a:pPr>
                      <a:r>
                        <a:rPr lang="nb-NO" sz="1000" dirty="0">
                          <a:effectLst/>
                          <a:latin typeface="+mn-lt"/>
                          <a:ea typeface="Calibri" panose="020F0502020204030204" pitchFamily="34" charset="0"/>
                          <a:cs typeface="Times New Roman" panose="02020603050405020304" pitchFamily="18" charset="0"/>
                        </a:rPr>
                        <a:t>- Rapportering 2021 – styringsinformasjon</a:t>
                      </a:r>
                    </a:p>
                    <a:p>
                      <a:pPr algn="l">
                        <a:lnSpc>
                          <a:spcPct val="107000"/>
                        </a:lnSpc>
                        <a:spcAft>
                          <a:spcPts val="800"/>
                        </a:spcAft>
                      </a:pPr>
                      <a:r>
                        <a:rPr lang="nb-NO" sz="1000" dirty="0">
                          <a:effectLst/>
                          <a:latin typeface="+mn-lt"/>
                          <a:ea typeface="Calibri" panose="020F0502020204030204" pitchFamily="34" charset="0"/>
                          <a:cs typeface="Times New Roman" panose="02020603050405020304" pitchFamily="18" charset="0"/>
                        </a:rPr>
                        <a:t>- kompetansenettverkene legger fram nettverkets beslutningsgrunnlag </a:t>
                      </a:r>
                    </a:p>
                    <a:p>
                      <a:pPr algn="l">
                        <a:lnSpc>
                          <a:spcPct val="107000"/>
                        </a:lnSpc>
                        <a:spcAft>
                          <a:spcPts val="800"/>
                        </a:spcAft>
                      </a:pPr>
                      <a:r>
                        <a:rPr lang="nb-NO" sz="1000" dirty="0">
                          <a:effectLst/>
                          <a:latin typeface="+mn-lt"/>
                          <a:ea typeface="Calibri" panose="020F0502020204030204" pitchFamily="34" charset="0"/>
                          <a:cs typeface="Times New Roman" panose="02020603050405020304" pitchFamily="18" charset="0"/>
                        </a:rPr>
                        <a:t>- utforme innstilling på grunnlag av kompetansenettverkenes beslutningsgrunnlag (</a:t>
                      </a:r>
                      <a:r>
                        <a:rPr lang="nb-NO" sz="1000" dirty="0" err="1">
                          <a:effectLst/>
                          <a:latin typeface="+mn-lt"/>
                          <a:ea typeface="Calibri" panose="020F0502020204030204" pitchFamily="34" charset="0"/>
                          <a:cs typeface="Times New Roman" panose="02020603050405020304" pitchFamily="18" charset="0"/>
                        </a:rPr>
                        <a:t>Rekom</a:t>
                      </a:r>
                      <a:r>
                        <a:rPr lang="nb-NO" sz="1000" dirty="0">
                          <a:effectLst/>
                          <a:latin typeface="+mn-lt"/>
                          <a:ea typeface="Calibri" panose="020F0502020204030204" pitchFamily="34" charset="0"/>
                          <a:cs typeface="Times New Roman" panose="02020603050405020304" pitchFamily="18" charset="0"/>
                        </a:rPr>
                        <a:t>/</a:t>
                      </a:r>
                      <a:r>
                        <a:rPr lang="nb-NO" sz="1000" dirty="0" err="1">
                          <a:effectLst/>
                          <a:latin typeface="+mn-lt"/>
                          <a:ea typeface="Calibri" panose="020F0502020204030204" pitchFamily="34" charset="0"/>
                          <a:cs typeface="Times New Roman" panose="02020603050405020304" pitchFamily="18" charset="0"/>
                        </a:rPr>
                        <a:t>Dekom</a:t>
                      </a:r>
                      <a:r>
                        <a:rPr lang="nb-NO" sz="1000" dirty="0">
                          <a:effectLst/>
                          <a:latin typeface="+mn-lt"/>
                          <a:ea typeface="Calibri" panose="020F0502020204030204" pitchFamily="34" charset="0"/>
                          <a:cs typeface="Times New Roman" panose="02020603050405020304" pitchFamily="18" charset="0"/>
                        </a:rPr>
                        <a:t>) Frist </a:t>
                      </a:r>
                      <a:r>
                        <a:rPr lang="nb-NO" sz="1000" b="1" dirty="0">
                          <a:effectLst/>
                          <a:latin typeface="+mn-lt"/>
                          <a:ea typeface="Calibri" panose="020F0502020204030204" pitchFamily="34" charset="0"/>
                          <a:cs typeface="Times New Roman" panose="02020603050405020304" pitchFamily="18" charset="0"/>
                        </a:rPr>
                        <a:t>15.mars</a:t>
                      </a:r>
                    </a:p>
                    <a:p>
                      <a:pPr algn="l">
                        <a:lnSpc>
                          <a:spcPct val="107000"/>
                        </a:lnSpc>
                        <a:spcAft>
                          <a:spcPts val="800"/>
                        </a:spcAft>
                      </a:pPr>
                      <a:r>
                        <a:rPr lang="nb-NO" sz="1000" dirty="0">
                          <a:effectLst/>
                          <a:latin typeface="+mn-lt"/>
                          <a:ea typeface="Calibri" panose="020F0502020204030204" pitchFamily="34" charset="0"/>
                          <a:cs typeface="Times New Roman" panose="02020603050405020304" pitchFamily="18" charset="0"/>
                        </a:rPr>
                        <a:t>- ta stilling til, og prioritere behovsmeldinger (Kompetanseløftet)</a:t>
                      </a:r>
                    </a:p>
                  </a:txBody>
                  <a:tcPr marL="49545" marR="49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4410219"/>
                  </a:ext>
                </a:extLst>
              </a:tr>
              <a:tr h="208336">
                <a:tc>
                  <a:txBody>
                    <a:bodyPr/>
                    <a:lstStyle/>
                    <a:p>
                      <a:pPr algn="l">
                        <a:lnSpc>
                          <a:spcPct val="107000"/>
                        </a:lnSpc>
                        <a:spcAft>
                          <a:spcPts val="800"/>
                        </a:spcAft>
                      </a:pPr>
                      <a:r>
                        <a:rPr lang="nb-NO" sz="1000">
                          <a:effectLst/>
                          <a:latin typeface="+mn-lt"/>
                          <a:ea typeface="Calibri" panose="020F0502020204030204" pitchFamily="34" charset="0"/>
                          <a:cs typeface="Times New Roman" panose="02020603050405020304" pitchFamily="18" charset="0"/>
                        </a:rPr>
                        <a:t>April</a:t>
                      </a:r>
                    </a:p>
                  </a:txBody>
                  <a:tcPr marL="49545" marR="49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nb-NO" sz="1000">
                          <a:effectLst/>
                          <a:latin typeface="+mn-lt"/>
                          <a:ea typeface="Calibri" panose="020F0502020204030204" pitchFamily="34" charset="0"/>
                          <a:cs typeface="Times New Roman" panose="02020603050405020304" pitchFamily="18" charset="0"/>
                        </a:rPr>
                        <a:t> </a:t>
                      </a:r>
                    </a:p>
                  </a:txBody>
                  <a:tcPr marL="49545" marR="49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nb-NO" sz="1000" dirty="0">
                          <a:effectLst/>
                          <a:latin typeface="+mn-lt"/>
                          <a:ea typeface="Calibri" panose="020F0502020204030204" pitchFamily="34" charset="0"/>
                          <a:cs typeface="Times New Roman" panose="02020603050405020304" pitchFamily="18" charset="0"/>
                        </a:rPr>
                        <a:t>Mottar</a:t>
                      </a:r>
                      <a:r>
                        <a:rPr lang="nb-NO" sz="1000" u="sng" dirty="0">
                          <a:effectLst/>
                          <a:latin typeface="+mn-lt"/>
                          <a:ea typeface="Calibri" panose="020F0502020204030204" pitchFamily="34" charset="0"/>
                          <a:cs typeface="Times New Roman" panose="02020603050405020304" pitchFamily="18" charset="0"/>
                        </a:rPr>
                        <a:t> tilsagnsbrev </a:t>
                      </a:r>
                      <a:r>
                        <a:rPr lang="nb-NO" sz="1000" dirty="0">
                          <a:effectLst/>
                          <a:latin typeface="+mn-lt"/>
                          <a:ea typeface="Calibri" panose="020F0502020204030204" pitchFamily="34" charset="0"/>
                          <a:cs typeface="Times New Roman" panose="02020603050405020304" pitchFamily="18" charset="0"/>
                        </a:rPr>
                        <a:t>fra Statsforvalteren</a:t>
                      </a:r>
                    </a:p>
                  </a:txBody>
                  <a:tcPr marL="49545" marR="49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nb-NO" sz="1000" dirty="0">
                          <a:effectLst/>
                          <a:latin typeface="+mn-lt"/>
                          <a:ea typeface="Calibri" panose="020F0502020204030204" pitchFamily="34" charset="0"/>
                          <a:cs typeface="Times New Roman" panose="02020603050405020304" pitchFamily="18" charset="0"/>
                        </a:rPr>
                        <a:t> </a:t>
                      </a:r>
                      <a:r>
                        <a:rPr lang="nb-NO" sz="1000" b="1" dirty="0">
                          <a:effectLst/>
                          <a:latin typeface="+mn-lt"/>
                          <a:ea typeface="Calibri" panose="020F0502020204030204" pitchFamily="34" charset="0"/>
                          <a:cs typeface="Times New Roman" panose="02020603050405020304" pitchFamily="18" charset="0"/>
                        </a:rPr>
                        <a:t>Frist 15.april</a:t>
                      </a:r>
                    </a:p>
                  </a:txBody>
                  <a:tcPr marL="49545" marR="49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4050933"/>
                  </a:ext>
                </a:extLst>
              </a:tr>
              <a:tr h="315573">
                <a:tc>
                  <a:txBody>
                    <a:bodyPr/>
                    <a:lstStyle/>
                    <a:p>
                      <a:pPr algn="l">
                        <a:lnSpc>
                          <a:spcPct val="107000"/>
                        </a:lnSpc>
                        <a:spcAft>
                          <a:spcPts val="800"/>
                        </a:spcAft>
                      </a:pPr>
                      <a:r>
                        <a:rPr lang="nb-NO" sz="1000">
                          <a:effectLst/>
                          <a:latin typeface="+mn-lt"/>
                          <a:ea typeface="Calibri" panose="020F0502020204030204" pitchFamily="34" charset="0"/>
                          <a:cs typeface="Times New Roman" panose="02020603050405020304" pitchFamily="18" charset="0"/>
                        </a:rPr>
                        <a:t>September</a:t>
                      </a:r>
                    </a:p>
                  </a:txBody>
                  <a:tcPr marL="49545" marR="49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nb-NO" sz="1000">
                          <a:effectLst/>
                          <a:latin typeface="+mn-lt"/>
                          <a:ea typeface="Calibri" panose="020F0502020204030204" pitchFamily="34" charset="0"/>
                          <a:cs typeface="Times New Roman" panose="02020603050405020304" pitchFamily="18" charset="0"/>
                        </a:rPr>
                        <a:t> </a:t>
                      </a:r>
                    </a:p>
                  </a:txBody>
                  <a:tcPr marL="49545" marR="49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nb-NO" sz="1000">
                          <a:effectLst/>
                          <a:latin typeface="+mn-lt"/>
                          <a:ea typeface="Calibri" panose="020F0502020204030204" pitchFamily="34" charset="0"/>
                          <a:cs typeface="Times New Roman" panose="02020603050405020304" pitchFamily="18" charset="0"/>
                        </a:rPr>
                        <a:t> </a:t>
                      </a:r>
                    </a:p>
                  </a:txBody>
                  <a:tcPr marL="49545" marR="49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nb-NO" sz="1000" dirty="0">
                          <a:effectLst/>
                          <a:latin typeface="+mn-lt"/>
                          <a:ea typeface="Calibri" panose="020F0502020204030204" pitchFamily="34" charset="0"/>
                          <a:cs typeface="Times New Roman" panose="02020603050405020304" pitchFamily="18" charset="0"/>
                        </a:rPr>
                        <a:t>Felles møte i samarbeidsforum, samt seminar for partnerskapene</a:t>
                      </a:r>
                    </a:p>
                  </a:txBody>
                  <a:tcPr marL="49545" marR="49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1930578"/>
                  </a:ext>
                </a:extLst>
              </a:tr>
              <a:tr h="664323">
                <a:tc>
                  <a:txBody>
                    <a:bodyPr/>
                    <a:lstStyle/>
                    <a:p>
                      <a:pPr algn="l">
                        <a:lnSpc>
                          <a:spcPct val="107000"/>
                        </a:lnSpc>
                        <a:spcAft>
                          <a:spcPts val="800"/>
                        </a:spcAft>
                      </a:pPr>
                      <a:r>
                        <a:rPr lang="nb-NO" sz="1000">
                          <a:effectLst/>
                          <a:latin typeface="+mn-lt"/>
                          <a:ea typeface="Calibri" panose="020F0502020204030204" pitchFamily="34" charset="0"/>
                          <a:cs typeface="Times New Roman" panose="02020603050405020304" pitchFamily="18" charset="0"/>
                        </a:rPr>
                        <a:t>November</a:t>
                      </a:r>
                    </a:p>
                  </a:txBody>
                  <a:tcPr marL="49545" marR="49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nb-NO" sz="1000">
                          <a:effectLst/>
                          <a:latin typeface="+mn-lt"/>
                          <a:ea typeface="Calibri" panose="020F0502020204030204" pitchFamily="34" charset="0"/>
                          <a:cs typeface="Times New Roman" panose="02020603050405020304" pitchFamily="18" charset="0"/>
                        </a:rPr>
                        <a:t> </a:t>
                      </a:r>
                    </a:p>
                  </a:txBody>
                  <a:tcPr marL="49545" marR="49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nb-NO" sz="1000" dirty="0">
                          <a:effectLst/>
                          <a:latin typeface="+mn-lt"/>
                          <a:ea typeface="Calibri" panose="020F0502020204030204" pitchFamily="34" charset="0"/>
                          <a:cs typeface="Times New Roman" panose="02020603050405020304" pitchFamily="18" charset="0"/>
                        </a:rPr>
                        <a:t> </a:t>
                      </a:r>
                    </a:p>
                  </a:txBody>
                  <a:tcPr marL="49545" marR="49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nb-NO" sz="1000" dirty="0">
                          <a:effectLst/>
                          <a:latin typeface="+mn-lt"/>
                          <a:ea typeface="Calibri" panose="020F0502020204030204" pitchFamily="34" charset="0"/>
                          <a:cs typeface="Times New Roman" panose="02020603050405020304" pitchFamily="18" charset="0"/>
                        </a:rPr>
                        <a:t>Møte i samarbeidsforum, </a:t>
                      </a:r>
                      <a:r>
                        <a:rPr lang="nb-NO" sz="1000" dirty="0" err="1">
                          <a:effectLst/>
                          <a:latin typeface="+mn-lt"/>
                          <a:ea typeface="Calibri" panose="020F0502020204030204" pitchFamily="34" charset="0"/>
                          <a:cs typeface="Times New Roman" panose="02020603050405020304" pitchFamily="18" charset="0"/>
                        </a:rPr>
                        <a:t>Rekom</a:t>
                      </a:r>
                      <a:endParaRPr lang="nb-NO" sz="1000" dirty="0">
                        <a:effectLst/>
                        <a:latin typeface="+mn-lt"/>
                        <a:ea typeface="Calibri" panose="020F0502020204030204" pitchFamily="34" charset="0"/>
                        <a:cs typeface="Times New Roman" panose="02020603050405020304" pitchFamily="18" charset="0"/>
                      </a:endParaRPr>
                    </a:p>
                    <a:p>
                      <a:pPr algn="l">
                        <a:lnSpc>
                          <a:spcPct val="107000"/>
                        </a:lnSpc>
                        <a:spcAft>
                          <a:spcPts val="800"/>
                        </a:spcAft>
                      </a:pPr>
                      <a:r>
                        <a:rPr lang="nb-NO" sz="1000" dirty="0">
                          <a:effectLst/>
                          <a:latin typeface="+mn-lt"/>
                          <a:ea typeface="Calibri" panose="020F0502020204030204" pitchFamily="34" charset="0"/>
                          <a:cs typeface="Times New Roman" panose="02020603050405020304" pitchFamily="18" charset="0"/>
                        </a:rPr>
                        <a:t>-følgeforskning</a:t>
                      </a:r>
                    </a:p>
                    <a:p>
                      <a:pPr algn="l">
                        <a:lnSpc>
                          <a:spcPct val="107000"/>
                        </a:lnSpc>
                        <a:spcAft>
                          <a:spcPts val="800"/>
                        </a:spcAft>
                      </a:pPr>
                      <a:r>
                        <a:rPr lang="nb-NO" sz="1000" dirty="0">
                          <a:effectLst/>
                          <a:latin typeface="+mn-lt"/>
                          <a:ea typeface="Calibri" panose="020F0502020204030204" pitchFamily="34" charset="0"/>
                          <a:cs typeface="Times New Roman" panose="02020603050405020304" pitchFamily="18" charset="0"/>
                        </a:rPr>
                        <a:t>-aktuelle saker</a:t>
                      </a:r>
                    </a:p>
                  </a:txBody>
                  <a:tcPr marL="49545" marR="495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3611056"/>
                  </a:ext>
                </a:extLst>
              </a:tr>
            </a:tbl>
          </a:graphicData>
        </a:graphic>
      </p:graphicFrame>
      <p:sp>
        <p:nvSpPr>
          <p:cNvPr id="6" name="TekstSylinder 5">
            <a:extLst>
              <a:ext uri="{FF2B5EF4-FFF2-40B4-BE49-F238E27FC236}">
                <a16:creationId xmlns:a16="http://schemas.microsoft.com/office/drawing/2014/main" id="{FAA46D03-667B-4EB5-BC33-C03DAAC2ADEC}"/>
              </a:ext>
            </a:extLst>
          </p:cNvPr>
          <p:cNvSpPr txBox="1"/>
          <p:nvPr/>
        </p:nvSpPr>
        <p:spPr>
          <a:xfrm>
            <a:off x="10103555" y="2048315"/>
            <a:ext cx="2088445" cy="5016758"/>
          </a:xfrm>
          <a:prstGeom prst="rect">
            <a:avLst/>
          </a:prstGeom>
          <a:noFill/>
        </p:spPr>
        <p:txBody>
          <a:bodyPr wrap="square" rtlCol="0">
            <a:spAutoFit/>
          </a:bodyPr>
          <a:lstStyle/>
          <a:p>
            <a:r>
              <a:rPr lang="nb-NO" sz="1000" b="1" dirty="0"/>
              <a:t>Møter i samarbeidsforum</a:t>
            </a:r>
          </a:p>
          <a:p>
            <a:r>
              <a:rPr lang="nb-NO" sz="1000" b="1" dirty="0"/>
              <a:t>   </a:t>
            </a:r>
          </a:p>
          <a:p>
            <a:r>
              <a:rPr lang="nb-NO" sz="1000" b="1" dirty="0"/>
              <a:t>                 </a:t>
            </a:r>
            <a:r>
              <a:rPr lang="nb-NO" sz="2000" b="1" dirty="0"/>
              <a:t>2022</a:t>
            </a:r>
          </a:p>
          <a:p>
            <a:endParaRPr lang="nb-NO" sz="1000" b="1" dirty="0"/>
          </a:p>
          <a:p>
            <a:r>
              <a:rPr lang="nb-NO" sz="1000" b="1" dirty="0"/>
              <a:t>13.-14.januar</a:t>
            </a:r>
          </a:p>
          <a:p>
            <a:endParaRPr lang="nb-NO" sz="1000" b="1" dirty="0"/>
          </a:p>
          <a:p>
            <a:endParaRPr lang="nb-NO" sz="1000" b="1" dirty="0"/>
          </a:p>
          <a:p>
            <a:endParaRPr lang="nb-NO" sz="1000" b="1" dirty="0"/>
          </a:p>
          <a:p>
            <a:endParaRPr lang="nb-NO" sz="1000" b="1" dirty="0"/>
          </a:p>
          <a:p>
            <a:endParaRPr lang="nb-NO" sz="1000" b="1" dirty="0"/>
          </a:p>
          <a:p>
            <a:endParaRPr lang="nb-NO" sz="1000" b="1" dirty="0"/>
          </a:p>
          <a:p>
            <a:endParaRPr lang="nb-NO" sz="1000" b="1" dirty="0"/>
          </a:p>
          <a:p>
            <a:r>
              <a:rPr lang="nb-NO" sz="1000" b="1" dirty="0"/>
              <a:t>9.-10mars</a:t>
            </a:r>
          </a:p>
          <a:p>
            <a:endParaRPr lang="nb-NO" sz="1000" b="1" dirty="0"/>
          </a:p>
          <a:p>
            <a:endParaRPr lang="nb-NO" sz="1000" b="1" dirty="0"/>
          </a:p>
          <a:p>
            <a:endParaRPr lang="nb-NO" sz="1000" b="1" dirty="0"/>
          </a:p>
          <a:p>
            <a:endParaRPr lang="nb-NO" sz="1000" b="1" dirty="0"/>
          </a:p>
          <a:p>
            <a:endParaRPr lang="nb-NO" sz="1000" b="1" dirty="0"/>
          </a:p>
          <a:p>
            <a:endParaRPr lang="nb-NO" sz="1000" b="1" dirty="0"/>
          </a:p>
          <a:p>
            <a:endParaRPr lang="nb-NO" sz="1000" b="1" dirty="0"/>
          </a:p>
          <a:p>
            <a:endParaRPr lang="nb-NO" sz="1000" b="1" dirty="0"/>
          </a:p>
          <a:p>
            <a:endParaRPr lang="nb-NO" sz="1000" b="1" dirty="0"/>
          </a:p>
          <a:p>
            <a:endParaRPr lang="nb-NO" sz="1000" b="1" dirty="0"/>
          </a:p>
          <a:p>
            <a:endParaRPr lang="nb-NO" sz="1000" b="1" dirty="0"/>
          </a:p>
          <a:p>
            <a:r>
              <a:rPr lang="nb-NO" sz="1000" b="1" dirty="0"/>
              <a:t>7.-8.september</a:t>
            </a:r>
          </a:p>
          <a:p>
            <a:endParaRPr lang="nb-NO" sz="1000" b="1" dirty="0"/>
          </a:p>
          <a:p>
            <a:endParaRPr lang="nb-NO" sz="1000" b="1" dirty="0"/>
          </a:p>
          <a:p>
            <a:r>
              <a:rPr lang="nb-NO" sz="1000" b="1" dirty="0"/>
              <a:t>15.-16.november, </a:t>
            </a:r>
            <a:r>
              <a:rPr lang="nb-NO" sz="1000" dirty="0"/>
              <a:t>digitalt</a:t>
            </a:r>
          </a:p>
          <a:p>
            <a:r>
              <a:rPr lang="nb-NO" sz="1000" dirty="0"/>
              <a:t>For </a:t>
            </a:r>
            <a:r>
              <a:rPr lang="nb-NO" sz="1000" dirty="0" err="1"/>
              <a:t>Rekom</a:t>
            </a:r>
            <a:r>
              <a:rPr lang="nb-NO" sz="1000" dirty="0"/>
              <a:t> </a:t>
            </a:r>
          </a:p>
          <a:p>
            <a:endParaRPr lang="nb-NO" sz="1000" b="1" dirty="0"/>
          </a:p>
        </p:txBody>
      </p:sp>
    </p:spTree>
    <p:extLst>
      <p:ext uri="{BB962C8B-B14F-4D97-AF65-F5344CB8AC3E}">
        <p14:creationId xmlns:p14="http://schemas.microsoft.com/office/powerpoint/2010/main" val="26317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avrundede hjørner 12">
            <a:extLst>
              <a:ext uri="{FF2B5EF4-FFF2-40B4-BE49-F238E27FC236}">
                <a16:creationId xmlns:a16="http://schemas.microsoft.com/office/drawing/2014/main" id="{46009EAD-A821-49E3-B853-DA3D208DED2E}"/>
              </a:ext>
            </a:extLst>
          </p:cNvPr>
          <p:cNvSpPr/>
          <p:nvPr/>
        </p:nvSpPr>
        <p:spPr>
          <a:xfrm>
            <a:off x="10036069" y="759579"/>
            <a:ext cx="1251607" cy="428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b="1" dirty="0" err="1"/>
              <a:t>Dekom</a:t>
            </a:r>
            <a:endParaRPr lang="nb-NO" sz="1400" b="1" dirty="0"/>
          </a:p>
          <a:p>
            <a:pPr algn="ctr"/>
            <a:endParaRPr lang="nb-NO" sz="1200" dirty="0"/>
          </a:p>
        </p:txBody>
      </p:sp>
      <p:sp>
        <p:nvSpPr>
          <p:cNvPr id="2" name="Tittel 1">
            <a:extLst>
              <a:ext uri="{FF2B5EF4-FFF2-40B4-BE49-F238E27FC236}">
                <a16:creationId xmlns:a16="http://schemas.microsoft.com/office/drawing/2014/main" id="{0FCB3170-E9F4-4C88-856B-5E81C08FC2E3}"/>
              </a:ext>
            </a:extLst>
          </p:cNvPr>
          <p:cNvSpPr>
            <a:spLocks noGrp="1"/>
          </p:cNvSpPr>
          <p:nvPr>
            <p:ph type="title"/>
          </p:nvPr>
        </p:nvSpPr>
        <p:spPr>
          <a:xfrm>
            <a:off x="808898" y="437148"/>
            <a:ext cx="10080625" cy="1077209"/>
          </a:xfrm>
        </p:spPr>
        <p:txBody>
          <a:bodyPr/>
          <a:lstStyle/>
          <a:p>
            <a:r>
              <a:rPr lang="nb-NO" dirty="0">
                <a:solidFill>
                  <a:schemeClr val="bg1"/>
                </a:solidFill>
              </a:rPr>
              <a:t>Gruppearbeid</a:t>
            </a:r>
          </a:p>
        </p:txBody>
      </p:sp>
      <p:sp>
        <p:nvSpPr>
          <p:cNvPr id="3" name="Plassholder for tekst 2">
            <a:extLst>
              <a:ext uri="{FF2B5EF4-FFF2-40B4-BE49-F238E27FC236}">
                <a16:creationId xmlns:a16="http://schemas.microsoft.com/office/drawing/2014/main" id="{540B2540-D480-44C6-AD45-12B2EAC81D42}"/>
              </a:ext>
            </a:extLst>
          </p:cNvPr>
          <p:cNvSpPr>
            <a:spLocks noGrp="1"/>
          </p:cNvSpPr>
          <p:nvPr>
            <p:ph type="body" sz="quarter" idx="11"/>
          </p:nvPr>
        </p:nvSpPr>
        <p:spPr>
          <a:xfrm>
            <a:off x="1036546" y="5882247"/>
            <a:ext cx="9625327" cy="1077209"/>
          </a:xfrm>
        </p:spPr>
        <p:txBody>
          <a:bodyPr/>
          <a:lstStyle/>
          <a:p>
            <a:r>
              <a:rPr lang="nb-NO" b="1" dirty="0"/>
              <a:t>4. Hvordan sikrer vi kompetanseløftets helhetlige innhold i allerede eksisterende strukturer i </a:t>
            </a:r>
            <a:r>
              <a:rPr lang="nb-NO" b="1" dirty="0" err="1"/>
              <a:t>Rekom</a:t>
            </a:r>
            <a:r>
              <a:rPr lang="nb-NO" b="1" dirty="0"/>
              <a:t>/</a:t>
            </a:r>
            <a:r>
              <a:rPr lang="nb-NO" b="1" dirty="0" err="1"/>
              <a:t>Dekom</a:t>
            </a:r>
            <a:r>
              <a:rPr lang="nb-NO" b="1" dirty="0"/>
              <a:t> på fylkesnivå?</a:t>
            </a:r>
          </a:p>
        </p:txBody>
      </p:sp>
      <p:sp>
        <p:nvSpPr>
          <p:cNvPr id="4" name="Plassholder for tekst 3">
            <a:extLst>
              <a:ext uri="{FF2B5EF4-FFF2-40B4-BE49-F238E27FC236}">
                <a16:creationId xmlns:a16="http://schemas.microsoft.com/office/drawing/2014/main" id="{B233F6E4-6FF9-4BC1-A590-6525056456F6}"/>
              </a:ext>
            </a:extLst>
          </p:cNvPr>
          <p:cNvSpPr>
            <a:spLocks noGrp="1"/>
          </p:cNvSpPr>
          <p:nvPr>
            <p:ph type="body" sz="quarter" idx="12"/>
          </p:nvPr>
        </p:nvSpPr>
        <p:spPr>
          <a:xfrm>
            <a:off x="1010420" y="4009487"/>
            <a:ext cx="10361186" cy="1640040"/>
          </a:xfrm>
        </p:spPr>
        <p:txBody>
          <a:bodyPr/>
          <a:lstStyle/>
          <a:p>
            <a:r>
              <a:rPr lang="nb-NO" b="1" dirty="0"/>
              <a:t>3. Hva tenker dere om innretning for kompetanseløftet </a:t>
            </a:r>
          </a:p>
          <a:p>
            <a:pPr marL="457200" indent="-457200">
              <a:buAutoNum type="alphaLcParenR"/>
            </a:pPr>
            <a:r>
              <a:rPr lang="nb-NO" b="1" dirty="0"/>
              <a:t>utbetaling etter meldte behov for 2022</a:t>
            </a:r>
          </a:p>
          <a:p>
            <a:pPr marL="457200" indent="-457200">
              <a:buAutoNum type="alphaLcParenR"/>
            </a:pPr>
            <a:r>
              <a:rPr lang="nb-NO" b="1" dirty="0"/>
              <a:t>samme modell som </a:t>
            </a:r>
            <a:r>
              <a:rPr lang="nb-NO" b="1" dirty="0" err="1"/>
              <a:t>Rekom</a:t>
            </a:r>
            <a:r>
              <a:rPr lang="nb-NO" b="1" dirty="0"/>
              <a:t>/</a:t>
            </a:r>
            <a:r>
              <a:rPr lang="nb-NO" b="1" dirty="0" err="1"/>
              <a:t>Dekom</a:t>
            </a:r>
            <a:r>
              <a:rPr lang="nb-NO" b="1" dirty="0"/>
              <a:t> –pro rata- fordeling fra 2023</a:t>
            </a:r>
          </a:p>
          <a:p>
            <a:endParaRPr lang="nb-NO" b="1" dirty="0"/>
          </a:p>
          <a:p>
            <a:endParaRPr lang="nb-NO" b="1" dirty="0"/>
          </a:p>
          <a:p>
            <a:endParaRPr lang="nb-NO" b="1" dirty="0"/>
          </a:p>
        </p:txBody>
      </p:sp>
      <p:sp>
        <p:nvSpPr>
          <p:cNvPr id="5" name="Plassholder for tekst 3">
            <a:extLst>
              <a:ext uri="{FF2B5EF4-FFF2-40B4-BE49-F238E27FC236}">
                <a16:creationId xmlns:a16="http://schemas.microsoft.com/office/drawing/2014/main" id="{DB3CD722-ABDC-492B-A693-B9BB2A1D8AE4}"/>
              </a:ext>
            </a:extLst>
          </p:cNvPr>
          <p:cNvSpPr txBox="1">
            <a:spLocks/>
          </p:cNvSpPr>
          <p:nvPr/>
        </p:nvSpPr>
        <p:spPr>
          <a:xfrm>
            <a:off x="1010420" y="3058128"/>
            <a:ext cx="10361186" cy="965085"/>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b="1" dirty="0"/>
              <a:t>2. </a:t>
            </a:r>
            <a:r>
              <a:rPr lang="nb-NO" b="1" dirty="0" err="1"/>
              <a:t>Årshjul</a:t>
            </a:r>
            <a:r>
              <a:rPr lang="nb-NO" b="1" dirty="0"/>
              <a:t>; med fellesmøter – noen kommentarer til dette?</a:t>
            </a:r>
          </a:p>
          <a:p>
            <a:endParaRPr lang="nb-NO" b="1" dirty="0"/>
          </a:p>
          <a:p>
            <a:endParaRPr lang="nb-NO" b="1" dirty="0"/>
          </a:p>
          <a:p>
            <a:endParaRPr lang="nb-NO" b="1" dirty="0"/>
          </a:p>
        </p:txBody>
      </p:sp>
      <p:sp>
        <p:nvSpPr>
          <p:cNvPr id="6" name="Plassholder for tekst 3">
            <a:extLst>
              <a:ext uri="{FF2B5EF4-FFF2-40B4-BE49-F238E27FC236}">
                <a16:creationId xmlns:a16="http://schemas.microsoft.com/office/drawing/2014/main" id="{9739934E-C423-4C58-B5F9-A120EEE64630}"/>
              </a:ext>
            </a:extLst>
          </p:cNvPr>
          <p:cNvSpPr txBox="1">
            <a:spLocks/>
          </p:cNvSpPr>
          <p:nvPr/>
        </p:nvSpPr>
        <p:spPr>
          <a:xfrm>
            <a:off x="1040524" y="2318329"/>
            <a:ext cx="10331082" cy="945133"/>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j-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b="1" dirty="0"/>
              <a:t>1. Kan vi beslutte struktur for Kompetanseløftet på fylkesnivå i Trøndelag?   </a:t>
            </a:r>
          </a:p>
          <a:p>
            <a:endParaRPr lang="nb-NO" b="1" dirty="0"/>
          </a:p>
          <a:p>
            <a:endParaRPr lang="nb-NO" b="1" dirty="0"/>
          </a:p>
          <a:p>
            <a:endParaRPr lang="nb-NO" b="1" dirty="0"/>
          </a:p>
        </p:txBody>
      </p:sp>
      <p:sp>
        <p:nvSpPr>
          <p:cNvPr id="10" name="Rektangel: avrundede hjørner 9">
            <a:extLst>
              <a:ext uri="{FF2B5EF4-FFF2-40B4-BE49-F238E27FC236}">
                <a16:creationId xmlns:a16="http://schemas.microsoft.com/office/drawing/2014/main" id="{68EB687C-5B18-4B63-AE94-DCF5973B9411}"/>
              </a:ext>
            </a:extLst>
          </p:cNvPr>
          <p:cNvSpPr/>
          <p:nvPr/>
        </p:nvSpPr>
        <p:spPr>
          <a:xfrm>
            <a:off x="7450959" y="779548"/>
            <a:ext cx="1251607" cy="428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b="1" dirty="0" err="1"/>
              <a:t>Rekom</a:t>
            </a:r>
            <a:endParaRPr lang="nb-NO" sz="1400" b="1" dirty="0"/>
          </a:p>
          <a:p>
            <a:pPr algn="ctr"/>
            <a:endParaRPr lang="nb-NO" sz="1200" dirty="0"/>
          </a:p>
        </p:txBody>
      </p:sp>
      <p:sp>
        <p:nvSpPr>
          <p:cNvPr id="11" name="Rektangel: avrundede hjørner 10">
            <a:extLst>
              <a:ext uri="{FF2B5EF4-FFF2-40B4-BE49-F238E27FC236}">
                <a16:creationId xmlns:a16="http://schemas.microsoft.com/office/drawing/2014/main" id="{3EED77E8-DB9D-429E-A350-D1B8536CAD11}"/>
              </a:ext>
            </a:extLst>
          </p:cNvPr>
          <p:cNvSpPr/>
          <p:nvPr/>
        </p:nvSpPr>
        <p:spPr>
          <a:xfrm>
            <a:off x="6855035" y="975752"/>
            <a:ext cx="2443453" cy="4289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chemeClr val="bg1"/>
                </a:solidFill>
              </a:rPr>
              <a:t>-inkluderer kompetanseløftet</a:t>
            </a:r>
          </a:p>
        </p:txBody>
      </p:sp>
      <p:sp>
        <p:nvSpPr>
          <p:cNvPr id="12" name="Rektangel: avrundede hjørner 11">
            <a:extLst>
              <a:ext uri="{FF2B5EF4-FFF2-40B4-BE49-F238E27FC236}">
                <a16:creationId xmlns:a16="http://schemas.microsoft.com/office/drawing/2014/main" id="{43830CED-2599-4F7F-9A87-F26D1078E891}"/>
              </a:ext>
            </a:extLst>
          </p:cNvPr>
          <p:cNvSpPr/>
          <p:nvPr/>
        </p:nvSpPr>
        <p:spPr>
          <a:xfrm>
            <a:off x="9440145" y="981858"/>
            <a:ext cx="2443453" cy="4289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nb-NO" sz="1000" dirty="0">
                <a:solidFill>
                  <a:schemeClr val="bg1"/>
                </a:solidFill>
              </a:rPr>
              <a:t>-inkluderer kompetanseløftet</a:t>
            </a:r>
          </a:p>
        </p:txBody>
      </p:sp>
      <p:pic>
        <p:nvPicPr>
          <p:cNvPr id="14" name="Grafikk 13" descr="Arrow circle med heldekkende fyll">
            <a:extLst>
              <a:ext uri="{FF2B5EF4-FFF2-40B4-BE49-F238E27FC236}">
                <a16:creationId xmlns:a16="http://schemas.microsoft.com/office/drawing/2014/main" id="{46821AE7-CD8E-43B4-9556-AD97A55B0D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85421" y="876516"/>
            <a:ext cx="3957013" cy="1952117"/>
          </a:xfrm>
          <a:prstGeom prst="rect">
            <a:avLst/>
          </a:prstGeom>
        </p:spPr>
      </p:pic>
      <p:sp>
        <p:nvSpPr>
          <p:cNvPr id="15" name="Rektangel: avrundede hjørner 14">
            <a:extLst>
              <a:ext uri="{FF2B5EF4-FFF2-40B4-BE49-F238E27FC236}">
                <a16:creationId xmlns:a16="http://schemas.microsoft.com/office/drawing/2014/main" id="{25C4DB71-C74E-4ACD-A3B7-0C0D79B6605C}"/>
              </a:ext>
            </a:extLst>
          </p:cNvPr>
          <p:cNvSpPr/>
          <p:nvPr/>
        </p:nvSpPr>
        <p:spPr>
          <a:xfrm>
            <a:off x="8702565" y="1550873"/>
            <a:ext cx="1639613" cy="428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100" b="1" dirty="0"/>
          </a:p>
          <a:p>
            <a:pPr algn="ctr"/>
            <a:r>
              <a:rPr lang="nb-NO" sz="1100" b="1" dirty="0" err="1"/>
              <a:t>Rekom</a:t>
            </a:r>
            <a:r>
              <a:rPr lang="nb-NO" sz="1100" b="1" dirty="0"/>
              <a:t>/</a:t>
            </a:r>
            <a:r>
              <a:rPr lang="nb-NO" sz="1100" b="1" dirty="0" err="1"/>
              <a:t>Dekom</a:t>
            </a:r>
            <a:endParaRPr lang="nb-NO" sz="1100" b="1" dirty="0"/>
          </a:p>
          <a:p>
            <a:pPr algn="ctr"/>
            <a:r>
              <a:rPr lang="nb-NO" sz="1200" b="1" dirty="0"/>
              <a:t>Kompetanseløftet</a:t>
            </a:r>
          </a:p>
        </p:txBody>
      </p:sp>
    </p:spTree>
    <p:extLst>
      <p:ext uri="{BB962C8B-B14F-4D97-AF65-F5344CB8AC3E}">
        <p14:creationId xmlns:p14="http://schemas.microsoft.com/office/powerpoint/2010/main" val="251552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4457365-4DF7-4786-8C8B-BE9967DFFB28}"/>
              </a:ext>
            </a:extLst>
          </p:cNvPr>
          <p:cNvSpPr>
            <a:spLocks noGrp="1"/>
          </p:cNvSpPr>
          <p:nvPr>
            <p:ph type="title"/>
          </p:nvPr>
        </p:nvSpPr>
        <p:spPr/>
        <p:txBody>
          <a:bodyPr/>
          <a:lstStyle/>
          <a:p>
            <a:r>
              <a:rPr lang="nb-NO" dirty="0">
                <a:solidFill>
                  <a:schemeClr val="bg1"/>
                </a:solidFill>
              </a:rPr>
              <a:t>Sak 1 / 2021  Kompetanseløftet; Informasjon og status</a:t>
            </a:r>
          </a:p>
        </p:txBody>
      </p:sp>
      <p:sp>
        <p:nvSpPr>
          <p:cNvPr id="3" name="Plassholder for tekst 2">
            <a:extLst>
              <a:ext uri="{FF2B5EF4-FFF2-40B4-BE49-F238E27FC236}">
                <a16:creationId xmlns:a16="http://schemas.microsoft.com/office/drawing/2014/main" id="{44B861C7-7118-4B21-834F-C587C0DFD867}"/>
              </a:ext>
            </a:extLst>
          </p:cNvPr>
          <p:cNvSpPr>
            <a:spLocks noGrp="1"/>
          </p:cNvSpPr>
          <p:nvPr>
            <p:ph type="body" sz="quarter" idx="11"/>
          </p:nvPr>
        </p:nvSpPr>
        <p:spPr/>
        <p:txBody>
          <a:bodyPr/>
          <a:lstStyle/>
          <a:p>
            <a:pPr marL="342900" indent="-342900">
              <a:buFontTx/>
              <a:buChar char="-"/>
            </a:pPr>
            <a:endParaRPr lang="nb-NO" dirty="0"/>
          </a:p>
          <a:p>
            <a:pPr marL="342900" indent="-342900">
              <a:buFontTx/>
              <a:buChar char="-"/>
            </a:pPr>
            <a:r>
              <a:rPr lang="nb-NO" dirty="0"/>
              <a:t>Kort bakteppe</a:t>
            </a:r>
          </a:p>
          <a:p>
            <a:pPr marL="342900" indent="-342900">
              <a:buFontTx/>
              <a:buChar char="-"/>
            </a:pPr>
            <a:r>
              <a:rPr lang="nb-NO" dirty="0"/>
              <a:t>Organisering og struktur lokalt i kompetansenettverkene</a:t>
            </a:r>
          </a:p>
          <a:p>
            <a:pPr marL="342900" indent="-342900">
              <a:buFontTx/>
              <a:buChar char="-"/>
            </a:pPr>
            <a:r>
              <a:rPr lang="nb-NO" dirty="0"/>
              <a:t>PPT-sporet</a:t>
            </a:r>
          </a:p>
        </p:txBody>
      </p:sp>
      <p:sp>
        <p:nvSpPr>
          <p:cNvPr id="4" name="Plassholder for tekst 3">
            <a:extLst>
              <a:ext uri="{FF2B5EF4-FFF2-40B4-BE49-F238E27FC236}">
                <a16:creationId xmlns:a16="http://schemas.microsoft.com/office/drawing/2014/main" id="{300FEEDC-C97A-4F11-8BD0-0CC3C44FB205}"/>
              </a:ext>
            </a:extLst>
          </p:cNvPr>
          <p:cNvSpPr>
            <a:spLocks noGrp="1"/>
          </p:cNvSpPr>
          <p:nvPr>
            <p:ph type="body" sz="quarter" idx="12"/>
          </p:nvPr>
        </p:nvSpPr>
        <p:spPr/>
        <p:txBody>
          <a:bodyPr/>
          <a:lstStyle/>
          <a:p>
            <a:endParaRPr lang="nb-NO" dirty="0"/>
          </a:p>
        </p:txBody>
      </p:sp>
      <p:pic>
        <p:nvPicPr>
          <p:cNvPr id="6" name="Bilde 5">
            <a:extLst>
              <a:ext uri="{FF2B5EF4-FFF2-40B4-BE49-F238E27FC236}">
                <a16:creationId xmlns:a16="http://schemas.microsoft.com/office/drawing/2014/main" id="{D39AFA02-B938-43D7-AFBC-CFD6FEA7020B}"/>
              </a:ext>
            </a:extLst>
          </p:cNvPr>
          <p:cNvPicPr>
            <a:picLocks noChangeAspect="1"/>
          </p:cNvPicPr>
          <p:nvPr/>
        </p:nvPicPr>
        <p:blipFill>
          <a:blip r:embed="rId3"/>
          <a:stretch>
            <a:fillRect/>
          </a:stretch>
        </p:blipFill>
        <p:spPr>
          <a:xfrm>
            <a:off x="5947234" y="2158799"/>
            <a:ext cx="6010147" cy="4382946"/>
          </a:xfrm>
          <a:prstGeom prst="rect">
            <a:avLst/>
          </a:prstGeom>
        </p:spPr>
      </p:pic>
    </p:spTree>
    <p:extLst>
      <p:ext uri="{BB962C8B-B14F-4D97-AF65-F5344CB8AC3E}">
        <p14:creationId xmlns:p14="http://schemas.microsoft.com/office/powerpoint/2010/main" val="1650311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1A37C5B-9871-4C4B-9C19-6E62F138C467}"/>
              </a:ext>
            </a:extLst>
          </p:cNvPr>
          <p:cNvSpPr>
            <a:spLocks noGrp="1"/>
          </p:cNvSpPr>
          <p:nvPr>
            <p:ph type="title"/>
          </p:nvPr>
        </p:nvSpPr>
        <p:spPr/>
        <p:txBody>
          <a:bodyPr/>
          <a:lstStyle/>
          <a:p>
            <a:r>
              <a:rPr lang="nb-NO" dirty="0">
                <a:solidFill>
                  <a:schemeClr val="bg1"/>
                </a:solidFill>
              </a:rPr>
              <a:t>Kompetanseløftet i Trøndelag 2021</a:t>
            </a:r>
          </a:p>
        </p:txBody>
      </p:sp>
      <p:pic>
        <p:nvPicPr>
          <p:cNvPr id="3" name="Bilde 2">
            <a:extLst>
              <a:ext uri="{FF2B5EF4-FFF2-40B4-BE49-F238E27FC236}">
                <a16:creationId xmlns:a16="http://schemas.microsoft.com/office/drawing/2014/main" id="{309073B5-28D4-44B9-A918-FFDC0DF3EFF1}"/>
              </a:ext>
            </a:extLst>
          </p:cNvPr>
          <p:cNvPicPr>
            <a:picLocks noChangeAspect="1"/>
          </p:cNvPicPr>
          <p:nvPr/>
        </p:nvPicPr>
        <p:blipFill>
          <a:blip r:embed="rId3"/>
          <a:stretch>
            <a:fillRect/>
          </a:stretch>
        </p:blipFill>
        <p:spPr>
          <a:xfrm>
            <a:off x="352699" y="2049381"/>
            <a:ext cx="11202932" cy="4638802"/>
          </a:xfrm>
          <a:prstGeom prst="rect">
            <a:avLst/>
          </a:prstGeom>
        </p:spPr>
      </p:pic>
    </p:spTree>
    <p:extLst>
      <p:ext uri="{BB962C8B-B14F-4D97-AF65-F5344CB8AC3E}">
        <p14:creationId xmlns:p14="http://schemas.microsoft.com/office/powerpoint/2010/main" val="1225218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2676D33-7425-4289-BB75-92278EBEDD59}"/>
              </a:ext>
            </a:extLst>
          </p:cNvPr>
          <p:cNvSpPr>
            <a:spLocks noGrp="1"/>
          </p:cNvSpPr>
          <p:nvPr>
            <p:ph type="title"/>
          </p:nvPr>
        </p:nvSpPr>
        <p:spPr/>
        <p:txBody>
          <a:bodyPr/>
          <a:lstStyle/>
          <a:p>
            <a:br>
              <a:rPr lang="nb-NO" dirty="0"/>
            </a:br>
            <a:r>
              <a:rPr lang="nb-NO" dirty="0">
                <a:solidFill>
                  <a:schemeClr val="bg1"/>
                </a:solidFill>
              </a:rPr>
              <a:t>Kompetanseløftet Trøndelag (2020-2021)</a:t>
            </a:r>
            <a:br>
              <a:rPr lang="nb-NO" dirty="0">
                <a:solidFill>
                  <a:schemeClr val="bg1"/>
                </a:solidFill>
              </a:rPr>
            </a:br>
            <a:r>
              <a:rPr lang="nb-NO" sz="2000" i="1" dirty="0">
                <a:solidFill>
                  <a:schemeClr val="bg1"/>
                </a:solidFill>
              </a:rPr>
              <a:t>forankringsarbeid</a:t>
            </a:r>
          </a:p>
        </p:txBody>
      </p:sp>
      <p:sp>
        <p:nvSpPr>
          <p:cNvPr id="3" name="Plassholder for tekst 2">
            <a:extLst>
              <a:ext uri="{FF2B5EF4-FFF2-40B4-BE49-F238E27FC236}">
                <a16:creationId xmlns:a16="http://schemas.microsoft.com/office/drawing/2014/main" id="{61C43557-6054-45BF-AF37-06FCF4652216}"/>
              </a:ext>
            </a:extLst>
          </p:cNvPr>
          <p:cNvSpPr>
            <a:spLocks noGrp="1"/>
          </p:cNvSpPr>
          <p:nvPr>
            <p:ph type="body" sz="quarter" idx="11"/>
          </p:nvPr>
        </p:nvSpPr>
        <p:spPr>
          <a:xfrm>
            <a:off x="1057541" y="2164988"/>
            <a:ext cx="10398585" cy="4693012"/>
          </a:xfrm>
        </p:spPr>
        <p:txBody>
          <a:bodyPr/>
          <a:lstStyle/>
          <a:p>
            <a:pPr marL="342900" indent="-342900">
              <a:buFontTx/>
              <a:buChar char="-"/>
            </a:pPr>
            <a:r>
              <a:rPr lang="nb-NO" dirty="0"/>
              <a:t>I</a:t>
            </a:r>
            <a:r>
              <a:rPr lang="nb-NO" sz="1600" dirty="0"/>
              <a:t>nformasjon om kompetanseløftet gikk ut til alle PP-tjenester sommeren 2020</a:t>
            </a:r>
          </a:p>
          <a:p>
            <a:pPr marL="342900" indent="-342900">
              <a:buFontTx/>
              <a:buChar char="-"/>
            </a:pPr>
            <a:r>
              <a:rPr lang="nb-NO" sz="1600" dirty="0"/>
              <a:t>Begge samarbeidsforum har hatt kompetanseløftet på agendaen, og forberedt arbeidet med å operasjonalisere kompetanseløftet i Trøndelag  </a:t>
            </a:r>
          </a:p>
          <a:p>
            <a:pPr marL="342900" indent="-342900">
              <a:buFontTx/>
              <a:buChar char="-"/>
            </a:pPr>
            <a:r>
              <a:rPr lang="nb-NO" sz="1600" dirty="0"/>
              <a:t>SF har besøkt begge PPT-ledernettverkene og informert om kompetanseløftet</a:t>
            </a:r>
          </a:p>
          <a:p>
            <a:pPr marL="342900" indent="-342900">
              <a:buFontTx/>
              <a:buChar char="-"/>
            </a:pPr>
            <a:r>
              <a:rPr lang="nb-NO" sz="1600" dirty="0"/>
              <a:t>SF har deltatt i møter med UH og RAUL – og har informert om kompetanseløftet</a:t>
            </a:r>
          </a:p>
          <a:p>
            <a:pPr marL="342900" indent="-342900">
              <a:buFontTx/>
              <a:buChar char="-"/>
            </a:pPr>
            <a:r>
              <a:rPr lang="nb-NO" sz="1600" dirty="0"/>
              <a:t>SF har etablert kontakt med </a:t>
            </a:r>
            <a:r>
              <a:rPr lang="nb-NO" sz="1600" dirty="0" err="1"/>
              <a:t>Statped</a:t>
            </a:r>
            <a:r>
              <a:rPr lang="nb-NO" sz="1600" dirty="0"/>
              <a:t> – og har hatt jevnlige møter for å skape en felles forståelse for roller, og innhold i kompetanseløftet</a:t>
            </a:r>
          </a:p>
          <a:p>
            <a:pPr marL="342900" indent="-342900">
              <a:buFontTx/>
              <a:buChar char="-"/>
            </a:pPr>
            <a:r>
              <a:rPr lang="nb-NO" sz="1600" dirty="0"/>
              <a:t>SF har informert alle kompetansenettverk om kompetanseløftet, og bedt om tilbakemelding om hvordan strukturene tilpasses den utvidete målgruppen</a:t>
            </a:r>
          </a:p>
          <a:p>
            <a:pPr marL="342900" indent="-342900">
              <a:buFontTx/>
              <a:buChar char="-"/>
            </a:pPr>
            <a:r>
              <a:rPr lang="nb-NO" sz="1600" dirty="0"/>
              <a:t>SF har, i samarbeid med </a:t>
            </a:r>
            <a:r>
              <a:rPr lang="nb-NO" sz="1600" dirty="0" err="1"/>
              <a:t>Statped</a:t>
            </a:r>
            <a:r>
              <a:rPr lang="nb-NO" sz="1600" dirty="0"/>
              <a:t> og KS arrangert regional konferanse for målgruppen i Kompetanseløftet</a:t>
            </a:r>
          </a:p>
          <a:p>
            <a:pPr marL="342900" indent="-342900">
              <a:buFontTx/>
              <a:buChar char="-"/>
            </a:pPr>
            <a:r>
              <a:rPr lang="nb-NO" sz="1600" dirty="0"/>
              <a:t>SF har i samarbeid med </a:t>
            </a:r>
            <a:r>
              <a:rPr lang="nb-NO" sz="1600" dirty="0" err="1"/>
              <a:t>Statped</a:t>
            </a:r>
            <a:r>
              <a:rPr lang="nb-NO" sz="1600" dirty="0"/>
              <a:t> startet planleggingen av tiltaket PPT-sporet.</a:t>
            </a:r>
          </a:p>
          <a:p>
            <a:pPr marL="342900" indent="-342900">
              <a:buFontTx/>
              <a:buChar char="-"/>
            </a:pPr>
            <a:r>
              <a:rPr lang="nb-NO" sz="1600" dirty="0"/>
              <a:t>Kompetansenettverk har meldt tilbake om strukturer – OG eventuell deltakelse i PPT-sporet</a:t>
            </a:r>
          </a:p>
          <a:p>
            <a:pPr marL="342900" indent="-342900">
              <a:buFontTx/>
              <a:buChar char="-"/>
            </a:pPr>
            <a:r>
              <a:rPr lang="nb-NO" sz="1600" dirty="0"/>
              <a:t>SF og </a:t>
            </a:r>
            <a:r>
              <a:rPr lang="nb-NO" sz="1600" dirty="0" err="1"/>
              <a:t>Statped</a:t>
            </a:r>
            <a:r>
              <a:rPr lang="nb-NO" sz="1600" dirty="0"/>
              <a:t> har startet planleggingen av PPT-sporet sammen med </a:t>
            </a:r>
            <a:r>
              <a:rPr lang="nb-NO" sz="1600" dirty="0" err="1"/>
              <a:t>med</a:t>
            </a:r>
            <a:r>
              <a:rPr lang="nb-NO" sz="1600" dirty="0"/>
              <a:t> UH</a:t>
            </a:r>
            <a:endParaRPr lang="nb-NO" dirty="0"/>
          </a:p>
          <a:p>
            <a:pPr marL="342900" indent="-342900">
              <a:buFontTx/>
              <a:buChar char="-"/>
            </a:pPr>
            <a:endParaRPr lang="nb-NO" dirty="0"/>
          </a:p>
        </p:txBody>
      </p:sp>
    </p:spTree>
    <p:extLst>
      <p:ext uri="{BB962C8B-B14F-4D97-AF65-F5344CB8AC3E}">
        <p14:creationId xmlns:p14="http://schemas.microsoft.com/office/powerpoint/2010/main" val="2424114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CDEE7C7-86C4-4CE9-8A09-D12509339F6E}"/>
              </a:ext>
            </a:extLst>
          </p:cNvPr>
          <p:cNvSpPr>
            <a:spLocks noGrp="1"/>
          </p:cNvSpPr>
          <p:nvPr>
            <p:ph type="title"/>
          </p:nvPr>
        </p:nvSpPr>
        <p:spPr/>
        <p:txBody>
          <a:bodyPr/>
          <a:lstStyle/>
          <a:p>
            <a:r>
              <a:rPr lang="nb-NO" dirty="0">
                <a:solidFill>
                  <a:schemeClr val="bg1"/>
                </a:solidFill>
              </a:rPr>
              <a:t>Organisering lokalt…</a:t>
            </a:r>
            <a:br>
              <a:rPr lang="nb-NO" dirty="0">
                <a:solidFill>
                  <a:schemeClr val="bg1"/>
                </a:solidFill>
              </a:rPr>
            </a:br>
            <a:endParaRPr lang="nb-NO" dirty="0">
              <a:solidFill>
                <a:schemeClr val="bg1"/>
              </a:solidFill>
            </a:endParaRPr>
          </a:p>
        </p:txBody>
      </p:sp>
      <p:sp>
        <p:nvSpPr>
          <p:cNvPr id="3" name="Plassholder for tekst 2">
            <a:extLst>
              <a:ext uri="{FF2B5EF4-FFF2-40B4-BE49-F238E27FC236}">
                <a16:creationId xmlns:a16="http://schemas.microsoft.com/office/drawing/2014/main" id="{BC521123-729C-4B45-8162-E69A56996B2E}"/>
              </a:ext>
            </a:extLst>
          </p:cNvPr>
          <p:cNvSpPr>
            <a:spLocks noGrp="1"/>
          </p:cNvSpPr>
          <p:nvPr>
            <p:ph type="body" sz="quarter" idx="11"/>
          </p:nvPr>
        </p:nvSpPr>
        <p:spPr>
          <a:xfrm>
            <a:off x="1049399" y="2158799"/>
            <a:ext cx="4889693" cy="4144259"/>
          </a:xfrm>
        </p:spPr>
        <p:txBody>
          <a:bodyPr/>
          <a:lstStyle/>
          <a:p>
            <a:endParaRPr lang="nb-NO" dirty="0"/>
          </a:p>
        </p:txBody>
      </p:sp>
      <p:sp>
        <p:nvSpPr>
          <p:cNvPr id="4" name="Plassholder for tekst 3">
            <a:extLst>
              <a:ext uri="{FF2B5EF4-FFF2-40B4-BE49-F238E27FC236}">
                <a16:creationId xmlns:a16="http://schemas.microsoft.com/office/drawing/2014/main" id="{B9B56154-0B68-48FE-B5FB-2CE3555300EA}"/>
              </a:ext>
            </a:extLst>
          </p:cNvPr>
          <p:cNvSpPr>
            <a:spLocks noGrp="1"/>
          </p:cNvSpPr>
          <p:nvPr>
            <p:ph type="body" sz="quarter" idx="12"/>
          </p:nvPr>
        </p:nvSpPr>
        <p:spPr/>
        <p:txBody>
          <a:bodyPr/>
          <a:lstStyle/>
          <a:p>
            <a:endParaRPr lang="nb-NO" dirty="0"/>
          </a:p>
        </p:txBody>
      </p:sp>
      <p:pic>
        <p:nvPicPr>
          <p:cNvPr id="10" name="Bilde 9">
            <a:extLst>
              <a:ext uri="{FF2B5EF4-FFF2-40B4-BE49-F238E27FC236}">
                <a16:creationId xmlns:a16="http://schemas.microsoft.com/office/drawing/2014/main" id="{FC6BA3A6-52AC-4914-B61F-557667ABEBAB}"/>
              </a:ext>
            </a:extLst>
          </p:cNvPr>
          <p:cNvPicPr>
            <a:picLocks noChangeAspect="1"/>
          </p:cNvPicPr>
          <p:nvPr/>
        </p:nvPicPr>
        <p:blipFill>
          <a:blip r:embed="rId3"/>
          <a:stretch>
            <a:fillRect/>
          </a:stretch>
        </p:blipFill>
        <p:spPr>
          <a:xfrm>
            <a:off x="4839062" y="2702604"/>
            <a:ext cx="7692962" cy="2205063"/>
          </a:xfrm>
          <a:prstGeom prst="rect">
            <a:avLst/>
          </a:prstGeom>
        </p:spPr>
      </p:pic>
      <p:pic>
        <p:nvPicPr>
          <p:cNvPr id="12" name="Grafikk 11" descr="Åpen konvolutt med heldekkende fyll">
            <a:extLst>
              <a:ext uri="{FF2B5EF4-FFF2-40B4-BE49-F238E27FC236}">
                <a16:creationId xmlns:a16="http://schemas.microsoft.com/office/drawing/2014/main" id="{E068BCE0-BB67-4AA4-A81C-94B4F8735DF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84300" y="2158799"/>
            <a:ext cx="3835399" cy="3835399"/>
          </a:xfrm>
          <a:prstGeom prst="rect">
            <a:avLst/>
          </a:prstGeom>
        </p:spPr>
      </p:pic>
    </p:spTree>
    <p:extLst>
      <p:ext uri="{BB962C8B-B14F-4D97-AF65-F5344CB8AC3E}">
        <p14:creationId xmlns:p14="http://schemas.microsoft.com/office/powerpoint/2010/main" val="3840894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A4597B6-12A8-4642-8203-36F80F1F3A57}"/>
              </a:ext>
            </a:extLst>
          </p:cNvPr>
          <p:cNvSpPr>
            <a:spLocks noGrp="1"/>
          </p:cNvSpPr>
          <p:nvPr>
            <p:ph type="title"/>
          </p:nvPr>
        </p:nvSpPr>
        <p:spPr/>
        <p:txBody>
          <a:bodyPr/>
          <a:lstStyle/>
          <a:p>
            <a:r>
              <a:rPr lang="nb-NO" dirty="0">
                <a:solidFill>
                  <a:schemeClr val="bg1"/>
                </a:solidFill>
              </a:rPr>
              <a:t>Kompetansenettverkene – </a:t>
            </a:r>
            <a:br>
              <a:rPr lang="nb-NO" dirty="0">
                <a:solidFill>
                  <a:schemeClr val="bg1"/>
                </a:solidFill>
              </a:rPr>
            </a:br>
            <a:r>
              <a:rPr lang="nb-NO" dirty="0">
                <a:solidFill>
                  <a:schemeClr val="bg1"/>
                </a:solidFill>
              </a:rPr>
              <a:t>og valgt struktur…</a:t>
            </a:r>
          </a:p>
        </p:txBody>
      </p:sp>
      <p:grpSp>
        <p:nvGrpSpPr>
          <p:cNvPr id="5" name="Gruppe 4">
            <a:extLst>
              <a:ext uri="{FF2B5EF4-FFF2-40B4-BE49-F238E27FC236}">
                <a16:creationId xmlns:a16="http://schemas.microsoft.com/office/drawing/2014/main" id="{D3DF7018-8027-42F8-8697-9E9ED53ECF6E}"/>
              </a:ext>
            </a:extLst>
          </p:cNvPr>
          <p:cNvGrpSpPr/>
          <p:nvPr/>
        </p:nvGrpSpPr>
        <p:grpSpPr>
          <a:xfrm>
            <a:off x="4088673" y="-385390"/>
            <a:ext cx="6779623" cy="7137355"/>
            <a:chOff x="0" y="0"/>
            <a:chExt cx="6362700" cy="6858000"/>
          </a:xfrm>
        </p:grpSpPr>
        <p:grpSp>
          <p:nvGrpSpPr>
            <p:cNvPr id="6" name="Group 4">
              <a:extLst>
                <a:ext uri="{FF2B5EF4-FFF2-40B4-BE49-F238E27FC236}">
                  <a16:creationId xmlns:a16="http://schemas.microsoft.com/office/drawing/2014/main" id="{E222BD2E-EF1C-496C-9216-8172769A7043}"/>
                </a:ext>
              </a:extLst>
            </p:cNvPr>
            <p:cNvGrpSpPr>
              <a:grpSpLocks noChangeAspect="1"/>
            </p:cNvGrpSpPr>
            <p:nvPr/>
          </p:nvGrpSpPr>
          <p:grpSpPr bwMode="auto">
            <a:xfrm>
              <a:off x="0" y="0"/>
              <a:ext cx="6362700" cy="6858000"/>
              <a:chOff x="0" y="0"/>
              <a:chExt cx="4008" cy="4320"/>
            </a:xfrm>
          </p:grpSpPr>
          <p:sp>
            <p:nvSpPr>
              <p:cNvPr id="8" name="AutoShape 3">
                <a:extLst>
                  <a:ext uri="{FF2B5EF4-FFF2-40B4-BE49-F238E27FC236}">
                    <a16:creationId xmlns:a16="http://schemas.microsoft.com/office/drawing/2014/main" id="{EC3A7757-9883-4341-B213-1E67E6BA6C5A}"/>
                  </a:ext>
                </a:extLst>
              </p:cNvPr>
              <p:cNvSpPr>
                <a:spLocks noChangeAspect="1" noChangeArrowheads="1" noTextEdit="1"/>
              </p:cNvSpPr>
              <p:nvPr/>
            </p:nvSpPr>
            <p:spPr bwMode="auto">
              <a:xfrm>
                <a:off x="0" y="0"/>
                <a:ext cx="400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9" name="Rectangle 7">
                <a:extLst>
                  <a:ext uri="{FF2B5EF4-FFF2-40B4-BE49-F238E27FC236}">
                    <a16:creationId xmlns:a16="http://schemas.microsoft.com/office/drawing/2014/main" id="{2058FA4A-28A4-4EBE-B670-8AA389E5CF98}"/>
                  </a:ext>
                </a:extLst>
              </p:cNvPr>
              <p:cNvSpPr>
                <a:spLocks noChangeArrowheads="1"/>
              </p:cNvSpPr>
              <p:nvPr/>
            </p:nvSpPr>
            <p:spPr bwMode="auto">
              <a:xfrm>
                <a:off x="1472" y="2837"/>
                <a:ext cx="38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eaLnBrk="0" fontAlgn="base" hangingPunct="0"/>
                <a:r>
                  <a:rPr lang="nb-NO"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Trondheim</a:t>
                </a:r>
                <a:endParaRPr lang="nb-NO" sz="1200">
                  <a:effectLst/>
                  <a:latin typeface="Times New Roman" panose="02020603050405020304" pitchFamily="18" charset="0"/>
                  <a:ea typeface="Times New Roman" panose="02020603050405020304" pitchFamily="18" charset="0"/>
                </a:endParaRPr>
              </a:p>
            </p:txBody>
          </p:sp>
          <p:sp>
            <p:nvSpPr>
              <p:cNvPr id="10" name="Freeform 8">
                <a:extLst>
                  <a:ext uri="{FF2B5EF4-FFF2-40B4-BE49-F238E27FC236}">
                    <a16:creationId xmlns:a16="http://schemas.microsoft.com/office/drawing/2014/main" id="{AF690E4E-45B0-4647-8D2C-16ABFEBE80CD}"/>
                  </a:ext>
                </a:extLst>
              </p:cNvPr>
              <p:cNvSpPr>
                <a:spLocks/>
              </p:cNvSpPr>
              <p:nvPr/>
            </p:nvSpPr>
            <p:spPr bwMode="auto">
              <a:xfrm>
                <a:off x="1131" y="2089"/>
                <a:ext cx="406" cy="304"/>
              </a:xfrm>
              <a:custGeom>
                <a:avLst/>
                <a:gdLst>
                  <a:gd name="T0" fmla="*/ 327 w 406"/>
                  <a:gd name="T1" fmla="*/ 179 h 304"/>
                  <a:gd name="T2" fmla="*/ 344 w 406"/>
                  <a:gd name="T3" fmla="*/ 168 h 304"/>
                  <a:gd name="T4" fmla="*/ 278 w 406"/>
                  <a:gd name="T5" fmla="*/ 184 h 304"/>
                  <a:gd name="T6" fmla="*/ 221 w 406"/>
                  <a:gd name="T7" fmla="*/ 208 h 304"/>
                  <a:gd name="T8" fmla="*/ 167 w 406"/>
                  <a:gd name="T9" fmla="*/ 232 h 304"/>
                  <a:gd name="T10" fmla="*/ 149 w 406"/>
                  <a:gd name="T11" fmla="*/ 240 h 304"/>
                  <a:gd name="T12" fmla="*/ 113 w 406"/>
                  <a:gd name="T13" fmla="*/ 256 h 304"/>
                  <a:gd name="T14" fmla="*/ 77 w 406"/>
                  <a:gd name="T15" fmla="*/ 255 h 304"/>
                  <a:gd name="T16" fmla="*/ 52 w 406"/>
                  <a:gd name="T17" fmla="*/ 288 h 304"/>
                  <a:gd name="T18" fmla="*/ 0 w 406"/>
                  <a:gd name="T19" fmla="*/ 304 h 304"/>
                  <a:gd name="T20" fmla="*/ 9 w 406"/>
                  <a:gd name="T21" fmla="*/ 211 h 304"/>
                  <a:gd name="T22" fmla="*/ 82 w 406"/>
                  <a:gd name="T23" fmla="*/ 188 h 304"/>
                  <a:gd name="T24" fmla="*/ 133 w 406"/>
                  <a:gd name="T25" fmla="*/ 172 h 304"/>
                  <a:gd name="T26" fmla="*/ 112 w 406"/>
                  <a:gd name="T27" fmla="*/ 162 h 304"/>
                  <a:gd name="T28" fmla="*/ 18 w 406"/>
                  <a:gd name="T29" fmla="*/ 159 h 304"/>
                  <a:gd name="T30" fmla="*/ 59 w 406"/>
                  <a:gd name="T31" fmla="*/ 105 h 304"/>
                  <a:gd name="T32" fmla="*/ 115 w 406"/>
                  <a:gd name="T33" fmla="*/ 97 h 304"/>
                  <a:gd name="T34" fmla="*/ 149 w 406"/>
                  <a:gd name="T35" fmla="*/ 90 h 304"/>
                  <a:gd name="T36" fmla="*/ 164 w 406"/>
                  <a:gd name="T37" fmla="*/ 88 h 304"/>
                  <a:gd name="T38" fmla="*/ 202 w 406"/>
                  <a:gd name="T39" fmla="*/ 68 h 304"/>
                  <a:gd name="T40" fmla="*/ 210 w 406"/>
                  <a:gd name="T41" fmla="*/ 48 h 304"/>
                  <a:gd name="T42" fmla="*/ 209 w 406"/>
                  <a:gd name="T43" fmla="*/ 45 h 304"/>
                  <a:gd name="T44" fmla="*/ 200 w 406"/>
                  <a:gd name="T45" fmla="*/ 30 h 304"/>
                  <a:gd name="T46" fmla="*/ 198 w 406"/>
                  <a:gd name="T47" fmla="*/ 5 h 304"/>
                  <a:gd name="T48" fmla="*/ 237 w 406"/>
                  <a:gd name="T49" fmla="*/ 0 h 304"/>
                  <a:gd name="T50" fmla="*/ 265 w 406"/>
                  <a:gd name="T51" fmla="*/ 20 h 304"/>
                  <a:gd name="T52" fmla="*/ 271 w 406"/>
                  <a:gd name="T53" fmla="*/ 18 h 304"/>
                  <a:gd name="T54" fmla="*/ 281 w 406"/>
                  <a:gd name="T55" fmla="*/ 31 h 304"/>
                  <a:gd name="T56" fmla="*/ 323 w 406"/>
                  <a:gd name="T57" fmla="*/ 35 h 304"/>
                  <a:gd name="T58" fmla="*/ 341 w 406"/>
                  <a:gd name="T59" fmla="*/ 36 h 304"/>
                  <a:gd name="T60" fmla="*/ 376 w 406"/>
                  <a:gd name="T61" fmla="*/ 62 h 304"/>
                  <a:gd name="T62" fmla="*/ 403 w 406"/>
                  <a:gd name="T63" fmla="*/ 52 h 304"/>
                  <a:gd name="T64" fmla="*/ 406 w 406"/>
                  <a:gd name="T65" fmla="*/ 78 h 304"/>
                  <a:gd name="T66" fmla="*/ 403 w 406"/>
                  <a:gd name="T67" fmla="*/ 108 h 304"/>
                  <a:gd name="T68" fmla="*/ 398 w 406"/>
                  <a:gd name="T69" fmla="*/ 148 h 304"/>
                  <a:gd name="T70" fmla="*/ 367 w 406"/>
                  <a:gd name="T71" fmla="*/ 160 h 304"/>
                  <a:gd name="T72" fmla="*/ 327 w 406"/>
                  <a:gd name="T73" fmla="*/ 179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6" h="304">
                    <a:moveTo>
                      <a:pt x="327" y="179"/>
                    </a:moveTo>
                    <a:lnTo>
                      <a:pt x="344" y="168"/>
                    </a:lnTo>
                    <a:lnTo>
                      <a:pt x="278" y="184"/>
                    </a:lnTo>
                    <a:lnTo>
                      <a:pt x="221" y="208"/>
                    </a:lnTo>
                    <a:lnTo>
                      <a:pt x="167" y="232"/>
                    </a:lnTo>
                    <a:lnTo>
                      <a:pt x="149" y="240"/>
                    </a:lnTo>
                    <a:lnTo>
                      <a:pt x="113" y="256"/>
                    </a:lnTo>
                    <a:lnTo>
                      <a:pt x="77" y="255"/>
                    </a:lnTo>
                    <a:lnTo>
                      <a:pt x="52" y="288"/>
                    </a:lnTo>
                    <a:lnTo>
                      <a:pt x="0" y="304"/>
                    </a:lnTo>
                    <a:lnTo>
                      <a:pt x="9" y="211"/>
                    </a:lnTo>
                    <a:lnTo>
                      <a:pt x="82" y="188"/>
                    </a:lnTo>
                    <a:lnTo>
                      <a:pt x="133" y="172"/>
                    </a:lnTo>
                    <a:lnTo>
                      <a:pt x="112" y="162"/>
                    </a:lnTo>
                    <a:lnTo>
                      <a:pt x="18" y="159"/>
                    </a:lnTo>
                    <a:lnTo>
                      <a:pt x="59" y="105"/>
                    </a:lnTo>
                    <a:lnTo>
                      <a:pt x="115" y="97"/>
                    </a:lnTo>
                    <a:lnTo>
                      <a:pt x="149" y="90"/>
                    </a:lnTo>
                    <a:lnTo>
                      <a:pt x="164" y="88"/>
                    </a:lnTo>
                    <a:lnTo>
                      <a:pt x="202" y="68"/>
                    </a:lnTo>
                    <a:lnTo>
                      <a:pt x="210" y="48"/>
                    </a:lnTo>
                    <a:lnTo>
                      <a:pt x="209" y="45"/>
                    </a:lnTo>
                    <a:lnTo>
                      <a:pt x="200" y="30"/>
                    </a:lnTo>
                    <a:lnTo>
                      <a:pt x="198" y="5"/>
                    </a:lnTo>
                    <a:lnTo>
                      <a:pt x="237" y="0"/>
                    </a:lnTo>
                    <a:lnTo>
                      <a:pt x="265" y="20"/>
                    </a:lnTo>
                    <a:lnTo>
                      <a:pt x="271" y="18"/>
                    </a:lnTo>
                    <a:lnTo>
                      <a:pt x="281" y="31"/>
                    </a:lnTo>
                    <a:lnTo>
                      <a:pt x="323" y="35"/>
                    </a:lnTo>
                    <a:lnTo>
                      <a:pt x="341" y="36"/>
                    </a:lnTo>
                    <a:lnTo>
                      <a:pt x="376" y="62"/>
                    </a:lnTo>
                    <a:lnTo>
                      <a:pt x="403" y="52"/>
                    </a:lnTo>
                    <a:lnTo>
                      <a:pt x="406" y="78"/>
                    </a:lnTo>
                    <a:lnTo>
                      <a:pt x="403" y="108"/>
                    </a:lnTo>
                    <a:lnTo>
                      <a:pt x="398" y="148"/>
                    </a:lnTo>
                    <a:lnTo>
                      <a:pt x="367" y="160"/>
                    </a:lnTo>
                    <a:lnTo>
                      <a:pt x="327" y="179"/>
                    </a:lnTo>
                    <a:close/>
                  </a:path>
                </a:pathLst>
              </a:custGeom>
              <a:solidFill>
                <a:srgbClr val="00B0F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sp>
            <p:nvSpPr>
              <p:cNvPr id="11" name="Freeform 9">
                <a:extLst>
                  <a:ext uri="{FF2B5EF4-FFF2-40B4-BE49-F238E27FC236}">
                    <a16:creationId xmlns:a16="http://schemas.microsoft.com/office/drawing/2014/main" id="{86B6FA5B-5F06-42A7-BD4A-3BD65C803DCA}"/>
                  </a:ext>
                </a:extLst>
              </p:cNvPr>
              <p:cNvSpPr>
                <a:spLocks/>
              </p:cNvSpPr>
              <p:nvPr/>
            </p:nvSpPr>
            <p:spPr bwMode="auto">
              <a:xfrm>
                <a:off x="1279" y="2153"/>
                <a:ext cx="629" cy="474"/>
              </a:xfrm>
              <a:custGeom>
                <a:avLst/>
                <a:gdLst>
                  <a:gd name="T0" fmla="*/ 629 w 629"/>
                  <a:gd name="T1" fmla="*/ 202 h 474"/>
                  <a:gd name="T2" fmla="*/ 613 w 629"/>
                  <a:gd name="T3" fmla="*/ 210 h 474"/>
                  <a:gd name="T4" fmla="*/ 562 w 629"/>
                  <a:gd name="T5" fmla="*/ 225 h 474"/>
                  <a:gd name="T6" fmla="*/ 534 w 629"/>
                  <a:gd name="T7" fmla="*/ 242 h 474"/>
                  <a:gd name="T8" fmla="*/ 530 w 629"/>
                  <a:gd name="T9" fmla="*/ 246 h 474"/>
                  <a:gd name="T10" fmla="*/ 492 w 629"/>
                  <a:gd name="T11" fmla="*/ 270 h 474"/>
                  <a:gd name="T12" fmla="*/ 453 w 629"/>
                  <a:gd name="T13" fmla="*/ 305 h 474"/>
                  <a:gd name="T14" fmla="*/ 444 w 629"/>
                  <a:gd name="T15" fmla="*/ 313 h 474"/>
                  <a:gd name="T16" fmla="*/ 431 w 629"/>
                  <a:gd name="T17" fmla="*/ 324 h 474"/>
                  <a:gd name="T18" fmla="*/ 397 w 629"/>
                  <a:gd name="T19" fmla="*/ 352 h 474"/>
                  <a:gd name="T20" fmla="*/ 366 w 629"/>
                  <a:gd name="T21" fmla="*/ 372 h 474"/>
                  <a:gd name="T22" fmla="*/ 307 w 629"/>
                  <a:gd name="T23" fmla="*/ 392 h 474"/>
                  <a:gd name="T24" fmla="*/ 236 w 629"/>
                  <a:gd name="T25" fmla="*/ 414 h 474"/>
                  <a:gd name="T26" fmla="*/ 233 w 629"/>
                  <a:gd name="T27" fmla="*/ 414 h 474"/>
                  <a:gd name="T28" fmla="*/ 198 w 629"/>
                  <a:gd name="T29" fmla="*/ 444 h 474"/>
                  <a:gd name="T30" fmla="*/ 188 w 629"/>
                  <a:gd name="T31" fmla="*/ 453 h 474"/>
                  <a:gd name="T32" fmla="*/ 143 w 629"/>
                  <a:gd name="T33" fmla="*/ 474 h 474"/>
                  <a:gd name="T34" fmla="*/ 133 w 629"/>
                  <a:gd name="T35" fmla="*/ 473 h 474"/>
                  <a:gd name="T36" fmla="*/ 86 w 629"/>
                  <a:gd name="T37" fmla="*/ 469 h 474"/>
                  <a:gd name="T38" fmla="*/ 71 w 629"/>
                  <a:gd name="T39" fmla="*/ 456 h 474"/>
                  <a:gd name="T40" fmla="*/ 59 w 629"/>
                  <a:gd name="T41" fmla="*/ 445 h 474"/>
                  <a:gd name="T42" fmla="*/ 53 w 629"/>
                  <a:gd name="T43" fmla="*/ 402 h 474"/>
                  <a:gd name="T44" fmla="*/ 52 w 629"/>
                  <a:gd name="T45" fmla="*/ 397 h 474"/>
                  <a:gd name="T46" fmla="*/ 50 w 629"/>
                  <a:gd name="T47" fmla="*/ 368 h 474"/>
                  <a:gd name="T48" fmla="*/ 61 w 629"/>
                  <a:gd name="T49" fmla="*/ 348 h 474"/>
                  <a:gd name="T50" fmla="*/ 65 w 629"/>
                  <a:gd name="T51" fmla="*/ 340 h 474"/>
                  <a:gd name="T52" fmla="*/ 29 w 629"/>
                  <a:gd name="T53" fmla="*/ 339 h 474"/>
                  <a:gd name="T54" fmla="*/ 10 w 629"/>
                  <a:gd name="T55" fmla="*/ 304 h 474"/>
                  <a:gd name="T56" fmla="*/ 0 w 629"/>
                  <a:gd name="T57" fmla="*/ 285 h 474"/>
                  <a:gd name="T58" fmla="*/ 11 w 629"/>
                  <a:gd name="T59" fmla="*/ 277 h 474"/>
                  <a:gd name="T60" fmla="*/ 21 w 629"/>
                  <a:gd name="T61" fmla="*/ 270 h 474"/>
                  <a:gd name="T62" fmla="*/ 14 w 629"/>
                  <a:gd name="T63" fmla="*/ 251 h 474"/>
                  <a:gd name="T64" fmla="*/ 7 w 629"/>
                  <a:gd name="T65" fmla="*/ 236 h 474"/>
                  <a:gd name="T66" fmla="*/ 35 w 629"/>
                  <a:gd name="T67" fmla="*/ 204 h 474"/>
                  <a:gd name="T68" fmla="*/ 99 w 629"/>
                  <a:gd name="T69" fmla="*/ 189 h 474"/>
                  <a:gd name="T70" fmla="*/ 110 w 629"/>
                  <a:gd name="T71" fmla="*/ 187 h 474"/>
                  <a:gd name="T72" fmla="*/ 157 w 629"/>
                  <a:gd name="T73" fmla="*/ 173 h 474"/>
                  <a:gd name="T74" fmla="*/ 148 w 629"/>
                  <a:gd name="T75" fmla="*/ 148 h 474"/>
                  <a:gd name="T76" fmla="*/ 160 w 629"/>
                  <a:gd name="T77" fmla="*/ 126 h 474"/>
                  <a:gd name="T78" fmla="*/ 179 w 629"/>
                  <a:gd name="T79" fmla="*/ 115 h 474"/>
                  <a:gd name="T80" fmla="*/ 219 w 629"/>
                  <a:gd name="T81" fmla="*/ 96 h 474"/>
                  <a:gd name="T82" fmla="*/ 250 w 629"/>
                  <a:gd name="T83" fmla="*/ 84 h 474"/>
                  <a:gd name="T84" fmla="*/ 255 w 629"/>
                  <a:gd name="T85" fmla="*/ 44 h 474"/>
                  <a:gd name="T86" fmla="*/ 258 w 629"/>
                  <a:gd name="T87" fmla="*/ 14 h 474"/>
                  <a:gd name="T88" fmla="*/ 260 w 629"/>
                  <a:gd name="T89" fmla="*/ 13 h 474"/>
                  <a:gd name="T90" fmla="*/ 286 w 629"/>
                  <a:gd name="T91" fmla="*/ 8 h 474"/>
                  <a:gd name="T92" fmla="*/ 336 w 629"/>
                  <a:gd name="T93" fmla="*/ 0 h 474"/>
                  <a:gd name="T94" fmla="*/ 375 w 629"/>
                  <a:gd name="T95" fmla="*/ 45 h 474"/>
                  <a:gd name="T96" fmla="*/ 385 w 629"/>
                  <a:gd name="T97" fmla="*/ 107 h 474"/>
                  <a:gd name="T98" fmla="*/ 373 w 629"/>
                  <a:gd name="T99" fmla="*/ 115 h 474"/>
                  <a:gd name="T100" fmla="*/ 381 w 629"/>
                  <a:gd name="T101" fmla="*/ 150 h 474"/>
                  <a:gd name="T102" fmla="*/ 385 w 629"/>
                  <a:gd name="T103" fmla="*/ 174 h 474"/>
                  <a:gd name="T104" fmla="*/ 520 w 629"/>
                  <a:gd name="T105" fmla="*/ 112 h 474"/>
                  <a:gd name="T106" fmla="*/ 621 w 629"/>
                  <a:gd name="T107" fmla="*/ 169 h 474"/>
                  <a:gd name="T108" fmla="*/ 629 w 629"/>
                  <a:gd name="T109" fmla="*/ 202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9" h="474">
                    <a:moveTo>
                      <a:pt x="629" y="202"/>
                    </a:moveTo>
                    <a:lnTo>
                      <a:pt x="613" y="210"/>
                    </a:lnTo>
                    <a:lnTo>
                      <a:pt x="562" y="225"/>
                    </a:lnTo>
                    <a:lnTo>
                      <a:pt x="534" y="242"/>
                    </a:lnTo>
                    <a:lnTo>
                      <a:pt x="530" y="246"/>
                    </a:lnTo>
                    <a:lnTo>
                      <a:pt x="492" y="270"/>
                    </a:lnTo>
                    <a:lnTo>
                      <a:pt x="453" y="305"/>
                    </a:lnTo>
                    <a:lnTo>
                      <a:pt x="444" y="313"/>
                    </a:lnTo>
                    <a:lnTo>
                      <a:pt x="431" y="324"/>
                    </a:lnTo>
                    <a:lnTo>
                      <a:pt x="397" y="352"/>
                    </a:lnTo>
                    <a:lnTo>
                      <a:pt x="366" y="372"/>
                    </a:lnTo>
                    <a:lnTo>
                      <a:pt x="307" y="392"/>
                    </a:lnTo>
                    <a:lnTo>
                      <a:pt x="236" y="414"/>
                    </a:lnTo>
                    <a:lnTo>
                      <a:pt x="233" y="414"/>
                    </a:lnTo>
                    <a:lnTo>
                      <a:pt x="198" y="444"/>
                    </a:lnTo>
                    <a:lnTo>
                      <a:pt x="188" y="453"/>
                    </a:lnTo>
                    <a:lnTo>
                      <a:pt x="143" y="474"/>
                    </a:lnTo>
                    <a:lnTo>
                      <a:pt x="133" y="473"/>
                    </a:lnTo>
                    <a:lnTo>
                      <a:pt x="86" y="469"/>
                    </a:lnTo>
                    <a:lnTo>
                      <a:pt x="71" y="456"/>
                    </a:lnTo>
                    <a:lnTo>
                      <a:pt x="59" y="445"/>
                    </a:lnTo>
                    <a:lnTo>
                      <a:pt x="53" y="402"/>
                    </a:lnTo>
                    <a:lnTo>
                      <a:pt x="52" y="397"/>
                    </a:lnTo>
                    <a:lnTo>
                      <a:pt x="50" y="368"/>
                    </a:lnTo>
                    <a:lnTo>
                      <a:pt x="61" y="348"/>
                    </a:lnTo>
                    <a:lnTo>
                      <a:pt x="65" y="340"/>
                    </a:lnTo>
                    <a:lnTo>
                      <a:pt x="29" y="339"/>
                    </a:lnTo>
                    <a:lnTo>
                      <a:pt x="10" y="304"/>
                    </a:lnTo>
                    <a:lnTo>
                      <a:pt x="0" y="285"/>
                    </a:lnTo>
                    <a:lnTo>
                      <a:pt x="11" y="277"/>
                    </a:lnTo>
                    <a:lnTo>
                      <a:pt x="21" y="270"/>
                    </a:lnTo>
                    <a:lnTo>
                      <a:pt x="14" y="251"/>
                    </a:lnTo>
                    <a:lnTo>
                      <a:pt x="7" y="236"/>
                    </a:lnTo>
                    <a:lnTo>
                      <a:pt x="35" y="204"/>
                    </a:lnTo>
                    <a:lnTo>
                      <a:pt x="99" y="189"/>
                    </a:lnTo>
                    <a:lnTo>
                      <a:pt x="110" y="187"/>
                    </a:lnTo>
                    <a:lnTo>
                      <a:pt x="157" y="173"/>
                    </a:lnTo>
                    <a:lnTo>
                      <a:pt x="148" y="148"/>
                    </a:lnTo>
                    <a:lnTo>
                      <a:pt x="160" y="126"/>
                    </a:lnTo>
                    <a:lnTo>
                      <a:pt x="179" y="115"/>
                    </a:lnTo>
                    <a:lnTo>
                      <a:pt x="219" y="96"/>
                    </a:lnTo>
                    <a:lnTo>
                      <a:pt x="250" y="84"/>
                    </a:lnTo>
                    <a:lnTo>
                      <a:pt x="255" y="44"/>
                    </a:lnTo>
                    <a:lnTo>
                      <a:pt x="258" y="14"/>
                    </a:lnTo>
                    <a:lnTo>
                      <a:pt x="260" y="13"/>
                    </a:lnTo>
                    <a:lnTo>
                      <a:pt x="286" y="8"/>
                    </a:lnTo>
                    <a:lnTo>
                      <a:pt x="336" y="0"/>
                    </a:lnTo>
                    <a:lnTo>
                      <a:pt x="375" y="45"/>
                    </a:lnTo>
                    <a:lnTo>
                      <a:pt x="385" y="107"/>
                    </a:lnTo>
                    <a:lnTo>
                      <a:pt x="373" y="115"/>
                    </a:lnTo>
                    <a:lnTo>
                      <a:pt x="381" y="150"/>
                    </a:lnTo>
                    <a:lnTo>
                      <a:pt x="385" y="174"/>
                    </a:lnTo>
                    <a:lnTo>
                      <a:pt x="520" y="112"/>
                    </a:lnTo>
                    <a:lnTo>
                      <a:pt x="621" y="169"/>
                    </a:lnTo>
                    <a:lnTo>
                      <a:pt x="629" y="202"/>
                    </a:lnTo>
                    <a:close/>
                  </a:path>
                </a:pathLst>
              </a:custGeom>
              <a:solidFill>
                <a:srgbClr val="00B0F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sp>
            <p:nvSpPr>
              <p:cNvPr id="12" name="Freeform 10">
                <a:extLst>
                  <a:ext uri="{FF2B5EF4-FFF2-40B4-BE49-F238E27FC236}">
                    <a16:creationId xmlns:a16="http://schemas.microsoft.com/office/drawing/2014/main" id="{A7387629-A001-4C6F-8E8E-8CDFC7BBE1D5}"/>
                  </a:ext>
                </a:extLst>
              </p:cNvPr>
              <p:cNvSpPr>
                <a:spLocks/>
              </p:cNvSpPr>
              <p:nvPr/>
            </p:nvSpPr>
            <p:spPr bwMode="auto">
              <a:xfrm>
                <a:off x="1758" y="2437"/>
                <a:ext cx="198" cy="146"/>
              </a:xfrm>
              <a:custGeom>
                <a:avLst/>
                <a:gdLst>
                  <a:gd name="T0" fmla="*/ 170 w 198"/>
                  <a:gd name="T1" fmla="*/ 79 h 146"/>
                  <a:gd name="T2" fmla="*/ 160 w 198"/>
                  <a:gd name="T3" fmla="*/ 76 h 146"/>
                  <a:gd name="T4" fmla="*/ 152 w 198"/>
                  <a:gd name="T5" fmla="*/ 74 h 146"/>
                  <a:gd name="T6" fmla="*/ 123 w 198"/>
                  <a:gd name="T7" fmla="*/ 93 h 146"/>
                  <a:gd name="T8" fmla="*/ 88 w 198"/>
                  <a:gd name="T9" fmla="*/ 113 h 146"/>
                  <a:gd name="T10" fmla="*/ 88 w 198"/>
                  <a:gd name="T11" fmla="*/ 113 h 146"/>
                  <a:gd name="T12" fmla="*/ 61 w 198"/>
                  <a:gd name="T13" fmla="*/ 128 h 146"/>
                  <a:gd name="T14" fmla="*/ 29 w 198"/>
                  <a:gd name="T15" fmla="*/ 146 h 146"/>
                  <a:gd name="T16" fmla="*/ 7 w 198"/>
                  <a:gd name="T17" fmla="*/ 142 h 146"/>
                  <a:gd name="T18" fmla="*/ 0 w 198"/>
                  <a:gd name="T19" fmla="*/ 119 h 146"/>
                  <a:gd name="T20" fmla="*/ 29 w 198"/>
                  <a:gd name="T21" fmla="*/ 93 h 146"/>
                  <a:gd name="T22" fmla="*/ 33 w 198"/>
                  <a:gd name="T23" fmla="*/ 90 h 146"/>
                  <a:gd name="T24" fmla="*/ 52 w 198"/>
                  <a:gd name="T25" fmla="*/ 74 h 146"/>
                  <a:gd name="T26" fmla="*/ 83 w 198"/>
                  <a:gd name="T27" fmla="*/ 58 h 146"/>
                  <a:gd name="T28" fmla="*/ 101 w 198"/>
                  <a:gd name="T29" fmla="*/ 49 h 146"/>
                  <a:gd name="T30" fmla="*/ 141 w 198"/>
                  <a:gd name="T31" fmla="*/ 39 h 146"/>
                  <a:gd name="T32" fmla="*/ 144 w 198"/>
                  <a:gd name="T33" fmla="*/ 35 h 146"/>
                  <a:gd name="T34" fmla="*/ 160 w 198"/>
                  <a:gd name="T35" fmla="*/ 8 h 146"/>
                  <a:gd name="T36" fmla="*/ 168 w 198"/>
                  <a:gd name="T37" fmla="*/ 0 h 146"/>
                  <a:gd name="T38" fmla="*/ 198 w 198"/>
                  <a:gd name="T39" fmla="*/ 49 h 146"/>
                  <a:gd name="T40" fmla="*/ 170 w 198"/>
                  <a:gd name="T41"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8" h="146">
                    <a:moveTo>
                      <a:pt x="170" y="79"/>
                    </a:moveTo>
                    <a:lnTo>
                      <a:pt x="160" y="76"/>
                    </a:lnTo>
                    <a:lnTo>
                      <a:pt x="152" y="74"/>
                    </a:lnTo>
                    <a:lnTo>
                      <a:pt x="123" y="93"/>
                    </a:lnTo>
                    <a:lnTo>
                      <a:pt x="88" y="113"/>
                    </a:lnTo>
                    <a:lnTo>
                      <a:pt x="88" y="113"/>
                    </a:lnTo>
                    <a:lnTo>
                      <a:pt x="61" y="128"/>
                    </a:lnTo>
                    <a:lnTo>
                      <a:pt x="29" y="146"/>
                    </a:lnTo>
                    <a:lnTo>
                      <a:pt x="7" y="142"/>
                    </a:lnTo>
                    <a:lnTo>
                      <a:pt x="0" y="119"/>
                    </a:lnTo>
                    <a:lnTo>
                      <a:pt x="29" y="93"/>
                    </a:lnTo>
                    <a:lnTo>
                      <a:pt x="33" y="90"/>
                    </a:lnTo>
                    <a:lnTo>
                      <a:pt x="52" y="74"/>
                    </a:lnTo>
                    <a:lnTo>
                      <a:pt x="83" y="58"/>
                    </a:lnTo>
                    <a:lnTo>
                      <a:pt x="101" y="49"/>
                    </a:lnTo>
                    <a:lnTo>
                      <a:pt x="141" y="39"/>
                    </a:lnTo>
                    <a:lnTo>
                      <a:pt x="144" y="35"/>
                    </a:lnTo>
                    <a:lnTo>
                      <a:pt x="160" y="8"/>
                    </a:lnTo>
                    <a:lnTo>
                      <a:pt x="168" y="0"/>
                    </a:lnTo>
                    <a:lnTo>
                      <a:pt x="198" y="49"/>
                    </a:lnTo>
                    <a:lnTo>
                      <a:pt x="170" y="79"/>
                    </a:lnTo>
                    <a:close/>
                  </a:path>
                </a:pathLst>
              </a:custGeom>
              <a:solidFill>
                <a:srgbClr val="E76BCC"/>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sp>
            <p:nvSpPr>
              <p:cNvPr id="13" name="Freeform 11">
                <a:extLst>
                  <a:ext uri="{FF2B5EF4-FFF2-40B4-BE49-F238E27FC236}">
                    <a16:creationId xmlns:a16="http://schemas.microsoft.com/office/drawing/2014/main" id="{5AA44B64-9058-4068-BF97-54358210D954}"/>
                  </a:ext>
                </a:extLst>
              </p:cNvPr>
              <p:cNvSpPr>
                <a:spLocks/>
              </p:cNvSpPr>
              <p:nvPr/>
            </p:nvSpPr>
            <p:spPr bwMode="auto">
              <a:xfrm>
                <a:off x="1712" y="2739"/>
                <a:ext cx="230" cy="202"/>
              </a:xfrm>
              <a:custGeom>
                <a:avLst/>
                <a:gdLst>
                  <a:gd name="T0" fmla="*/ 0 w 230"/>
                  <a:gd name="T1" fmla="*/ 5 h 202"/>
                  <a:gd name="T2" fmla="*/ 28 w 230"/>
                  <a:gd name="T3" fmla="*/ 0 h 202"/>
                  <a:gd name="T4" fmla="*/ 94 w 230"/>
                  <a:gd name="T5" fmla="*/ 9 h 202"/>
                  <a:gd name="T6" fmla="*/ 110 w 230"/>
                  <a:gd name="T7" fmla="*/ 15 h 202"/>
                  <a:gd name="T8" fmla="*/ 126 w 230"/>
                  <a:gd name="T9" fmla="*/ 22 h 202"/>
                  <a:gd name="T10" fmla="*/ 162 w 230"/>
                  <a:gd name="T11" fmla="*/ 19 h 202"/>
                  <a:gd name="T12" fmla="*/ 163 w 230"/>
                  <a:gd name="T13" fmla="*/ 18 h 202"/>
                  <a:gd name="T14" fmla="*/ 163 w 230"/>
                  <a:gd name="T15" fmla="*/ 26 h 202"/>
                  <a:gd name="T16" fmla="*/ 163 w 230"/>
                  <a:gd name="T17" fmla="*/ 57 h 202"/>
                  <a:gd name="T18" fmla="*/ 164 w 230"/>
                  <a:gd name="T19" fmla="*/ 138 h 202"/>
                  <a:gd name="T20" fmla="*/ 230 w 230"/>
                  <a:gd name="T21" fmla="*/ 162 h 202"/>
                  <a:gd name="T22" fmla="*/ 112 w 230"/>
                  <a:gd name="T23" fmla="*/ 202 h 202"/>
                  <a:gd name="T24" fmla="*/ 82 w 230"/>
                  <a:gd name="T25" fmla="*/ 184 h 202"/>
                  <a:gd name="T26" fmla="*/ 62 w 230"/>
                  <a:gd name="T27" fmla="*/ 156 h 202"/>
                  <a:gd name="T28" fmla="*/ 70 w 230"/>
                  <a:gd name="T29" fmla="*/ 127 h 202"/>
                  <a:gd name="T30" fmla="*/ 55 w 230"/>
                  <a:gd name="T31" fmla="*/ 106 h 202"/>
                  <a:gd name="T32" fmla="*/ 34 w 230"/>
                  <a:gd name="T33" fmla="*/ 118 h 202"/>
                  <a:gd name="T34" fmla="*/ 46 w 230"/>
                  <a:gd name="T35" fmla="*/ 105 h 202"/>
                  <a:gd name="T36" fmla="*/ 25 w 230"/>
                  <a:gd name="T37" fmla="*/ 79 h 202"/>
                  <a:gd name="T38" fmla="*/ 13 w 230"/>
                  <a:gd name="T39" fmla="*/ 45 h 202"/>
                  <a:gd name="T40" fmla="*/ 9 w 230"/>
                  <a:gd name="T41" fmla="*/ 30 h 202"/>
                  <a:gd name="T42" fmla="*/ 2 w 230"/>
                  <a:gd name="T43" fmla="*/ 10 h 202"/>
                  <a:gd name="T44" fmla="*/ 0 w 230"/>
                  <a:gd name="T45" fmla="*/ 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202">
                    <a:moveTo>
                      <a:pt x="0" y="5"/>
                    </a:moveTo>
                    <a:lnTo>
                      <a:pt x="28" y="0"/>
                    </a:lnTo>
                    <a:lnTo>
                      <a:pt x="94" y="9"/>
                    </a:lnTo>
                    <a:lnTo>
                      <a:pt x="110" y="15"/>
                    </a:lnTo>
                    <a:lnTo>
                      <a:pt x="126" y="22"/>
                    </a:lnTo>
                    <a:lnTo>
                      <a:pt x="162" y="19"/>
                    </a:lnTo>
                    <a:lnTo>
                      <a:pt x="163" y="18"/>
                    </a:lnTo>
                    <a:lnTo>
                      <a:pt x="163" y="26"/>
                    </a:lnTo>
                    <a:lnTo>
                      <a:pt x="163" y="57"/>
                    </a:lnTo>
                    <a:lnTo>
                      <a:pt x="164" y="138"/>
                    </a:lnTo>
                    <a:lnTo>
                      <a:pt x="230" y="162"/>
                    </a:lnTo>
                    <a:lnTo>
                      <a:pt x="112" y="202"/>
                    </a:lnTo>
                    <a:lnTo>
                      <a:pt x="82" y="184"/>
                    </a:lnTo>
                    <a:lnTo>
                      <a:pt x="62" y="156"/>
                    </a:lnTo>
                    <a:lnTo>
                      <a:pt x="70" y="127"/>
                    </a:lnTo>
                    <a:lnTo>
                      <a:pt x="55" y="106"/>
                    </a:lnTo>
                    <a:lnTo>
                      <a:pt x="34" y="118"/>
                    </a:lnTo>
                    <a:lnTo>
                      <a:pt x="46" y="105"/>
                    </a:lnTo>
                    <a:lnTo>
                      <a:pt x="25" y="79"/>
                    </a:lnTo>
                    <a:lnTo>
                      <a:pt x="13" y="45"/>
                    </a:lnTo>
                    <a:lnTo>
                      <a:pt x="9" y="30"/>
                    </a:lnTo>
                    <a:lnTo>
                      <a:pt x="2" y="10"/>
                    </a:lnTo>
                    <a:lnTo>
                      <a:pt x="0" y="5"/>
                    </a:lnTo>
                    <a:close/>
                  </a:path>
                </a:pathLst>
              </a:custGeom>
              <a:solidFill>
                <a:srgbClr val="FFEBAF"/>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sp>
            <p:nvSpPr>
              <p:cNvPr id="14" name="Freeform 12">
                <a:extLst>
                  <a:ext uri="{FF2B5EF4-FFF2-40B4-BE49-F238E27FC236}">
                    <a16:creationId xmlns:a16="http://schemas.microsoft.com/office/drawing/2014/main" id="{1E66D6C5-4CF9-4EC2-AC8E-7CDB6EECEF6A}"/>
                  </a:ext>
                </a:extLst>
              </p:cNvPr>
              <p:cNvSpPr>
                <a:spLocks/>
              </p:cNvSpPr>
              <p:nvPr/>
            </p:nvSpPr>
            <p:spPr bwMode="auto">
              <a:xfrm>
                <a:off x="2102" y="3115"/>
                <a:ext cx="581" cy="608"/>
              </a:xfrm>
              <a:custGeom>
                <a:avLst/>
                <a:gdLst>
                  <a:gd name="T0" fmla="*/ 517 w 581"/>
                  <a:gd name="T1" fmla="*/ 92 h 608"/>
                  <a:gd name="T2" fmla="*/ 527 w 581"/>
                  <a:gd name="T3" fmla="*/ 118 h 608"/>
                  <a:gd name="T4" fmla="*/ 532 w 581"/>
                  <a:gd name="T5" fmla="*/ 133 h 608"/>
                  <a:gd name="T6" fmla="*/ 538 w 581"/>
                  <a:gd name="T7" fmla="*/ 153 h 608"/>
                  <a:gd name="T8" fmla="*/ 554 w 581"/>
                  <a:gd name="T9" fmla="*/ 197 h 608"/>
                  <a:gd name="T10" fmla="*/ 571 w 581"/>
                  <a:gd name="T11" fmla="*/ 242 h 608"/>
                  <a:gd name="T12" fmla="*/ 581 w 581"/>
                  <a:gd name="T13" fmla="*/ 270 h 608"/>
                  <a:gd name="T14" fmla="*/ 550 w 581"/>
                  <a:gd name="T15" fmla="*/ 314 h 608"/>
                  <a:gd name="T16" fmla="*/ 536 w 581"/>
                  <a:gd name="T17" fmla="*/ 332 h 608"/>
                  <a:gd name="T18" fmla="*/ 526 w 581"/>
                  <a:gd name="T19" fmla="*/ 345 h 608"/>
                  <a:gd name="T20" fmla="*/ 501 w 581"/>
                  <a:gd name="T21" fmla="*/ 378 h 608"/>
                  <a:gd name="T22" fmla="*/ 486 w 581"/>
                  <a:gd name="T23" fmla="*/ 398 h 608"/>
                  <a:gd name="T24" fmla="*/ 494 w 581"/>
                  <a:gd name="T25" fmla="*/ 457 h 608"/>
                  <a:gd name="T26" fmla="*/ 498 w 581"/>
                  <a:gd name="T27" fmla="*/ 479 h 608"/>
                  <a:gd name="T28" fmla="*/ 500 w 581"/>
                  <a:gd name="T29" fmla="*/ 497 h 608"/>
                  <a:gd name="T30" fmla="*/ 507 w 581"/>
                  <a:gd name="T31" fmla="*/ 544 h 608"/>
                  <a:gd name="T32" fmla="*/ 516 w 581"/>
                  <a:gd name="T33" fmla="*/ 608 h 608"/>
                  <a:gd name="T34" fmla="*/ 374 w 581"/>
                  <a:gd name="T35" fmla="*/ 523 h 608"/>
                  <a:gd name="T36" fmla="*/ 347 w 581"/>
                  <a:gd name="T37" fmla="*/ 507 h 608"/>
                  <a:gd name="T38" fmla="*/ 325 w 581"/>
                  <a:gd name="T39" fmla="*/ 494 h 608"/>
                  <a:gd name="T40" fmla="*/ 319 w 581"/>
                  <a:gd name="T41" fmla="*/ 490 h 608"/>
                  <a:gd name="T42" fmla="*/ 316 w 581"/>
                  <a:gd name="T43" fmla="*/ 475 h 608"/>
                  <a:gd name="T44" fmla="*/ 305 w 581"/>
                  <a:gd name="T45" fmla="*/ 400 h 608"/>
                  <a:gd name="T46" fmla="*/ 181 w 581"/>
                  <a:gd name="T47" fmla="*/ 414 h 608"/>
                  <a:gd name="T48" fmla="*/ 137 w 581"/>
                  <a:gd name="T49" fmla="*/ 353 h 608"/>
                  <a:gd name="T50" fmla="*/ 116 w 581"/>
                  <a:gd name="T51" fmla="*/ 282 h 608"/>
                  <a:gd name="T52" fmla="*/ 0 w 581"/>
                  <a:gd name="T53" fmla="*/ 236 h 608"/>
                  <a:gd name="T54" fmla="*/ 29 w 581"/>
                  <a:gd name="T55" fmla="*/ 184 h 608"/>
                  <a:gd name="T56" fmla="*/ 58 w 581"/>
                  <a:gd name="T57" fmla="*/ 133 h 608"/>
                  <a:gd name="T58" fmla="*/ 75 w 581"/>
                  <a:gd name="T59" fmla="*/ 101 h 608"/>
                  <a:gd name="T60" fmla="*/ 77 w 581"/>
                  <a:gd name="T61" fmla="*/ 98 h 608"/>
                  <a:gd name="T62" fmla="*/ 94 w 581"/>
                  <a:gd name="T63" fmla="*/ 99 h 608"/>
                  <a:gd name="T64" fmla="*/ 139 w 581"/>
                  <a:gd name="T65" fmla="*/ 99 h 608"/>
                  <a:gd name="T66" fmla="*/ 141 w 581"/>
                  <a:gd name="T67" fmla="*/ 99 h 608"/>
                  <a:gd name="T68" fmla="*/ 231 w 581"/>
                  <a:gd name="T69" fmla="*/ 58 h 608"/>
                  <a:gd name="T70" fmla="*/ 233 w 581"/>
                  <a:gd name="T71" fmla="*/ 10 h 608"/>
                  <a:gd name="T72" fmla="*/ 281 w 581"/>
                  <a:gd name="T73" fmla="*/ 8 h 608"/>
                  <a:gd name="T74" fmla="*/ 417 w 581"/>
                  <a:gd name="T75" fmla="*/ 0 h 608"/>
                  <a:gd name="T76" fmla="*/ 452 w 581"/>
                  <a:gd name="T77" fmla="*/ 9 h 608"/>
                  <a:gd name="T78" fmla="*/ 491 w 581"/>
                  <a:gd name="T79" fmla="*/ 19 h 608"/>
                  <a:gd name="T80" fmla="*/ 501 w 581"/>
                  <a:gd name="T81" fmla="*/ 49 h 608"/>
                  <a:gd name="T82" fmla="*/ 514 w 581"/>
                  <a:gd name="T83" fmla="*/ 82 h 608"/>
                  <a:gd name="T84" fmla="*/ 517 w 581"/>
                  <a:gd name="T85" fmla="*/ 92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1" h="608">
                    <a:moveTo>
                      <a:pt x="517" y="92"/>
                    </a:moveTo>
                    <a:lnTo>
                      <a:pt x="527" y="118"/>
                    </a:lnTo>
                    <a:lnTo>
                      <a:pt x="532" y="133"/>
                    </a:lnTo>
                    <a:lnTo>
                      <a:pt x="538" y="153"/>
                    </a:lnTo>
                    <a:lnTo>
                      <a:pt x="554" y="197"/>
                    </a:lnTo>
                    <a:lnTo>
                      <a:pt x="571" y="242"/>
                    </a:lnTo>
                    <a:lnTo>
                      <a:pt x="581" y="270"/>
                    </a:lnTo>
                    <a:lnTo>
                      <a:pt x="550" y="314"/>
                    </a:lnTo>
                    <a:lnTo>
                      <a:pt x="536" y="332"/>
                    </a:lnTo>
                    <a:lnTo>
                      <a:pt x="526" y="345"/>
                    </a:lnTo>
                    <a:lnTo>
                      <a:pt x="501" y="378"/>
                    </a:lnTo>
                    <a:lnTo>
                      <a:pt x="486" y="398"/>
                    </a:lnTo>
                    <a:lnTo>
                      <a:pt x="494" y="457"/>
                    </a:lnTo>
                    <a:lnTo>
                      <a:pt x="498" y="479"/>
                    </a:lnTo>
                    <a:lnTo>
                      <a:pt x="500" y="497"/>
                    </a:lnTo>
                    <a:lnTo>
                      <a:pt x="507" y="544"/>
                    </a:lnTo>
                    <a:lnTo>
                      <a:pt x="516" y="608"/>
                    </a:lnTo>
                    <a:lnTo>
                      <a:pt x="374" y="523"/>
                    </a:lnTo>
                    <a:lnTo>
                      <a:pt x="347" y="507"/>
                    </a:lnTo>
                    <a:lnTo>
                      <a:pt x="325" y="494"/>
                    </a:lnTo>
                    <a:lnTo>
                      <a:pt x="319" y="490"/>
                    </a:lnTo>
                    <a:lnTo>
                      <a:pt x="316" y="475"/>
                    </a:lnTo>
                    <a:lnTo>
                      <a:pt x="305" y="400"/>
                    </a:lnTo>
                    <a:lnTo>
                      <a:pt x="181" y="414"/>
                    </a:lnTo>
                    <a:lnTo>
                      <a:pt x="137" y="353"/>
                    </a:lnTo>
                    <a:lnTo>
                      <a:pt x="116" y="282"/>
                    </a:lnTo>
                    <a:lnTo>
                      <a:pt x="0" y="236"/>
                    </a:lnTo>
                    <a:lnTo>
                      <a:pt x="29" y="184"/>
                    </a:lnTo>
                    <a:lnTo>
                      <a:pt x="58" y="133"/>
                    </a:lnTo>
                    <a:lnTo>
                      <a:pt x="75" y="101"/>
                    </a:lnTo>
                    <a:lnTo>
                      <a:pt x="77" y="98"/>
                    </a:lnTo>
                    <a:lnTo>
                      <a:pt x="94" y="99"/>
                    </a:lnTo>
                    <a:lnTo>
                      <a:pt x="139" y="99"/>
                    </a:lnTo>
                    <a:lnTo>
                      <a:pt x="141" y="99"/>
                    </a:lnTo>
                    <a:lnTo>
                      <a:pt x="231" y="58"/>
                    </a:lnTo>
                    <a:lnTo>
                      <a:pt x="233" y="10"/>
                    </a:lnTo>
                    <a:lnTo>
                      <a:pt x="281" y="8"/>
                    </a:lnTo>
                    <a:lnTo>
                      <a:pt x="417" y="0"/>
                    </a:lnTo>
                    <a:lnTo>
                      <a:pt x="452" y="9"/>
                    </a:lnTo>
                    <a:lnTo>
                      <a:pt x="491" y="19"/>
                    </a:lnTo>
                    <a:lnTo>
                      <a:pt x="501" y="49"/>
                    </a:lnTo>
                    <a:lnTo>
                      <a:pt x="514" y="82"/>
                    </a:lnTo>
                    <a:lnTo>
                      <a:pt x="517" y="92"/>
                    </a:lnTo>
                    <a:close/>
                  </a:path>
                </a:pathLst>
              </a:custGeom>
              <a:solidFill>
                <a:srgbClr val="FF6699"/>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sp>
            <p:nvSpPr>
              <p:cNvPr id="15" name="Freeform 13">
                <a:extLst>
                  <a:ext uri="{FF2B5EF4-FFF2-40B4-BE49-F238E27FC236}">
                    <a16:creationId xmlns:a16="http://schemas.microsoft.com/office/drawing/2014/main" id="{1ACB6640-8264-476A-85B5-20936B1A02FB}"/>
                  </a:ext>
                </a:extLst>
              </p:cNvPr>
              <p:cNvSpPr>
                <a:spLocks/>
              </p:cNvSpPr>
              <p:nvPr/>
            </p:nvSpPr>
            <p:spPr bwMode="auto">
              <a:xfrm>
                <a:off x="1779" y="3262"/>
                <a:ext cx="642" cy="545"/>
              </a:xfrm>
              <a:custGeom>
                <a:avLst/>
                <a:gdLst>
                  <a:gd name="T0" fmla="*/ 460 w 642"/>
                  <a:gd name="T1" fmla="*/ 206 h 545"/>
                  <a:gd name="T2" fmla="*/ 504 w 642"/>
                  <a:gd name="T3" fmla="*/ 267 h 545"/>
                  <a:gd name="T4" fmla="*/ 628 w 642"/>
                  <a:gd name="T5" fmla="*/ 253 h 545"/>
                  <a:gd name="T6" fmla="*/ 639 w 642"/>
                  <a:gd name="T7" fmla="*/ 328 h 545"/>
                  <a:gd name="T8" fmla="*/ 642 w 642"/>
                  <a:gd name="T9" fmla="*/ 343 h 545"/>
                  <a:gd name="T10" fmla="*/ 622 w 642"/>
                  <a:gd name="T11" fmla="*/ 359 h 545"/>
                  <a:gd name="T12" fmla="*/ 553 w 642"/>
                  <a:gd name="T13" fmla="*/ 417 h 545"/>
                  <a:gd name="T14" fmla="*/ 482 w 642"/>
                  <a:gd name="T15" fmla="*/ 412 h 545"/>
                  <a:gd name="T16" fmla="*/ 425 w 642"/>
                  <a:gd name="T17" fmla="*/ 438 h 545"/>
                  <a:gd name="T18" fmla="*/ 391 w 642"/>
                  <a:gd name="T19" fmla="*/ 426 h 545"/>
                  <a:gd name="T20" fmla="*/ 379 w 642"/>
                  <a:gd name="T21" fmla="*/ 447 h 545"/>
                  <a:gd name="T22" fmla="*/ 367 w 642"/>
                  <a:gd name="T23" fmla="*/ 444 h 545"/>
                  <a:gd name="T24" fmla="*/ 362 w 642"/>
                  <a:gd name="T25" fmla="*/ 443 h 545"/>
                  <a:gd name="T26" fmla="*/ 346 w 642"/>
                  <a:gd name="T27" fmla="*/ 439 h 545"/>
                  <a:gd name="T28" fmla="*/ 343 w 642"/>
                  <a:gd name="T29" fmla="*/ 439 h 545"/>
                  <a:gd name="T30" fmla="*/ 324 w 642"/>
                  <a:gd name="T31" fmla="*/ 447 h 545"/>
                  <a:gd name="T32" fmla="*/ 322 w 642"/>
                  <a:gd name="T33" fmla="*/ 448 h 545"/>
                  <a:gd name="T34" fmla="*/ 314 w 642"/>
                  <a:gd name="T35" fmla="*/ 479 h 545"/>
                  <a:gd name="T36" fmla="*/ 271 w 642"/>
                  <a:gd name="T37" fmla="*/ 488 h 545"/>
                  <a:gd name="T38" fmla="*/ 247 w 642"/>
                  <a:gd name="T39" fmla="*/ 513 h 545"/>
                  <a:gd name="T40" fmla="*/ 234 w 642"/>
                  <a:gd name="T41" fmla="*/ 528 h 545"/>
                  <a:gd name="T42" fmla="*/ 211 w 642"/>
                  <a:gd name="T43" fmla="*/ 521 h 545"/>
                  <a:gd name="T44" fmla="*/ 211 w 642"/>
                  <a:gd name="T45" fmla="*/ 522 h 545"/>
                  <a:gd name="T46" fmla="*/ 207 w 642"/>
                  <a:gd name="T47" fmla="*/ 539 h 545"/>
                  <a:gd name="T48" fmla="*/ 204 w 642"/>
                  <a:gd name="T49" fmla="*/ 545 h 545"/>
                  <a:gd name="T50" fmla="*/ 203 w 642"/>
                  <a:gd name="T51" fmla="*/ 545 h 545"/>
                  <a:gd name="T52" fmla="*/ 198 w 642"/>
                  <a:gd name="T53" fmla="*/ 541 h 545"/>
                  <a:gd name="T54" fmla="*/ 86 w 642"/>
                  <a:gd name="T55" fmla="*/ 491 h 545"/>
                  <a:gd name="T56" fmla="*/ 0 w 642"/>
                  <a:gd name="T57" fmla="*/ 509 h 545"/>
                  <a:gd name="T58" fmla="*/ 66 w 642"/>
                  <a:gd name="T59" fmla="*/ 384 h 545"/>
                  <a:gd name="T60" fmla="*/ 70 w 642"/>
                  <a:gd name="T61" fmla="*/ 376 h 545"/>
                  <a:gd name="T62" fmla="*/ 93 w 642"/>
                  <a:gd name="T63" fmla="*/ 370 h 545"/>
                  <a:gd name="T64" fmla="*/ 104 w 642"/>
                  <a:gd name="T65" fmla="*/ 367 h 545"/>
                  <a:gd name="T66" fmla="*/ 86 w 642"/>
                  <a:gd name="T67" fmla="*/ 280 h 545"/>
                  <a:gd name="T68" fmla="*/ 120 w 642"/>
                  <a:gd name="T69" fmla="*/ 233 h 545"/>
                  <a:gd name="T70" fmla="*/ 120 w 642"/>
                  <a:gd name="T71" fmla="*/ 222 h 545"/>
                  <a:gd name="T72" fmla="*/ 120 w 642"/>
                  <a:gd name="T73" fmla="*/ 158 h 545"/>
                  <a:gd name="T74" fmla="*/ 119 w 642"/>
                  <a:gd name="T75" fmla="*/ 123 h 545"/>
                  <a:gd name="T76" fmla="*/ 120 w 642"/>
                  <a:gd name="T77" fmla="*/ 119 h 545"/>
                  <a:gd name="T78" fmla="*/ 123 w 642"/>
                  <a:gd name="T79" fmla="*/ 112 h 545"/>
                  <a:gd name="T80" fmla="*/ 125 w 642"/>
                  <a:gd name="T81" fmla="*/ 103 h 545"/>
                  <a:gd name="T82" fmla="*/ 129 w 642"/>
                  <a:gd name="T83" fmla="*/ 95 h 545"/>
                  <a:gd name="T84" fmla="*/ 155 w 642"/>
                  <a:gd name="T85" fmla="*/ 16 h 545"/>
                  <a:gd name="T86" fmla="*/ 160 w 642"/>
                  <a:gd name="T87" fmla="*/ 0 h 545"/>
                  <a:gd name="T88" fmla="*/ 175 w 642"/>
                  <a:gd name="T89" fmla="*/ 1 h 545"/>
                  <a:gd name="T90" fmla="*/ 222 w 642"/>
                  <a:gd name="T91" fmla="*/ 3 h 545"/>
                  <a:gd name="T92" fmla="*/ 251 w 642"/>
                  <a:gd name="T93" fmla="*/ 4 h 545"/>
                  <a:gd name="T94" fmla="*/ 272 w 642"/>
                  <a:gd name="T95" fmla="*/ 74 h 545"/>
                  <a:gd name="T96" fmla="*/ 323 w 642"/>
                  <a:gd name="T97" fmla="*/ 89 h 545"/>
                  <a:gd name="T98" fmla="*/ 439 w 642"/>
                  <a:gd name="T99" fmla="*/ 135 h 545"/>
                  <a:gd name="T100" fmla="*/ 460 w 642"/>
                  <a:gd name="T101" fmla="*/ 206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2" h="545">
                    <a:moveTo>
                      <a:pt x="460" y="206"/>
                    </a:moveTo>
                    <a:lnTo>
                      <a:pt x="504" y="267"/>
                    </a:lnTo>
                    <a:lnTo>
                      <a:pt x="628" y="253"/>
                    </a:lnTo>
                    <a:lnTo>
                      <a:pt x="639" y="328"/>
                    </a:lnTo>
                    <a:lnTo>
                      <a:pt x="642" y="343"/>
                    </a:lnTo>
                    <a:lnTo>
                      <a:pt x="622" y="359"/>
                    </a:lnTo>
                    <a:lnTo>
                      <a:pt x="553" y="417"/>
                    </a:lnTo>
                    <a:lnTo>
                      <a:pt x="482" y="412"/>
                    </a:lnTo>
                    <a:lnTo>
                      <a:pt x="425" y="438"/>
                    </a:lnTo>
                    <a:lnTo>
                      <a:pt x="391" y="426"/>
                    </a:lnTo>
                    <a:lnTo>
                      <a:pt x="379" y="447"/>
                    </a:lnTo>
                    <a:lnTo>
                      <a:pt x="367" y="444"/>
                    </a:lnTo>
                    <a:lnTo>
                      <a:pt x="362" y="443"/>
                    </a:lnTo>
                    <a:lnTo>
                      <a:pt x="346" y="439"/>
                    </a:lnTo>
                    <a:lnTo>
                      <a:pt x="343" y="439"/>
                    </a:lnTo>
                    <a:lnTo>
                      <a:pt x="324" y="447"/>
                    </a:lnTo>
                    <a:lnTo>
                      <a:pt x="322" y="448"/>
                    </a:lnTo>
                    <a:lnTo>
                      <a:pt x="314" y="479"/>
                    </a:lnTo>
                    <a:lnTo>
                      <a:pt x="271" y="488"/>
                    </a:lnTo>
                    <a:lnTo>
                      <a:pt x="247" y="513"/>
                    </a:lnTo>
                    <a:lnTo>
                      <a:pt x="234" y="528"/>
                    </a:lnTo>
                    <a:lnTo>
                      <a:pt x="211" y="521"/>
                    </a:lnTo>
                    <a:lnTo>
                      <a:pt x="211" y="522"/>
                    </a:lnTo>
                    <a:lnTo>
                      <a:pt x="207" y="539"/>
                    </a:lnTo>
                    <a:lnTo>
                      <a:pt x="204" y="545"/>
                    </a:lnTo>
                    <a:lnTo>
                      <a:pt x="203" y="545"/>
                    </a:lnTo>
                    <a:lnTo>
                      <a:pt x="198" y="541"/>
                    </a:lnTo>
                    <a:lnTo>
                      <a:pt x="86" y="491"/>
                    </a:lnTo>
                    <a:lnTo>
                      <a:pt x="0" y="509"/>
                    </a:lnTo>
                    <a:lnTo>
                      <a:pt x="66" y="384"/>
                    </a:lnTo>
                    <a:lnTo>
                      <a:pt x="70" y="376"/>
                    </a:lnTo>
                    <a:lnTo>
                      <a:pt x="93" y="370"/>
                    </a:lnTo>
                    <a:lnTo>
                      <a:pt x="104" y="367"/>
                    </a:lnTo>
                    <a:lnTo>
                      <a:pt x="86" y="280"/>
                    </a:lnTo>
                    <a:lnTo>
                      <a:pt x="120" y="233"/>
                    </a:lnTo>
                    <a:lnTo>
                      <a:pt x="120" y="222"/>
                    </a:lnTo>
                    <a:lnTo>
                      <a:pt x="120" y="158"/>
                    </a:lnTo>
                    <a:lnTo>
                      <a:pt x="119" y="123"/>
                    </a:lnTo>
                    <a:lnTo>
                      <a:pt x="120" y="119"/>
                    </a:lnTo>
                    <a:lnTo>
                      <a:pt x="123" y="112"/>
                    </a:lnTo>
                    <a:lnTo>
                      <a:pt x="125" y="103"/>
                    </a:lnTo>
                    <a:lnTo>
                      <a:pt x="129" y="95"/>
                    </a:lnTo>
                    <a:lnTo>
                      <a:pt x="155" y="16"/>
                    </a:lnTo>
                    <a:lnTo>
                      <a:pt x="160" y="0"/>
                    </a:lnTo>
                    <a:lnTo>
                      <a:pt x="175" y="1"/>
                    </a:lnTo>
                    <a:lnTo>
                      <a:pt x="222" y="3"/>
                    </a:lnTo>
                    <a:lnTo>
                      <a:pt x="251" y="4"/>
                    </a:lnTo>
                    <a:lnTo>
                      <a:pt x="272" y="74"/>
                    </a:lnTo>
                    <a:lnTo>
                      <a:pt x="323" y="89"/>
                    </a:lnTo>
                    <a:lnTo>
                      <a:pt x="439" y="135"/>
                    </a:lnTo>
                    <a:lnTo>
                      <a:pt x="460" y="206"/>
                    </a:lnTo>
                    <a:close/>
                  </a:path>
                </a:pathLst>
              </a:custGeom>
              <a:solidFill>
                <a:srgbClr val="4472C4">
                  <a:lumMod val="40000"/>
                  <a:lumOff val="60000"/>
                </a:srgbClr>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sp>
            <p:nvSpPr>
              <p:cNvPr id="16" name="Freeform 14">
                <a:extLst>
                  <a:ext uri="{FF2B5EF4-FFF2-40B4-BE49-F238E27FC236}">
                    <a16:creationId xmlns:a16="http://schemas.microsoft.com/office/drawing/2014/main" id="{730BA1F4-9A86-4FA5-B28F-7A27CF0F5B21}"/>
                  </a:ext>
                </a:extLst>
              </p:cNvPr>
              <p:cNvSpPr>
                <a:spLocks noEditPoints="1"/>
              </p:cNvSpPr>
              <p:nvPr/>
            </p:nvSpPr>
            <p:spPr bwMode="auto">
              <a:xfrm>
                <a:off x="1882" y="909"/>
                <a:ext cx="905" cy="953"/>
              </a:xfrm>
              <a:custGeom>
                <a:avLst/>
                <a:gdLst>
                  <a:gd name="T0" fmla="*/ 592 w 905"/>
                  <a:gd name="T1" fmla="*/ 141 h 953"/>
                  <a:gd name="T2" fmla="*/ 644 w 905"/>
                  <a:gd name="T3" fmla="*/ 95 h 953"/>
                  <a:gd name="T4" fmla="*/ 755 w 905"/>
                  <a:gd name="T5" fmla="*/ 69 h 953"/>
                  <a:gd name="T6" fmla="*/ 786 w 905"/>
                  <a:gd name="T7" fmla="*/ 22 h 953"/>
                  <a:gd name="T8" fmla="*/ 865 w 905"/>
                  <a:gd name="T9" fmla="*/ 14 h 953"/>
                  <a:gd name="T10" fmla="*/ 879 w 905"/>
                  <a:gd name="T11" fmla="*/ 50 h 953"/>
                  <a:gd name="T12" fmla="*/ 788 w 905"/>
                  <a:gd name="T13" fmla="*/ 210 h 953"/>
                  <a:gd name="T14" fmla="*/ 702 w 905"/>
                  <a:gd name="T15" fmla="*/ 354 h 953"/>
                  <a:gd name="T16" fmla="*/ 567 w 905"/>
                  <a:gd name="T17" fmla="*/ 399 h 953"/>
                  <a:gd name="T18" fmla="*/ 546 w 905"/>
                  <a:gd name="T19" fmla="*/ 451 h 953"/>
                  <a:gd name="T20" fmla="*/ 545 w 905"/>
                  <a:gd name="T21" fmla="*/ 552 h 953"/>
                  <a:gd name="T22" fmla="*/ 549 w 905"/>
                  <a:gd name="T23" fmla="*/ 678 h 953"/>
                  <a:gd name="T24" fmla="*/ 604 w 905"/>
                  <a:gd name="T25" fmla="*/ 732 h 953"/>
                  <a:gd name="T26" fmla="*/ 548 w 905"/>
                  <a:gd name="T27" fmla="*/ 774 h 953"/>
                  <a:gd name="T28" fmla="*/ 362 w 905"/>
                  <a:gd name="T29" fmla="*/ 879 h 953"/>
                  <a:gd name="T30" fmla="*/ 299 w 905"/>
                  <a:gd name="T31" fmla="*/ 893 h 953"/>
                  <a:gd name="T32" fmla="*/ 295 w 905"/>
                  <a:gd name="T33" fmla="*/ 880 h 953"/>
                  <a:gd name="T34" fmla="*/ 252 w 905"/>
                  <a:gd name="T35" fmla="*/ 913 h 953"/>
                  <a:gd name="T36" fmla="*/ 159 w 905"/>
                  <a:gd name="T37" fmla="*/ 911 h 953"/>
                  <a:gd name="T38" fmla="*/ 69 w 905"/>
                  <a:gd name="T39" fmla="*/ 933 h 953"/>
                  <a:gd name="T40" fmla="*/ 87 w 905"/>
                  <a:gd name="T41" fmla="*/ 806 h 953"/>
                  <a:gd name="T42" fmla="*/ 118 w 905"/>
                  <a:gd name="T43" fmla="*/ 710 h 953"/>
                  <a:gd name="T44" fmla="*/ 185 w 905"/>
                  <a:gd name="T45" fmla="*/ 604 h 953"/>
                  <a:gd name="T46" fmla="*/ 228 w 905"/>
                  <a:gd name="T47" fmla="*/ 592 h 953"/>
                  <a:gd name="T48" fmla="*/ 202 w 905"/>
                  <a:gd name="T49" fmla="*/ 535 h 953"/>
                  <a:gd name="T50" fmla="*/ 214 w 905"/>
                  <a:gd name="T51" fmla="*/ 483 h 953"/>
                  <a:gd name="T52" fmla="*/ 194 w 905"/>
                  <a:gd name="T53" fmla="*/ 398 h 953"/>
                  <a:gd name="T54" fmla="*/ 222 w 905"/>
                  <a:gd name="T55" fmla="*/ 397 h 953"/>
                  <a:gd name="T56" fmla="*/ 350 w 905"/>
                  <a:gd name="T57" fmla="*/ 487 h 953"/>
                  <a:gd name="T58" fmla="*/ 354 w 905"/>
                  <a:gd name="T59" fmla="*/ 533 h 953"/>
                  <a:gd name="T60" fmla="*/ 303 w 905"/>
                  <a:gd name="T61" fmla="*/ 656 h 953"/>
                  <a:gd name="T62" fmla="*/ 362 w 905"/>
                  <a:gd name="T63" fmla="*/ 606 h 953"/>
                  <a:gd name="T64" fmla="*/ 420 w 905"/>
                  <a:gd name="T65" fmla="*/ 516 h 953"/>
                  <a:gd name="T66" fmla="*/ 506 w 905"/>
                  <a:gd name="T67" fmla="*/ 492 h 953"/>
                  <a:gd name="T68" fmla="*/ 519 w 905"/>
                  <a:gd name="T69" fmla="*/ 452 h 953"/>
                  <a:gd name="T70" fmla="*/ 454 w 905"/>
                  <a:gd name="T71" fmla="*/ 417 h 953"/>
                  <a:gd name="T72" fmla="*/ 587 w 905"/>
                  <a:gd name="T73" fmla="*/ 339 h 953"/>
                  <a:gd name="T74" fmla="*/ 603 w 905"/>
                  <a:gd name="T75" fmla="*/ 297 h 953"/>
                  <a:gd name="T76" fmla="*/ 542 w 905"/>
                  <a:gd name="T77" fmla="*/ 285 h 953"/>
                  <a:gd name="T78" fmla="*/ 448 w 905"/>
                  <a:gd name="T79" fmla="*/ 356 h 953"/>
                  <a:gd name="T80" fmla="*/ 399 w 905"/>
                  <a:gd name="T81" fmla="*/ 303 h 953"/>
                  <a:gd name="T82" fmla="*/ 439 w 905"/>
                  <a:gd name="T83" fmla="*/ 165 h 953"/>
                  <a:gd name="T84" fmla="*/ 490 w 905"/>
                  <a:gd name="T85" fmla="*/ 112 h 953"/>
                  <a:gd name="T86" fmla="*/ 371 w 905"/>
                  <a:gd name="T87" fmla="*/ 198 h 953"/>
                  <a:gd name="T88" fmla="*/ 285 w 905"/>
                  <a:gd name="T89" fmla="*/ 200 h 953"/>
                  <a:gd name="T90" fmla="*/ 292 w 905"/>
                  <a:gd name="T91" fmla="*/ 250 h 953"/>
                  <a:gd name="T92" fmla="*/ 363 w 905"/>
                  <a:gd name="T93" fmla="*/ 317 h 953"/>
                  <a:gd name="T94" fmla="*/ 432 w 905"/>
                  <a:gd name="T95" fmla="*/ 390 h 953"/>
                  <a:gd name="T96" fmla="*/ 358 w 905"/>
                  <a:gd name="T97" fmla="*/ 424 h 953"/>
                  <a:gd name="T98" fmla="*/ 308 w 905"/>
                  <a:gd name="T99" fmla="*/ 385 h 953"/>
                  <a:gd name="T100" fmla="*/ 277 w 905"/>
                  <a:gd name="T101" fmla="*/ 327 h 953"/>
                  <a:gd name="T102" fmla="*/ 276 w 905"/>
                  <a:gd name="T103" fmla="*/ 291 h 953"/>
                  <a:gd name="T104" fmla="*/ 224 w 905"/>
                  <a:gd name="T105" fmla="*/ 257 h 953"/>
                  <a:gd name="T106" fmla="*/ 281 w 905"/>
                  <a:gd name="T107" fmla="*/ 238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5" h="953">
                    <a:moveTo>
                      <a:pt x="490" y="112"/>
                    </a:moveTo>
                    <a:lnTo>
                      <a:pt x="576" y="140"/>
                    </a:lnTo>
                    <a:lnTo>
                      <a:pt x="592" y="141"/>
                    </a:lnTo>
                    <a:lnTo>
                      <a:pt x="595" y="133"/>
                    </a:lnTo>
                    <a:lnTo>
                      <a:pt x="598" y="131"/>
                    </a:lnTo>
                    <a:lnTo>
                      <a:pt x="644" y="95"/>
                    </a:lnTo>
                    <a:lnTo>
                      <a:pt x="723" y="77"/>
                    </a:lnTo>
                    <a:lnTo>
                      <a:pt x="730" y="76"/>
                    </a:lnTo>
                    <a:lnTo>
                      <a:pt x="755" y="69"/>
                    </a:lnTo>
                    <a:lnTo>
                      <a:pt x="765" y="67"/>
                    </a:lnTo>
                    <a:lnTo>
                      <a:pt x="771" y="56"/>
                    </a:lnTo>
                    <a:lnTo>
                      <a:pt x="786" y="22"/>
                    </a:lnTo>
                    <a:lnTo>
                      <a:pt x="788" y="21"/>
                    </a:lnTo>
                    <a:lnTo>
                      <a:pt x="851" y="0"/>
                    </a:lnTo>
                    <a:lnTo>
                      <a:pt x="865" y="14"/>
                    </a:lnTo>
                    <a:lnTo>
                      <a:pt x="882" y="31"/>
                    </a:lnTo>
                    <a:lnTo>
                      <a:pt x="895" y="42"/>
                    </a:lnTo>
                    <a:lnTo>
                      <a:pt x="879" y="50"/>
                    </a:lnTo>
                    <a:lnTo>
                      <a:pt x="905" y="73"/>
                    </a:lnTo>
                    <a:lnTo>
                      <a:pt x="873" y="155"/>
                    </a:lnTo>
                    <a:lnTo>
                      <a:pt x="788" y="210"/>
                    </a:lnTo>
                    <a:lnTo>
                      <a:pt x="702" y="263"/>
                    </a:lnTo>
                    <a:lnTo>
                      <a:pt x="717" y="329"/>
                    </a:lnTo>
                    <a:lnTo>
                      <a:pt x="702" y="354"/>
                    </a:lnTo>
                    <a:lnTo>
                      <a:pt x="619" y="383"/>
                    </a:lnTo>
                    <a:lnTo>
                      <a:pt x="599" y="366"/>
                    </a:lnTo>
                    <a:lnTo>
                      <a:pt x="567" y="399"/>
                    </a:lnTo>
                    <a:lnTo>
                      <a:pt x="532" y="433"/>
                    </a:lnTo>
                    <a:lnTo>
                      <a:pt x="546" y="442"/>
                    </a:lnTo>
                    <a:lnTo>
                      <a:pt x="546" y="451"/>
                    </a:lnTo>
                    <a:lnTo>
                      <a:pt x="546" y="471"/>
                    </a:lnTo>
                    <a:lnTo>
                      <a:pt x="546" y="489"/>
                    </a:lnTo>
                    <a:lnTo>
                      <a:pt x="545" y="552"/>
                    </a:lnTo>
                    <a:lnTo>
                      <a:pt x="561" y="578"/>
                    </a:lnTo>
                    <a:lnTo>
                      <a:pt x="553" y="644"/>
                    </a:lnTo>
                    <a:lnTo>
                      <a:pt x="549" y="678"/>
                    </a:lnTo>
                    <a:lnTo>
                      <a:pt x="549" y="680"/>
                    </a:lnTo>
                    <a:lnTo>
                      <a:pt x="588" y="716"/>
                    </a:lnTo>
                    <a:lnTo>
                      <a:pt x="604" y="732"/>
                    </a:lnTo>
                    <a:lnTo>
                      <a:pt x="607" y="734"/>
                    </a:lnTo>
                    <a:lnTo>
                      <a:pt x="577" y="754"/>
                    </a:lnTo>
                    <a:lnTo>
                      <a:pt x="548" y="774"/>
                    </a:lnTo>
                    <a:lnTo>
                      <a:pt x="475" y="795"/>
                    </a:lnTo>
                    <a:lnTo>
                      <a:pt x="372" y="849"/>
                    </a:lnTo>
                    <a:lnTo>
                      <a:pt x="362" y="879"/>
                    </a:lnTo>
                    <a:lnTo>
                      <a:pt x="332" y="886"/>
                    </a:lnTo>
                    <a:lnTo>
                      <a:pt x="312" y="890"/>
                    </a:lnTo>
                    <a:lnTo>
                      <a:pt x="299" y="893"/>
                    </a:lnTo>
                    <a:lnTo>
                      <a:pt x="299" y="893"/>
                    </a:lnTo>
                    <a:lnTo>
                      <a:pt x="297" y="891"/>
                    </a:lnTo>
                    <a:lnTo>
                      <a:pt x="295" y="880"/>
                    </a:lnTo>
                    <a:lnTo>
                      <a:pt x="294" y="884"/>
                    </a:lnTo>
                    <a:lnTo>
                      <a:pt x="283" y="909"/>
                    </a:lnTo>
                    <a:lnTo>
                      <a:pt x="252" y="913"/>
                    </a:lnTo>
                    <a:lnTo>
                      <a:pt x="247" y="914"/>
                    </a:lnTo>
                    <a:lnTo>
                      <a:pt x="187" y="896"/>
                    </a:lnTo>
                    <a:lnTo>
                      <a:pt x="159" y="911"/>
                    </a:lnTo>
                    <a:lnTo>
                      <a:pt x="120" y="931"/>
                    </a:lnTo>
                    <a:lnTo>
                      <a:pt x="75" y="953"/>
                    </a:lnTo>
                    <a:lnTo>
                      <a:pt x="69" y="933"/>
                    </a:lnTo>
                    <a:lnTo>
                      <a:pt x="21" y="927"/>
                    </a:lnTo>
                    <a:lnTo>
                      <a:pt x="0" y="841"/>
                    </a:lnTo>
                    <a:lnTo>
                      <a:pt x="87" y="806"/>
                    </a:lnTo>
                    <a:lnTo>
                      <a:pt x="96" y="778"/>
                    </a:lnTo>
                    <a:lnTo>
                      <a:pt x="110" y="734"/>
                    </a:lnTo>
                    <a:lnTo>
                      <a:pt x="118" y="710"/>
                    </a:lnTo>
                    <a:lnTo>
                      <a:pt x="132" y="689"/>
                    </a:lnTo>
                    <a:lnTo>
                      <a:pt x="145" y="666"/>
                    </a:lnTo>
                    <a:lnTo>
                      <a:pt x="185" y="604"/>
                    </a:lnTo>
                    <a:lnTo>
                      <a:pt x="202" y="602"/>
                    </a:lnTo>
                    <a:lnTo>
                      <a:pt x="228" y="601"/>
                    </a:lnTo>
                    <a:lnTo>
                      <a:pt x="228" y="592"/>
                    </a:lnTo>
                    <a:lnTo>
                      <a:pt x="228" y="538"/>
                    </a:lnTo>
                    <a:lnTo>
                      <a:pt x="228" y="536"/>
                    </a:lnTo>
                    <a:lnTo>
                      <a:pt x="202" y="535"/>
                    </a:lnTo>
                    <a:lnTo>
                      <a:pt x="187" y="535"/>
                    </a:lnTo>
                    <a:lnTo>
                      <a:pt x="190" y="509"/>
                    </a:lnTo>
                    <a:lnTo>
                      <a:pt x="214" y="483"/>
                    </a:lnTo>
                    <a:lnTo>
                      <a:pt x="190" y="440"/>
                    </a:lnTo>
                    <a:lnTo>
                      <a:pt x="187" y="435"/>
                    </a:lnTo>
                    <a:lnTo>
                      <a:pt x="194" y="398"/>
                    </a:lnTo>
                    <a:lnTo>
                      <a:pt x="201" y="364"/>
                    </a:lnTo>
                    <a:lnTo>
                      <a:pt x="223" y="358"/>
                    </a:lnTo>
                    <a:lnTo>
                      <a:pt x="222" y="397"/>
                    </a:lnTo>
                    <a:lnTo>
                      <a:pt x="281" y="449"/>
                    </a:lnTo>
                    <a:lnTo>
                      <a:pt x="273" y="498"/>
                    </a:lnTo>
                    <a:lnTo>
                      <a:pt x="350" y="487"/>
                    </a:lnTo>
                    <a:lnTo>
                      <a:pt x="357" y="511"/>
                    </a:lnTo>
                    <a:lnTo>
                      <a:pt x="358" y="523"/>
                    </a:lnTo>
                    <a:lnTo>
                      <a:pt x="354" y="533"/>
                    </a:lnTo>
                    <a:lnTo>
                      <a:pt x="333" y="571"/>
                    </a:lnTo>
                    <a:lnTo>
                      <a:pt x="292" y="655"/>
                    </a:lnTo>
                    <a:lnTo>
                      <a:pt x="303" y="656"/>
                    </a:lnTo>
                    <a:lnTo>
                      <a:pt x="323" y="653"/>
                    </a:lnTo>
                    <a:lnTo>
                      <a:pt x="337" y="636"/>
                    </a:lnTo>
                    <a:lnTo>
                      <a:pt x="362" y="606"/>
                    </a:lnTo>
                    <a:lnTo>
                      <a:pt x="386" y="574"/>
                    </a:lnTo>
                    <a:lnTo>
                      <a:pt x="404" y="563"/>
                    </a:lnTo>
                    <a:lnTo>
                      <a:pt x="420" y="516"/>
                    </a:lnTo>
                    <a:lnTo>
                      <a:pt x="452" y="518"/>
                    </a:lnTo>
                    <a:lnTo>
                      <a:pt x="489" y="500"/>
                    </a:lnTo>
                    <a:lnTo>
                      <a:pt x="506" y="492"/>
                    </a:lnTo>
                    <a:lnTo>
                      <a:pt x="539" y="478"/>
                    </a:lnTo>
                    <a:lnTo>
                      <a:pt x="530" y="465"/>
                    </a:lnTo>
                    <a:lnTo>
                      <a:pt x="519" y="452"/>
                    </a:lnTo>
                    <a:lnTo>
                      <a:pt x="484" y="462"/>
                    </a:lnTo>
                    <a:lnTo>
                      <a:pt x="455" y="471"/>
                    </a:lnTo>
                    <a:lnTo>
                      <a:pt x="454" y="417"/>
                    </a:lnTo>
                    <a:lnTo>
                      <a:pt x="490" y="399"/>
                    </a:lnTo>
                    <a:lnTo>
                      <a:pt x="523" y="374"/>
                    </a:lnTo>
                    <a:lnTo>
                      <a:pt x="587" y="339"/>
                    </a:lnTo>
                    <a:lnTo>
                      <a:pt x="608" y="320"/>
                    </a:lnTo>
                    <a:lnTo>
                      <a:pt x="605" y="307"/>
                    </a:lnTo>
                    <a:lnTo>
                      <a:pt x="603" y="297"/>
                    </a:lnTo>
                    <a:lnTo>
                      <a:pt x="581" y="304"/>
                    </a:lnTo>
                    <a:lnTo>
                      <a:pt x="561" y="313"/>
                    </a:lnTo>
                    <a:lnTo>
                      <a:pt x="542" y="285"/>
                    </a:lnTo>
                    <a:lnTo>
                      <a:pt x="509" y="318"/>
                    </a:lnTo>
                    <a:lnTo>
                      <a:pt x="453" y="354"/>
                    </a:lnTo>
                    <a:lnTo>
                      <a:pt x="448" y="356"/>
                    </a:lnTo>
                    <a:lnTo>
                      <a:pt x="429" y="368"/>
                    </a:lnTo>
                    <a:lnTo>
                      <a:pt x="391" y="334"/>
                    </a:lnTo>
                    <a:lnTo>
                      <a:pt x="399" y="303"/>
                    </a:lnTo>
                    <a:lnTo>
                      <a:pt x="418" y="236"/>
                    </a:lnTo>
                    <a:lnTo>
                      <a:pt x="426" y="209"/>
                    </a:lnTo>
                    <a:lnTo>
                      <a:pt x="439" y="165"/>
                    </a:lnTo>
                    <a:lnTo>
                      <a:pt x="443" y="153"/>
                    </a:lnTo>
                    <a:lnTo>
                      <a:pt x="446" y="139"/>
                    </a:lnTo>
                    <a:lnTo>
                      <a:pt x="490" y="112"/>
                    </a:lnTo>
                    <a:close/>
                    <a:moveTo>
                      <a:pt x="285" y="200"/>
                    </a:moveTo>
                    <a:lnTo>
                      <a:pt x="370" y="180"/>
                    </a:lnTo>
                    <a:lnTo>
                      <a:pt x="371" y="198"/>
                    </a:lnTo>
                    <a:lnTo>
                      <a:pt x="375" y="274"/>
                    </a:lnTo>
                    <a:lnTo>
                      <a:pt x="322" y="230"/>
                    </a:lnTo>
                    <a:lnTo>
                      <a:pt x="285" y="200"/>
                    </a:lnTo>
                    <a:close/>
                    <a:moveTo>
                      <a:pt x="281" y="238"/>
                    </a:moveTo>
                    <a:lnTo>
                      <a:pt x="282" y="239"/>
                    </a:lnTo>
                    <a:lnTo>
                      <a:pt x="292" y="250"/>
                    </a:lnTo>
                    <a:lnTo>
                      <a:pt x="297" y="257"/>
                    </a:lnTo>
                    <a:lnTo>
                      <a:pt x="315" y="263"/>
                    </a:lnTo>
                    <a:lnTo>
                      <a:pt x="363" y="317"/>
                    </a:lnTo>
                    <a:lnTo>
                      <a:pt x="359" y="354"/>
                    </a:lnTo>
                    <a:lnTo>
                      <a:pt x="402" y="375"/>
                    </a:lnTo>
                    <a:lnTo>
                      <a:pt x="432" y="390"/>
                    </a:lnTo>
                    <a:lnTo>
                      <a:pt x="407" y="440"/>
                    </a:lnTo>
                    <a:lnTo>
                      <a:pt x="366" y="440"/>
                    </a:lnTo>
                    <a:lnTo>
                      <a:pt x="358" y="424"/>
                    </a:lnTo>
                    <a:lnTo>
                      <a:pt x="350" y="407"/>
                    </a:lnTo>
                    <a:lnTo>
                      <a:pt x="337" y="379"/>
                    </a:lnTo>
                    <a:lnTo>
                      <a:pt x="308" y="385"/>
                    </a:lnTo>
                    <a:lnTo>
                      <a:pt x="279" y="392"/>
                    </a:lnTo>
                    <a:lnTo>
                      <a:pt x="268" y="334"/>
                    </a:lnTo>
                    <a:lnTo>
                      <a:pt x="277" y="327"/>
                    </a:lnTo>
                    <a:lnTo>
                      <a:pt x="286" y="319"/>
                    </a:lnTo>
                    <a:lnTo>
                      <a:pt x="285" y="316"/>
                    </a:lnTo>
                    <a:lnTo>
                      <a:pt x="276" y="291"/>
                    </a:lnTo>
                    <a:lnTo>
                      <a:pt x="264" y="285"/>
                    </a:lnTo>
                    <a:lnTo>
                      <a:pt x="224" y="268"/>
                    </a:lnTo>
                    <a:lnTo>
                      <a:pt x="224" y="257"/>
                    </a:lnTo>
                    <a:lnTo>
                      <a:pt x="233" y="214"/>
                    </a:lnTo>
                    <a:lnTo>
                      <a:pt x="258" y="210"/>
                    </a:lnTo>
                    <a:lnTo>
                      <a:pt x="281" y="238"/>
                    </a:lnTo>
                    <a:close/>
                  </a:path>
                </a:pathLst>
              </a:custGeom>
              <a:solidFill>
                <a:srgbClr val="FFEBAF"/>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sp>
            <p:nvSpPr>
              <p:cNvPr id="17" name="Freeform 15">
                <a:extLst>
                  <a:ext uri="{FF2B5EF4-FFF2-40B4-BE49-F238E27FC236}">
                    <a16:creationId xmlns:a16="http://schemas.microsoft.com/office/drawing/2014/main" id="{803220DC-9090-4370-A45C-2554AA36CA86}"/>
                  </a:ext>
                </a:extLst>
              </p:cNvPr>
              <p:cNvSpPr>
                <a:spLocks/>
              </p:cNvSpPr>
              <p:nvPr/>
            </p:nvSpPr>
            <p:spPr bwMode="auto">
              <a:xfrm>
                <a:off x="3260" y="533"/>
                <a:ext cx="748" cy="845"/>
              </a:xfrm>
              <a:custGeom>
                <a:avLst/>
                <a:gdLst>
                  <a:gd name="T0" fmla="*/ 657 w 748"/>
                  <a:gd name="T1" fmla="*/ 0 h 845"/>
                  <a:gd name="T2" fmla="*/ 748 w 748"/>
                  <a:gd name="T3" fmla="*/ 28 h 845"/>
                  <a:gd name="T4" fmla="*/ 729 w 748"/>
                  <a:gd name="T5" fmla="*/ 60 h 845"/>
                  <a:gd name="T6" fmla="*/ 702 w 748"/>
                  <a:gd name="T7" fmla="*/ 105 h 845"/>
                  <a:gd name="T8" fmla="*/ 691 w 748"/>
                  <a:gd name="T9" fmla="*/ 123 h 845"/>
                  <a:gd name="T10" fmla="*/ 662 w 748"/>
                  <a:gd name="T11" fmla="*/ 171 h 845"/>
                  <a:gd name="T12" fmla="*/ 635 w 748"/>
                  <a:gd name="T13" fmla="*/ 216 h 845"/>
                  <a:gd name="T14" fmla="*/ 629 w 748"/>
                  <a:gd name="T15" fmla="*/ 225 h 845"/>
                  <a:gd name="T16" fmla="*/ 613 w 748"/>
                  <a:gd name="T17" fmla="*/ 253 h 845"/>
                  <a:gd name="T18" fmla="*/ 603 w 748"/>
                  <a:gd name="T19" fmla="*/ 270 h 845"/>
                  <a:gd name="T20" fmla="*/ 592 w 748"/>
                  <a:gd name="T21" fmla="*/ 290 h 845"/>
                  <a:gd name="T22" fmla="*/ 589 w 748"/>
                  <a:gd name="T23" fmla="*/ 294 h 845"/>
                  <a:gd name="T24" fmla="*/ 585 w 748"/>
                  <a:gd name="T25" fmla="*/ 303 h 845"/>
                  <a:gd name="T26" fmla="*/ 567 w 748"/>
                  <a:gd name="T27" fmla="*/ 335 h 845"/>
                  <a:gd name="T28" fmla="*/ 544 w 748"/>
                  <a:gd name="T29" fmla="*/ 376 h 845"/>
                  <a:gd name="T30" fmla="*/ 516 w 748"/>
                  <a:gd name="T31" fmla="*/ 426 h 845"/>
                  <a:gd name="T32" fmla="*/ 485 w 748"/>
                  <a:gd name="T33" fmla="*/ 435 h 845"/>
                  <a:gd name="T34" fmla="*/ 409 w 748"/>
                  <a:gd name="T35" fmla="*/ 459 h 845"/>
                  <a:gd name="T36" fmla="*/ 355 w 748"/>
                  <a:gd name="T37" fmla="*/ 476 h 845"/>
                  <a:gd name="T38" fmla="*/ 292 w 748"/>
                  <a:gd name="T39" fmla="*/ 495 h 845"/>
                  <a:gd name="T40" fmla="*/ 282 w 748"/>
                  <a:gd name="T41" fmla="*/ 497 h 845"/>
                  <a:gd name="T42" fmla="*/ 241 w 748"/>
                  <a:gd name="T43" fmla="*/ 521 h 845"/>
                  <a:gd name="T44" fmla="*/ 204 w 748"/>
                  <a:gd name="T45" fmla="*/ 542 h 845"/>
                  <a:gd name="T46" fmla="*/ 194 w 748"/>
                  <a:gd name="T47" fmla="*/ 548 h 845"/>
                  <a:gd name="T48" fmla="*/ 195 w 748"/>
                  <a:gd name="T49" fmla="*/ 563 h 845"/>
                  <a:gd name="T50" fmla="*/ 197 w 748"/>
                  <a:gd name="T51" fmla="*/ 588 h 845"/>
                  <a:gd name="T52" fmla="*/ 195 w 748"/>
                  <a:gd name="T53" fmla="*/ 594 h 845"/>
                  <a:gd name="T54" fmla="*/ 175 w 748"/>
                  <a:gd name="T55" fmla="*/ 633 h 845"/>
                  <a:gd name="T56" fmla="*/ 125 w 748"/>
                  <a:gd name="T57" fmla="*/ 733 h 845"/>
                  <a:gd name="T58" fmla="*/ 26 w 748"/>
                  <a:gd name="T59" fmla="*/ 838 h 845"/>
                  <a:gd name="T60" fmla="*/ 19 w 748"/>
                  <a:gd name="T61" fmla="*/ 845 h 845"/>
                  <a:gd name="T62" fmla="*/ 20 w 748"/>
                  <a:gd name="T63" fmla="*/ 840 h 845"/>
                  <a:gd name="T64" fmla="*/ 41 w 748"/>
                  <a:gd name="T65" fmla="*/ 676 h 845"/>
                  <a:gd name="T66" fmla="*/ 43 w 748"/>
                  <a:gd name="T67" fmla="*/ 656 h 845"/>
                  <a:gd name="T68" fmla="*/ 40 w 748"/>
                  <a:gd name="T69" fmla="*/ 643 h 845"/>
                  <a:gd name="T70" fmla="*/ 31 w 748"/>
                  <a:gd name="T71" fmla="*/ 613 h 845"/>
                  <a:gd name="T72" fmla="*/ 25 w 748"/>
                  <a:gd name="T73" fmla="*/ 592 h 845"/>
                  <a:gd name="T74" fmla="*/ 8 w 748"/>
                  <a:gd name="T75" fmla="*/ 533 h 845"/>
                  <a:gd name="T76" fmla="*/ 0 w 748"/>
                  <a:gd name="T77" fmla="*/ 508 h 845"/>
                  <a:gd name="T78" fmla="*/ 82 w 748"/>
                  <a:gd name="T79" fmla="*/ 513 h 845"/>
                  <a:gd name="T80" fmla="*/ 78 w 748"/>
                  <a:gd name="T81" fmla="*/ 467 h 845"/>
                  <a:gd name="T82" fmla="*/ 178 w 748"/>
                  <a:gd name="T83" fmla="*/ 294 h 845"/>
                  <a:gd name="T84" fmla="*/ 187 w 748"/>
                  <a:gd name="T85" fmla="*/ 278 h 845"/>
                  <a:gd name="T86" fmla="*/ 234 w 748"/>
                  <a:gd name="T87" fmla="*/ 122 h 845"/>
                  <a:gd name="T88" fmla="*/ 253 w 748"/>
                  <a:gd name="T89" fmla="*/ 109 h 845"/>
                  <a:gd name="T90" fmla="*/ 253 w 748"/>
                  <a:gd name="T91" fmla="*/ 108 h 845"/>
                  <a:gd name="T92" fmla="*/ 351 w 748"/>
                  <a:gd name="T93" fmla="*/ 41 h 845"/>
                  <a:gd name="T94" fmla="*/ 370 w 748"/>
                  <a:gd name="T95" fmla="*/ 37 h 845"/>
                  <a:gd name="T96" fmla="*/ 570 w 748"/>
                  <a:gd name="T97" fmla="*/ 11 h 845"/>
                  <a:gd name="T98" fmla="*/ 600 w 748"/>
                  <a:gd name="T99" fmla="*/ 23 h 845"/>
                  <a:gd name="T100" fmla="*/ 657 w 748"/>
                  <a:gd name="T101"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8" h="845">
                    <a:moveTo>
                      <a:pt x="657" y="0"/>
                    </a:moveTo>
                    <a:lnTo>
                      <a:pt x="748" y="28"/>
                    </a:lnTo>
                    <a:lnTo>
                      <a:pt x="729" y="60"/>
                    </a:lnTo>
                    <a:lnTo>
                      <a:pt x="702" y="105"/>
                    </a:lnTo>
                    <a:lnTo>
                      <a:pt x="691" y="123"/>
                    </a:lnTo>
                    <a:lnTo>
                      <a:pt x="662" y="171"/>
                    </a:lnTo>
                    <a:lnTo>
                      <a:pt x="635" y="216"/>
                    </a:lnTo>
                    <a:lnTo>
                      <a:pt x="629" y="225"/>
                    </a:lnTo>
                    <a:lnTo>
                      <a:pt x="613" y="253"/>
                    </a:lnTo>
                    <a:lnTo>
                      <a:pt x="603" y="270"/>
                    </a:lnTo>
                    <a:lnTo>
                      <a:pt x="592" y="290"/>
                    </a:lnTo>
                    <a:lnTo>
                      <a:pt x="589" y="294"/>
                    </a:lnTo>
                    <a:lnTo>
                      <a:pt x="585" y="303"/>
                    </a:lnTo>
                    <a:lnTo>
                      <a:pt x="567" y="335"/>
                    </a:lnTo>
                    <a:lnTo>
                      <a:pt x="544" y="376"/>
                    </a:lnTo>
                    <a:lnTo>
                      <a:pt x="516" y="426"/>
                    </a:lnTo>
                    <a:lnTo>
                      <a:pt x="485" y="435"/>
                    </a:lnTo>
                    <a:lnTo>
                      <a:pt x="409" y="459"/>
                    </a:lnTo>
                    <a:lnTo>
                      <a:pt x="355" y="476"/>
                    </a:lnTo>
                    <a:lnTo>
                      <a:pt x="292" y="495"/>
                    </a:lnTo>
                    <a:lnTo>
                      <a:pt x="282" y="497"/>
                    </a:lnTo>
                    <a:lnTo>
                      <a:pt x="241" y="521"/>
                    </a:lnTo>
                    <a:lnTo>
                      <a:pt x="204" y="542"/>
                    </a:lnTo>
                    <a:lnTo>
                      <a:pt x="194" y="548"/>
                    </a:lnTo>
                    <a:lnTo>
                      <a:pt x="195" y="563"/>
                    </a:lnTo>
                    <a:lnTo>
                      <a:pt x="197" y="588"/>
                    </a:lnTo>
                    <a:lnTo>
                      <a:pt x="195" y="594"/>
                    </a:lnTo>
                    <a:lnTo>
                      <a:pt x="175" y="633"/>
                    </a:lnTo>
                    <a:lnTo>
                      <a:pt x="125" y="733"/>
                    </a:lnTo>
                    <a:lnTo>
                      <a:pt x="26" y="838"/>
                    </a:lnTo>
                    <a:lnTo>
                      <a:pt x="19" y="845"/>
                    </a:lnTo>
                    <a:lnTo>
                      <a:pt x="20" y="840"/>
                    </a:lnTo>
                    <a:lnTo>
                      <a:pt x="41" y="676"/>
                    </a:lnTo>
                    <a:lnTo>
                      <a:pt x="43" y="656"/>
                    </a:lnTo>
                    <a:lnTo>
                      <a:pt x="40" y="643"/>
                    </a:lnTo>
                    <a:lnTo>
                      <a:pt x="31" y="613"/>
                    </a:lnTo>
                    <a:lnTo>
                      <a:pt x="25" y="592"/>
                    </a:lnTo>
                    <a:lnTo>
                      <a:pt x="8" y="533"/>
                    </a:lnTo>
                    <a:lnTo>
                      <a:pt x="0" y="508"/>
                    </a:lnTo>
                    <a:lnTo>
                      <a:pt x="82" y="513"/>
                    </a:lnTo>
                    <a:lnTo>
                      <a:pt x="78" y="467"/>
                    </a:lnTo>
                    <a:lnTo>
                      <a:pt x="178" y="294"/>
                    </a:lnTo>
                    <a:lnTo>
                      <a:pt x="187" y="278"/>
                    </a:lnTo>
                    <a:lnTo>
                      <a:pt x="234" y="122"/>
                    </a:lnTo>
                    <a:lnTo>
                      <a:pt x="253" y="109"/>
                    </a:lnTo>
                    <a:lnTo>
                      <a:pt x="253" y="108"/>
                    </a:lnTo>
                    <a:lnTo>
                      <a:pt x="351" y="41"/>
                    </a:lnTo>
                    <a:lnTo>
                      <a:pt x="370" y="37"/>
                    </a:lnTo>
                    <a:lnTo>
                      <a:pt x="570" y="11"/>
                    </a:lnTo>
                    <a:lnTo>
                      <a:pt x="600" y="23"/>
                    </a:lnTo>
                    <a:lnTo>
                      <a:pt x="657" y="0"/>
                    </a:lnTo>
                    <a:close/>
                  </a:path>
                </a:pathLst>
              </a:custGeom>
              <a:solidFill>
                <a:srgbClr val="70AD47">
                  <a:lumMod val="60000"/>
                  <a:lumOff val="40000"/>
                </a:srgbClr>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sp>
            <p:nvSpPr>
              <p:cNvPr id="18" name="Freeform 16">
                <a:extLst>
                  <a:ext uri="{FF2B5EF4-FFF2-40B4-BE49-F238E27FC236}">
                    <a16:creationId xmlns:a16="http://schemas.microsoft.com/office/drawing/2014/main" id="{AE3B7D35-5D0E-4D01-8EBD-EC79423DA4D9}"/>
                  </a:ext>
                </a:extLst>
              </p:cNvPr>
              <p:cNvSpPr>
                <a:spLocks/>
              </p:cNvSpPr>
              <p:nvPr/>
            </p:nvSpPr>
            <p:spPr bwMode="auto">
              <a:xfrm>
                <a:off x="2670" y="715"/>
                <a:ext cx="413" cy="613"/>
              </a:xfrm>
              <a:custGeom>
                <a:avLst/>
                <a:gdLst>
                  <a:gd name="T0" fmla="*/ 225 w 413"/>
                  <a:gd name="T1" fmla="*/ 97 h 613"/>
                  <a:gd name="T2" fmla="*/ 236 w 413"/>
                  <a:gd name="T3" fmla="*/ 106 h 613"/>
                  <a:gd name="T4" fmla="*/ 253 w 413"/>
                  <a:gd name="T5" fmla="*/ 95 h 613"/>
                  <a:gd name="T6" fmla="*/ 297 w 413"/>
                  <a:gd name="T7" fmla="*/ 64 h 613"/>
                  <a:gd name="T8" fmla="*/ 338 w 413"/>
                  <a:gd name="T9" fmla="*/ 0 h 613"/>
                  <a:gd name="T10" fmla="*/ 362 w 413"/>
                  <a:gd name="T11" fmla="*/ 65 h 613"/>
                  <a:gd name="T12" fmla="*/ 413 w 413"/>
                  <a:gd name="T13" fmla="*/ 50 h 613"/>
                  <a:gd name="T14" fmla="*/ 412 w 413"/>
                  <a:gd name="T15" fmla="*/ 112 h 613"/>
                  <a:gd name="T16" fmla="*/ 412 w 413"/>
                  <a:gd name="T17" fmla="*/ 146 h 613"/>
                  <a:gd name="T18" fmla="*/ 295 w 413"/>
                  <a:gd name="T19" fmla="*/ 180 h 613"/>
                  <a:gd name="T20" fmla="*/ 332 w 413"/>
                  <a:gd name="T21" fmla="*/ 217 h 613"/>
                  <a:gd name="T22" fmla="*/ 295 w 413"/>
                  <a:gd name="T23" fmla="*/ 251 h 613"/>
                  <a:gd name="T24" fmla="*/ 287 w 413"/>
                  <a:gd name="T25" fmla="*/ 356 h 613"/>
                  <a:gd name="T26" fmla="*/ 320 w 413"/>
                  <a:gd name="T27" fmla="*/ 369 h 613"/>
                  <a:gd name="T28" fmla="*/ 290 w 413"/>
                  <a:gd name="T29" fmla="*/ 406 h 613"/>
                  <a:gd name="T30" fmla="*/ 249 w 413"/>
                  <a:gd name="T31" fmla="*/ 458 h 613"/>
                  <a:gd name="T32" fmla="*/ 269 w 413"/>
                  <a:gd name="T33" fmla="*/ 476 h 613"/>
                  <a:gd name="T34" fmla="*/ 272 w 413"/>
                  <a:gd name="T35" fmla="*/ 478 h 613"/>
                  <a:gd name="T36" fmla="*/ 267 w 413"/>
                  <a:gd name="T37" fmla="*/ 483 h 613"/>
                  <a:gd name="T38" fmla="*/ 215 w 413"/>
                  <a:gd name="T39" fmla="*/ 524 h 613"/>
                  <a:gd name="T40" fmla="*/ 126 w 413"/>
                  <a:gd name="T41" fmla="*/ 597 h 613"/>
                  <a:gd name="T42" fmla="*/ 109 w 413"/>
                  <a:gd name="T43" fmla="*/ 611 h 613"/>
                  <a:gd name="T44" fmla="*/ 92 w 413"/>
                  <a:gd name="T45" fmla="*/ 613 h 613"/>
                  <a:gd name="T46" fmla="*/ 91 w 413"/>
                  <a:gd name="T47" fmla="*/ 611 h 613"/>
                  <a:gd name="T48" fmla="*/ 78 w 413"/>
                  <a:gd name="T49" fmla="*/ 587 h 613"/>
                  <a:gd name="T50" fmla="*/ 71 w 413"/>
                  <a:gd name="T51" fmla="*/ 574 h 613"/>
                  <a:gd name="T52" fmla="*/ 41 w 413"/>
                  <a:gd name="T53" fmla="*/ 580 h 613"/>
                  <a:gd name="T54" fmla="*/ 17 w 413"/>
                  <a:gd name="T55" fmla="*/ 474 h 613"/>
                  <a:gd name="T56" fmla="*/ 0 w 413"/>
                  <a:gd name="T57" fmla="*/ 404 h 613"/>
                  <a:gd name="T58" fmla="*/ 85 w 413"/>
                  <a:gd name="T59" fmla="*/ 349 h 613"/>
                  <a:gd name="T60" fmla="*/ 117 w 413"/>
                  <a:gd name="T61" fmla="*/ 267 h 613"/>
                  <a:gd name="T62" fmla="*/ 91 w 413"/>
                  <a:gd name="T63" fmla="*/ 244 h 613"/>
                  <a:gd name="T64" fmla="*/ 107 w 413"/>
                  <a:gd name="T65" fmla="*/ 236 h 613"/>
                  <a:gd name="T66" fmla="*/ 133 w 413"/>
                  <a:gd name="T67" fmla="*/ 229 h 613"/>
                  <a:gd name="T68" fmla="*/ 175 w 413"/>
                  <a:gd name="T69" fmla="*/ 112 h 613"/>
                  <a:gd name="T70" fmla="*/ 179 w 413"/>
                  <a:gd name="T71" fmla="*/ 100 h 613"/>
                  <a:gd name="T72" fmla="*/ 183 w 413"/>
                  <a:gd name="T73" fmla="*/ 88 h 613"/>
                  <a:gd name="T74" fmla="*/ 184 w 413"/>
                  <a:gd name="T75" fmla="*/ 87 h 613"/>
                  <a:gd name="T76" fmla="*/ 188 w 413"/>
                  <a:gd name="T77" fmla="*/ 89 h 613"/>
                  <a:gd name="T78" fmla="*/ 216 w 413"/>
                  <a:gd name="T79" fmla="*/ 109 h 613"/>
                  <a:gd name="T80" fmla="*/ 218 w 413"/>
                  <a:gd name="T81" fmla="*/ 112 h 613"/>
                  <a:gd name="T82" fmla="*/ 222 w 413"/>
                  <a:gd name="T83" fmla="*/ 114 h 613"/>
                  <a:gd name="T84" fmla="*/ 222 w 413"/>
                  <a:gd name="T85" fmla="*/ 112 h 613"/>
                  <a:gd name="T86" fmla="*/ 225 w 413"/>
                  <a:gd name="T87" fmla="*/ 97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3" h="613">
                    <a:moveTo>
                      <a:pt x="225" y="97"/>
                    </a:moveTo>
                    <a:lnTo>
                      <a:pt x="236" y="106"/>
                    </a:lnTo>
                    <a:lnTo>
                      <a:pt x="253" y="95"/>
                    </a:lnTo>
                    <a:lnTo>
                      <a:pt x="297" y="64"/>
                    </a:lnTo>
                    <a:lnTo>
                      <a:pt x="338" y="0"/>
                    </a:lnTo>
                    <a:lnTo>
                      <a:pt x="362" y="65"/>
                    </a:lnTo>
                    <a:lnTo>
                      <a:pt x="413" y="50"/>
                    </a:lnTo>
                    <a:lnTo>
                      <a:pt x="412" y="112"/>
                    </a:lnTo>
                    <a:lnTo>
                      <a:pt x="412" y="146"/>
                    </a:lnTo>
                    <a:lnTo>
                      <a:pt x="295" y="180"/>
                    </a:lnTo>
                    <a:lnTo>
                      <a:pt x="332" y="217"/>
                    </a:lnTo>
                    <a:lnTo>
                      <a:pt x="295" y="251"/>
                    </a:lnTo>
                    <a:lnTo>
                      <a:pt x="287" y="356"/>
                    </a:lnTo>
                    <a:lnTo>
                      <a:pt x="320" y="369"/>
                    </a:lnTo>
                    <a:lnTo>
                      <a:pt x="290" y="406"/>
                    </a:lnTo>
                    <a:lnTo>
                      <a:pt x="249" y="458"/>
                    </a:lnTo>
                    <a:lnTo>
                      <a:pt x="269" y="476"/>
                    </a:lnTo>
                    <a:lnTo>
                      <a:pt x="272" y="478"/>
                    </a:lnTo>
                    <a:lnTo>
                      <a:pt x="267" y="483"/>
                    </a:lnTo>
                    <a:lnTo>
                      <a:pt x="215" y="524"/>
                    </a:lnTo>
                    <a:lnTo>
                      <a:pt x="126" y="597"/>
                    </a:lnTo>
                    <a:lnTo>
                      <a:pt x="109" y="611"/>
                    </a:lnTo>
                    <a:lnTo>
                      <a:pt x="92" y="613"/>
                    </a:lnTo>
                    <a:lnTo>
                      <a:pt x="91" y="611"/>
                    </a:lnTo>
                    <a:lnTo>
                      <a:pt x="78" y="587"/>
                    </a:lnTo>
                    <a:lnTo>
                      <a:pt x="71" y="574"/>
                    </a:lnTo>
                    <a:lnTo>
                      <a:pt x="41" y="580"/>
                    </a:lnTo>
                    <a:lnTo>
                      <a:pt x="17" y="474"/>
                    </a:lnTo>
                    <a:lnTo>
                      <a:pt x="0" y="404"/>
                    </a:lnTo>
                    <a:lnTo>
                      <a:pt x="85" y="349"/>
                    </a:lnTo>
                    <a:lnTo>
                      <a:pt x="117" y="267"/>
                    </a:lnTo>
                    <a:lnTo>
                      <a:pt x="91" y="244"/>
                    </a:lnTo>
                    <a:lnTo>
                      <a:pt x="107" y="236"/>
                    </a:lnTo>
                    <a:lnTo>
                      <a:pt x="133" y="229"/>
                    </a:lnTo>
                    <a:lnTo>
                      <a:pt x="175" y="112"/>
                    </a:lnTo>
                    <a:lnTo>
                      <a:pt x="179" y="100"/>
                    </a:lnTo>
                    <a:lnTo>
                      <a:pt x="183" y="88"/>
                    </a:lnTo>
                    <a:lnTo>
                      <a:pt x="184" y="87"/>
                    </a:lnTo>
                    <a:lnTo>
                      <a:pt x="188" y="89"/>
                    </a:lnTo>
                    <a:lnTo>
                      <a:pt x="216" y="109"/>
                    </a:lnTo>
                    <a:lnTo>
                      <a:pt x="218" y="112"/>
                    </a:lnTo>
                    <a:lnTo>
                      <a:pt x="222" y="114"/>
                    </a:lnTo>
                    <a:lnTo>
                      <a:pt x="222" y="112"/>
                    </a:lnTo>
                    <a:lnTo>
                      <a:pt x="225" y="97"/>
                    </a:lnTo>
                    <a:close/>
                  </a:path>
                </a:pathLst>
              </a:custGeom>
              <a:solidFill>
                <a:srgbClr val="70AD47">
                  <a:lumMod val="60000"/>
                  <a:lumOff val="40000"/>
                </a:srgbClr>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sp>
            <p:nvSpPr>
              <p:cNvPr id="19" name="Freeform 17">
                <a:extLst>
                  <a:ext uri="{FF2B5EF4-FFF2-40B4-BE49-F238E27FC236}">
                    <a16:creationId xmlns:a16="http://schemas.microsoft.com/office/drawing/2014/main" id="{C58AD33A-84E2-4F0B-BCB6-B0624CE4C364}"/>
                  </a:ext>
                </a:extLst>
              </p:cNvPr>
              <p:cNvSpPr>
                <a:spLocks noEditPoints="1"/>
              </p:cNvSpPr>
              <p:nvPr/>
            </p:nvSpPr>
            <p:spPr bwMode="auto">
              <a:xfrm>
                <a:off x="1766" y="1180"/>
                <a:ext cx="344" cy="439"/>
              </a:xfrm>
              <a:custGeom>
                <a:avLst/>
                <a:gdLst>
                  <a:gd name="T0" fmla="*/ 0 w 344"/>
                  <a:gd name="T1" fmla="*/ 220 h 439"/>
                  <a:gd name="T2" fmla="*/ 1 w 344"/>
                  <a:gd name="T3" fmla="*/ 219 h 439"/>
                  <a:gd name="T4" fmla="*/ 2 w 344"/>
                  <a:gd name="T5" fmla="*/ 220 h 439"/>
                  <a:gd name="T6" fmla="*/ 0 w 344"/>
                  <a:gd name="T7" fmla="*/ 220 h 439"/>
                  <a:gd name="T8" fmla="*/ 18 w 344"/>
                  <a:gd name="T9" fmla="*/ 237 h 439"/>
                  <a:gd name="T10" fmla="*/ 27 w 344"/>
                  <a:gd name="T11" fmla="*/ 246 h 439"/>
                  <a:gd name="T12" fmla="*/ 42 w 344"/>
                  <a:gd name="T13" fmla="*/ 240 h 439"/>
                  <a:gd name="T14" fmla="*/ 18 w 344"/>
                  <a:gd name="T15" fmla="*/ 207 h 439"/>
                  <a:gd name="T16" fmla="*/ 39 w 344"/>
                  <a:gd name="T17" fmla="*/ 192 h 439"/>
                  <a:gd name="T18" fmla="*/ 43 w 344"/>
                  <a:gd name="T19" fmla="*/ 200 h 439"/>
                  <a:gd name="T20" fmla="*/ 127 w 344"/>
                  <a:gd name="T21" fmla="*/ 280 h 439"/>
                  <a:gd name="T22" fmla="*/ 128 w 344"/>
                  <a:gd name="T23" fmla="*/ 282 h 439"/>
                  <a:gd name="T24" fmla="*/ 160 w 344"/>
                  <a:gd name="T25" fmla="*/ 307 h 439"/>
                  <a:gd name="T26" fmla="*/ 193 w 344"/>
                  <a:gd name="T27" fmla="*/ 285 h 439"/>
                  <a:gd name="T28" fmla="*/ 185 w 344"/>
                  <a:gd name="T29" fmla="*/ 264 h 439"/>
                  <a:gd name="T30" fmla="*/ 173 w 344"/>
                  <a:gd name="T31" fmla="*/ 230 h 439"/>
                  <a:gd name="T32" fmla="*/ 170 w 344"/>
                  <a:gd name="T33" fmla="*/ 218 h 439"/>
                  <a:gd name="T34" fmla="*/ 119 w 344"/>
                  <a:gd name="T35" fmla="*/ 199 h 439"/>
                  <a:gd name="T36" fmla="*/ 125 w 344"/>
                  <a:gd name="T37" fmla="*/ 163 h 439"/>
                  <a:gd name="T38" fmla="*/ 168 w 344"/>
                  <a:gd name="T39" fmla="*/ 178 h 439"/>
                  <a:gd name="T40" fmla="*/ 195 w 344"/>
                  <a:gd name="T41" fmla="*/ 180 h 439"/>
                  <a:gd name="T42" fmla="*/ 180 w 344"/>
                  <a:gd name="T43" fmla="*/ 130 h 439"/>
                  <a:gd name="T44" fmla="*/ 222 w 344"/>
                  <a:gd name="T45" fmla="*/ 136 h 439"/>
                  <a:gd name="T46" fmla="*/ 238 w 344"/>
                  <a:gd name="T47" fmla="*/ 140 h 439"/>
                  <a:gd name="T48" fmla="*/ 243 w 344"/>
                  <a:gd name="T49" fmla="*/ 129 h 439"/>
                  <a:gd name="T50" fmla="*/ 276 w 344"/>
                  <a:gd name="T51" fmla="*/ 141 h 439"/>
                  <a:gd name="T52" fmla="*/ 276 w 344"/>
                  <a:gd name="T53" fmla="*/ 141 h 439"/>
                  <a:gd name="T54" fmla="*/ 283 w 344"/>
                  <a:gd name="T55" fmla="*/ 103 h 439"/>
                  <a:gd name="T56" fmla="*/ 276 w 344"/>
                  <a:gd name="T57" fmla="*/ 58 h 439"/>
                  <a:gd name="T58" fmla="*/ 252 w 344"/>
                  <a:gd name="T59" fmla="*/ 26 h 439"/>
                  <a:gd name="T60" fmla="*/ 284 w 344"/>
                  <a:gd name="T61" fmla="*/ 0 h 439"/>
                  <a:gd name="T62" fmla="*/ 304 w 344"/>
                  <a:gd name="T63" fmla="*/ 21 h 439"/>
                  <a:gd name="T64" fmla="*/ 340 w 344"/>
                  <a:gd name="T65" fmla="*/ 56 h 439"/>
                  <a:gd name="T66" fmla="*/ 339 w 344"/>
                  <a:gd name="T67" fmla="*/ 87 h 439"/>
                  <a:gd name="T68" fmla="*/ 317 w 344"/>
                  <a:gd name="T69" fmla="*/ 93 h 439"/>
                  <a:gd name="T70" fmla="*/ 310 w 344"/>
                  <a:gd name="T71" fmla="*/ 127 h 439"/>
                  <a:gd name="T72" fmla="*/ 303 w 344"/>
                  <a:gd name="T73" fmla="*/ 164 h 439"/>
                  <a:gd name="T74" fmla="*/ 306 w 344"/>
                  <a:gd name="T75" fmla="*/ 169 h 439"/>
                  <a:gd name="T76" fmla="*/ 330 w 344"/>
                  <a:gd name="T77" fmla="*/ 212 h 439"/>
                  <a:gd name="T78" fmla="*/ 306 w 344"/>
                  <a:gd name="T79" fmla="*/ 238 h 439"/>
                  <a:gd name="T80" fmla="*/ 303 w 344"/>
                  <a:gd name="T81" fmla="*/ 264 h 439"/>
                  <a:gd name="T82" fmla="*/ 318 w 344"/>
                  <a:gd name="T83" fmla="*/ 264 h 439"/>
                  <a:gd name="T84" fmla="*/ 344 w 344"/>
                  <a:gd name="T85" fmla="*/ 265 h 439"/>
                  <a:gd name="T86" fmla="*/ 344 w 344"/>
                  <a:gd name="T87" fmla="*/ 267 h 439"/>
                  <a:gd name="T88" fmla="*/ 344 w 344"/>
                  <a:gd name="T89" fmla="*/ 321 h 439"/>
                  <a:gd name="T90" fmla="*/ 344 w 344"/>
                  <a:gd name="T91" fmla="*/ 330 h 439"/>
                  <a:gd name="T92" fmla="*/ 318 w 344"/>
                  <a:gd name="T93" fmla="*/ 331 h 439"/>
                  <a:gd name="T94" fmla="*/ 301 w 344"/>
                  <a:gd name="T95" fmla="*/ 333 h 439"/>
                  <a:gd name="T96" fmla="*/ 261 w 344"/>
                  <a:gd name="T97" fmla="*/ 395 h 439"/>
                  <a:gd name="T98" fmla="*/ 248 w 344"/>
                  <a:gd name="T99" fmla="*/ 418 h 439"/>
                  <a:gd name="T100" fmla="*/ 234 w 344"/>
                  <a:gd name="T101" fmla="*/ 439 h 439"/>
                  <a:gd name="T102" fmla="*/ 131 w 344"/>
                  <a:gd name="T103" fmla="*/ 386 h 439"/>
                  <a:gd name="T104" fmla="*/ 115 w 344"/>
                  <a:gd name="T105" fmla="*/ 356 h 439"/>
                  <a:gd name="T106" fmla="*/ 107 w 344"/>
                  <a:gd name="T107" fmla="*/ 342 h 439"/>
                  <a:gd name="T108" fmla="*/ 115 w 344"/>
                  <a:gd name="T109" fmla="*/ 307 h 439"/>
                  <a:gd name="T110" fmla="*/ 113 w 344"/>
                  <a:gd name="T111" fmla="*/ 302 h 439"/>
                  <a:gd name="T112" fmla="*/ 108 w 344"/>
                  <a:gd name="T113" fmla="*/ 293 h 439"/>
                  <a:gd name="T114" fmla="*/ 70 w 344"/>
                  <a:gd name="T115" fmla="*/ 299 h 439"/>
                  <a:gd name="T116" fmla="*/ 18 w 344"/>
                  <a:gd name="T117" fmla="*/ 237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4" h="439">
                    <a:moveTo>
                      <a:pt x="0" y="220"/>
                    </a:moveTo>
                    <a:lnTo>
                      <a:pt x="1" y="219"/>
                    </a:lnTo>
                    <a:lnTo>
                      <a:pt x="2" y="220"/>
                    </a:lnTo>
                    <a:lnTo>
                      <a:pt x="0" y="220"/>
                    </a:lnTo>
                    <a:close/>
                    <a:moveTo>
                      <a:pt x="18" y="237"/>
                    </a:moveTo>
                    <a:lnTo>
                      <a:pt x="27" y="246"/>
                    </a:lnTo>
                    <a:lnTo>
                      <a:pt x="42" y="240"/>
                    </a:lnTo>
                    <a:lnTo>
                      <a:pt x="18" y="207"/>
                    </a:lnTo>
                    <a:lnTo>
                      <a:pt x="39" y="192"/>
                    </a:lnTo>
                    <a:lnTo>
                      <a:pt x="43" y="200"/>
                    </a:lnTo>
                    <a:lnTo>
                      <a:pt x="127" y="280"/>
                    </a:lnTo>
                    <a:lnTo>
                      <a:pt x="128" y="282"/>
                    </a:lnTo>
                    <a:lnTo>
                      <a:pt x="160" y="307"/>
                    </a:lnTo>
                    <a:lnTo>
                      <a:pt x="193" y="285"/>
                    </a:lnTo>
                    <a:lnTo>
                      <a:pt x="185" y="264"/>
                    </a:lnTo>
                    <a:lnTo>
                      <a:pt x="173" y="230"/>
                    </a:lnTo>
                    <a:lnTo>
                      <a:pt x="170" y="218"/>
                    </a:lnTo>
                    <a:lnTo>
                      <a:pt x="119" y="199"/>
                    </a:lnTo>
                    <a:lnTo>
                      <a:pt x="125" y="163"/>
                    </a:lnTo>
                    <a:lnTo>
                      <a:pt x="168" y="178"/>
                    </a:lnTo>
                    <a:lnTo>
                      <a:pt x="195" y="180"/>
                    </a:lnTo>
                    <a:lnTo>
                      <a:pt x="180" y="130"/>
                    </a:lnTo>
                    <a:lnTo>
                      <a:pt x="222" y="136"/>
                    </a:lnTo>
                    <a:lnTo>
                      <a:pt x="238" y="140"/>
                    </a:lnTo>
                    <a:lnTo>
                      <a:pt x="243" y="129"/>
                    </a:lnTo>
                    <a:lnTo>
                      <a:pt x="276" y="141"/>
                    </a:lnTo>
                    <a:lnTo>
                      <a:pt x="276" y="141"/>
                    </a:lnTo>
                    <a:lnTo>
                      <a:pt x="283" y="103"/>
                    </a:lnTo>
                    <a:lnTo>
                      <a:pt x="276" y="58"/>
                    </a:lnTo>
                    <a:lnTo>
                      <a:pt x="252" y="26"/>
                    </a:lnTo>
                    <a:lnTo>
                      <a:pt x="284" y="0"/>
                    </a:lnTo>
                    <a:lnTo>
                      <a:pt x="304" y="21"/>
                    </a:lnTo>
                    <a:lnTo>
                      <a:pt x="340" y="56"/>
                    </a:lnTo>
                    <a:lnTo>
                      <a:pt x="339" y="87"/>
                    </a:lnTo>
                    <a:lnTo>
                      <a:pt x="317" y="93"/>
                    </a:lnTo>
                    <a:lnTo>
                      <a:pt x="310" y="127"/>
                    </a:lnTo>
                    <a:lnTo>
                      <a:pt x="303" y="164"/>
                    </a:lnTo>
                    <a:lnTo>
                      <a:pt x="306" y="169"/>
                    </a:lnTo>
                    <a:lnTo>
                      <a:pt x="330" y="212"/>
                    </a:lnTo>
                    <a:lnTo>
                      <a:pt x="306" y="238"/>
                    </a:lnTo>
                    <a:lnTo>
                      <a:pt x="303" y="264"/>
                    </a:lnTo>
                    <a:lnTo>
                      <a:pt x="318" y="264"/>
                    </a:lnTo>
                    <a:lnTo>
                      <a:pt x="344" y="265"/>
                    </a:lnTo>
                    <a:lnTo>
                      <a:pt x="344" y="267"/>
                    </a:lnTo>
                    <a:lnTo>
                      <a:pt x="344" y="321"/>
                    </a:lnTo>
                    <a:lnTo>
                      <a:pt x="344" y="330"/>
                    </a:lnTo>
                    <a:lnTo>
                      <a:pt x="318" y="331"/>
                    </a:lnTo>
                    <a:lnTo>
                      <a:pt x="301" y="333"/>
                    </a:lnTo>
                    <a:lnTo>
                      <a:pt x="261" y="395"/>
                    </a:lnTo>
                    <a:lnTo>
                      <a:pt x="248" y="418"/>
                    </a:lnTo>
                    <a:lnTo>
                      <a:pt x="234" y="439"/>
                    </a:lnTo>
                    <a:lnTo>
                      <a:pt x="131" y="386"/>
                    </a:lnTo>
                    <a:lnTo>
                      <a:pt x="115" y="356"/>
                    </a:lnTo>
                    <a:lnTo>
                      <a:pt x="107" y="342"/>
                    </a:lnTo>
                    <a:lnTo>
                      <a:pt x="115" y="307"/>
                    </a:lnTo>
                    <a:lnTo>
                      <a:pt x="113" y="302"/>
                    </a:lnTo>
                    <a:lnTo>
                      <a:pt x="108" y="293"/>
                    </a:lnTo>
                    <a:lnTo>
                      <a:pt x="70" y="299"/>
                    </a:lnTo>
                    <a:lnTo>
                      <a:pt x="18" y="237"/>
                    </a:lnTo>
                    <a:close/>
                  </a:path>
                </a:pathLst>
              </a:custGeom>
              <a:solidFill>
                <a:srgbClr val="FFEBAF"/>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sp>
            <p:nvSpPr>
              <p:cNvPr id="20" name="Freeform 18">
                <a:extLst>
                  <a:ext uri="{FF2B5EF4-FFF2-40B4-BE49-F238E27FC236}">
                    <a16:creationId xmlns:a16="http://schemas.microsoft.com/office/drawing/2014/main" id="{0E3763E6-2D1E-4AA6-AA38-593D8244A6AC}"/>
                  </a:ext>
                </a:extLst>
              </p:cNvPr>
              <p:cNvSpPr>
                <a:spLocks/>
              </p:cNvSpPr>
              <p:nvPr/>
            </p:nvSpPr>
            <p:spPr bwMode="auto">
              <a:xfrm>
                <a:off x="385" y="2169"/>
                <a:ext cx="325" cy="161"/>
              </a:xfrm>
              <a:custGeom>
                <a:avLst/>
                <a:gdLst>
                  <a:gd name="T0" fmla="*/ 0 w 325"/>
                  <a:gd name="T1" fmla="*/ 149 h 161"/>
                  <a:gd name="T2" fmla="*/ 0 w 325"/>
                  <a:gd name="T3" fmla="*/ 116 h 161"/>
                  <a:gd name="T4" fmla="*/ 168 w 325"/>
                  <a:gd name="T5" fmla="*/ 95 h 161"/>
                  <a:gd name="T6" fmla="*/ 300 w 325"/>
                  <a:gd name="T7" fmla="*/ 0 h 161"/>
                  <a:gd name="T8" fmla="*/ 323 w 325"/>
                  <a:gd name="T9" fmla="*/ 15 h 161"/>
                  <a:gd name="T10" fmla="*/ 310 w 325"/>
                  <a:gd name="T11" fmla="*/ 47 h 161"/>
                  <a:gd name="T12" fmla="*/ 325 w 325"/>
                  <a:gd name="T13" fmla="*/ 70 h 161"/>
                  <a:gd name="T14" fmla="*/ 313 w 325"/>
                  <a:gd name="T15" fmla="*/ 142 h 161"/>
                  <a:gd name="T16" fmla="*/ 132 w 325"/>
                  <a:gd name="T17" fmla="*/ 161 h 161"/>
                  <a:gd name="T18" fmla="*/ 0 w 325"/>
                  <a:gd name="T19" fmla="*/ 14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5" h="161">
                    <a:moveTo>
                      <a:pt x="0" y="149"/>
                    </a:moveTo>
                    <a:lnTo>
                      <a:pt x="0" y="116"/>
                    </a:lnTo>
                    <a:lnTo>
                      <a:pt x="168" y="95"/>
                    </a:lnTo>
                    <a:lnTo>
                      <a:pt x="300" y="0"/>
                    </a:lnTo>
                    <a:lnTo>
                      <a:pt x="323" y="15"/>
                    </a:lnTo>
                    <a:lnTo>
                      <a:pt x="310" y="47"/>
                    </a:lnTo>
                    <a:lnTo>
                      <a:pt x="325" y="70"/>
                    </a:lnTo>
                    <a:lnTo>
                      <a:pt x="313" y="142"/>
                    </a:lnTo>
                    <a:lnTo>
                      <a:pt x="132" y="161"/>
                    </a:lnTo>
                    <a:lnTo>
                      <a:pt x="0" y="149"/>
                    </a:lnTo>
                    <a:close/>
                  </a:path>
                </a:pathLst>
              </a:custGeom>
              <a:solidFill>
                <a:srgbClr val="FF000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sp>
            <p:nvSpPr>
              <p:cNvPr id="21" name="Freeform 19">
                <a:extLst>
                  <a:ext uri="{FF2B5EF4-FFF2-40B4-BE49-F238E27FC236}">
                    <a16:creationId xmlns:a16="http://schemas.microsoft.com/office/drawing/2014/main" id="{1AAB68C6-BB19-4D17-9B91-5628F63AB88C}"/>
                  </a:ext>
                </a:extLst>
              </p:cNvPr>
              <p:cNvSpPr>
                <a:spLocks/>
              </p:cNvSpPr>
              <p:nvPr/>
            </p:nvSpPr>
            <p:spPr bwMode="auto">
              <a:xfrm>
                <a:off x="1402" y="1588"/>
                <a:ext cx="555" cy="697"/>
              </a:xfrm>
              <a:custGeom>
                <a:avLst/>
                <a:gdLst>
                  <a:gd name="T0" fmla="*/ 275 w 555"/>
                  <a:gd name="T1" fmla="*/ 0 h 697"/>
                  <a:gd name="T2" fmla="*/ 284 w 555"/>
                  <a:gd name="T3" fmla="*/ 28 h 697"/>
                  <a:gd name="T4" fmla="*/ 293 w 555"/>
                  <a:gd name="T5" fmla="*/ 55 h 697"/>
                  <a:gd name="T6" fmla="*/ 324 w 555"/>
                  <a:gd name="T7" fmla="*/ 79 h 697"/>
                  <a:gd name="T8" fmla="*/ 399 w 555"/>
                  <a:gd name="T9" fmla="*/ 136 h 697"/>
                  <a:gd name="T10" fmla="*/ 388 w 555"/>
                  <a:gd name="T11" fmla="*/ 175 h 697"/>
                  <a:gd name="T12" fmla="*/ 480 w 555"/>
                  <a:gd name="T13" fmla="*/ 162 h 697"/>
                  <a:gd name="T14" fmla="*/ 501 w 555"/>
                  <a:gd name="T15" fmla="*/ 248 h 697"/>
                  <a:gd name="T16" fmla="*/ 549 w 555"/>
                  <a:gd name="T17" fmla="*/ 254 h 697"/>
                  <a:gd name="T18" fmla="*/ 555 w 555"/>
                  <a:gd name="T19" fmla="*/ 274 h 697"/>
                  <a:gd name="T20" fmla="*/ 528 w 555"/>
                  <a:gd name="T21" fmla="*/ 283 h 697"/>
                  <a:gd name="T22" fmla="*/ 525 w 555"/>
                  <a:gd name="T23" fmla="*/ 283 h 697"/>
                  <a:gd name="T24" fmla="*/ 513 w 555"/>
                  <a:gd name="T25" fmla="*/ 329 h 697"/>
                  <a:gd name="T26" fmla="*/ 506 w 555"/>
                  <a:gd name="T27" fmla="*/ 336 h 697"/>
                  <a:gd name="T28" fmla="*/ 480 w 555"/>
                  <a:gd name="T29" fmla="*/ 363 h 697"/>
                  <a:gd name="T30" fmla="*/ 480 w 555"/>
                  <a:gd name="T31" fmla="*/ 423 h 697"/>
                  <a:gd name="T32" fmla="*/ 442 w 555"/>
                  <a:gd name="T33" fmla="*/ 480 h 697"/>
                  <a:gd name="T34" fmla="*/ 378 w 555"/>
                  <a:gd name="T35" fmla="*/ 519 h 697"/>
                  <a:gd name="T36" fmla="*/ 270 w 555"/>
                  <a:gd name="T37" fmla="*/ 697 h 697"/>
                  <a:gd name="T38" fmla="*/ 262 w 555"/>
                  <a:gd name="T39" fmla="*/ 672 h 697"/>
                  <a:gd name="T40" fmla="*/ 252 w 555"/>
                  <a:gd name="T41" fmla="*/ 610 h 697"/>
                  <a:gd name="T42" fmla="*/ 213 w 555"/>
                  <a:gd name="T43" fmla="*/ 565 h 697"/>
                  <a:gd name="T44" fmla="*/ 163 w 555"/>
                  <a:gd name="T45" fmla="*/ 573 h 697"/>
                  <a:gd name="T46" fmla="*/ 137 w 555"/>
                  <a:gd name="T47" fmla="*/ 578 h 697"/>
                  <a:gd name="T48" fmla="*/ 135 w 555"/>
                  <a:gd name="T49" fmla="*/ 579 h 697"/>
                  <a:gd name="T50" fmla="*/ 132 w 555"/>
                  <a:gd name="T51" fmla="*/ 553 h 697"/>
                  <a:gd name="T52" fmla="*/ 105 w 555"/>
                  <a:gd name="T53" fmla="*/ 563 h 697"/>
                  <a:gd name="T54" fmla="*/ 70 w 555"/>
                  <a:gd name="T55" fmla="*/ 537 h 697"/>
                  <a:gd name="T56" fmla="*/ 52 w 555"/>
                  <a:gd name="T57" fmla="*/ 536 h 697"/>
                  <a:gd name="T58" fmla="*/ 10 w 555"/>
                  <a:gd name="T59" fmla="*/ 532 h 697"/>
                  <a:gd name="T60" fmla="*/ 0 w 555"/>
                  <a:gd name="T61" fmla="*/ 519 h 697"/>
                  <a:gd name="T62" fmla="*/ 45 w 555"/>
                  <a:gd name="T63" fmla="*/ 506 h 697"/>
                  <a:gd name="T64" fmla="*/ 114 w 555"/>
                  <a:gd name="T65" fmla="*/ 464 h 697"/>
                  <a:gd name="T66" fmla="*/ 141 w 555"/>
                  <a:gd name="T67" fmla="*/ 494 h 697"/>
                  <a:gd name="T68" fmla="*/ 142 w 555"/>
                  <a:gd name="T69" fmla="*/ 496 h 697"/>
                  <a:gd name="T70" fmla="*/ 169 w 555"/>
                  <a:gd name="T71" fmla="*/ 492 h 697"/>
                  <a:gd name="T72" fmla="*/ 146 w 555"/>
                  <a:gd name="T73" fmla="*/ 444 h 697"/>
                  <a:gd name="T74" fmla="*/ 141 w 555"/>
                  <a:gd name="T75" fmla="*/ 427 h 697"/>
                  <a:gd name="T76" fmla="*/ 102 w 555"/>
                  <a:gd name="T77" fmla="*/ 434 h 697"/>
                  <a:gd name="T78" fmla="*/ 90 w 555"/>
                  <a:gd name="T79" fmla="*/ 391 h 697"/>
                  <a:gd name="T80" fmla="*/ 35 w 555"/>
                  <a:gd name="T81" fmla="*/ 408 h 697"/>
                  <a:gd name="T82" fmla="*/ 4 w 555"/>
                  <a:gd name="T83" fmla="*/ 417 h 697"/>
                  <a:gd name="T84" fmla="*/ 34 w 555"/>
                  <a:gd name="T85" fmla="*/ 364 h 697"/>
                  <a:gd name="T86" fmla="*/ 65 w 555"/>
                  <a:gd name="T87" fmla="*/ 321 h 697"/>
                  <a:gd name="T88" fmla="*/ 78 w 555"/>
                  <a:gd name="T89" fmla="*/ 312 h 697"/>
                  <a:gd name="T90" fmla="*/ 88 w 555"/>
                  <a:gd name="T91" fmla="*/ 306 h 697"/>
                  <a:gd name="T92" fmla="*/ 86 w 555"/>
                  <a:gd name="T93" fmla="*/ 299 h 697"/>
                  <a:gd name="T94" fmla="*/ 71 w 555"/>
                  <a:gd name="T95" fmla="*/ 270 h 697"/>
                  <a:gd name="T96" fmla="*/ 62 w 555"/>
                  <a:gd name="T97" fmla="*/ 225 h 697"/>
                  <a:gd name="T98" fmla="*/ 90 w 555"/>
                  <a:gd name="T99" fmla="*/ 236 h 697"/>
                  <a:gd name="T100" fmla="*/ 114 w 555"/>
                  <a:gd name="T101" fmla="*/ 269 h 697"/>
                  <a:gd name="T102" fmla="*/ 135 w 555"/>
                  <a:gd name="T103" fmla="*/ 257 h 697"/>
                  <a:gd name="T104" fmla="*/ 169 w 555"/>
                  <a:gd name="T105" fmla="*/ 239 h 697"/>
                  <a:gd name="T106" fmla="*/ 136 w 555"/>
                  <a:gd name="T107" fmla="*/ 225 h 697"/>
                  <a:gd name="T108" fmla="*/ 119 w 555"/>
                  <a:gd name="T109" fmla="*/ 199 h 697"/>
                  <a:gd name="T110" fmla="*/ 168 w 555"/>
                  <a:gd name="T111" fmla="*/ 171 h 697"/>
                  <a:gd name="T112" fmla="*/ 176 w 555"/>
                  <a:gd name="T113" fmla="*/ 117 h 697"/>
                  <a:gd name="T114" fmla="*/ 224 w 555"/>
                  <a:gd name="T115" fmla="*/ 106 h 697"/>
                  <a:gd name="T116" fmla="*/ 240 w 555"/>
                  <a:gd name="T117" fmla="*/ 86 h 697"/>
                  <a:gd name="T118" fmla="*/ 215 w 555"/>
                  <a:gd name="T119" fmla="*/ 54 h 697"/>
                  <a:gd name="T120" fmla="*/ 275 w 555"/>
                  <a:gd name="T121"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5" h="697">
                    <a:moveTo>
                      <a:pt x="275" y="0"/>
                    </a:moveTo>
                    <a:lnTo>
                      <a:pt x="284" y="28"/>
                    </a:lnTo>
                    <a:lnTo>
                      <a:pt x="293" y="55"/>
                    </a:lnTo>
                    <a:lnTo>
                      <a:pt x="324" y="79"/>
                    </a:lnTo>
                    <a:lnTo>
                      <a:pt x="399" y="136"/>
                    </a:lnTo>
                    <a:lnTo>
                      <a:pt x="388" y="175"/>
                    </a:lnTo>
                    <a:lnTo>
                      <a:pt x="480" y="162"/>
                    </a:lnTo>
                    <a:lnTo>
                      <a:pt x="501" y="248"/>
                    </a:lnTo>
                    <a:lnTo>
                      <a:pt x="549" y="254"/>
                    </a:lnTo>
                    <a:lnTo>
                      <a:pt x="555" y="274"/>
                    </a:lnTo>
                    <a:lnTo>
                      <a:pt x="528" y="283"/>
                    </a:lnTo>
                    <a:lnTo>
                      <a:pt x="525" y="283"/>
                    </a:lnTo>
                    <a:lnTo>
                      <a:pt x="513" y="329"/>
                    </a:lnTo>
                    <a:lnTo>
                      <a:pt x="506" y="336"/>
                    </a:lnTo>
                    <a:lnTo>
                      <a:pt x="480" y="363"/>
                    </a:lnTo>
                    <a:lnTo>
                      <a:pt x="480" y="423"/>
                    </a:lnTo>
                    <a:lnTo>
                      <a:pt x="442" y="480"/>
                    </a:lnTo>
                    <a:lnTo>
                      <a:pt x="378" y="519"/>
                    </a:lnTo>
                    <a:lnTo>
                      <a:pt x="270" y="697"/>
                    </a:lnTo>
                    <a:lnTo>
                      <a:pt x="262" y="672"/>
                    </a:lnTo>
                    <a:lnTo>
                      <a:pt x="252" y="610"/>
                    </a:lnTo>
                    <a:lnTo>
                      <a:pt x="213" y="565"/>
                    </a:lnTo>
                    <a:lnTo>
                      <a:pt x="163" y="573"/>
                    </a:lnTo>
                    <a:lnTo>
                      <a:pt x="137" y="578"/>
                    </a:lnTo>
                    <a:lnTo>
                      <a:pt x="135" y="579"/>
                    </a:lnTo>
                    <a:lnTo>
                      <a:pt x="132" y="553"/>
                    </a:lnTo>
                    <a:lnTo>
                      <a:pt x="105" y="563"/>
                    </a:lnTo>
                    <a:lnTo>
                      <a:pt x="70" y="537"/>
                    </a:lnTo>
                    <a:lnTo>
                      <a:pt x="52" y="536"/>
                    </a:lnTo>
                    <a:lnTo>
                      <a:pt x="10" y="532"/>
                    </a:lnTo>
                    <a:lnTo>
                      <a:pt x="0" y="519"/>
                    </a:lnTo>
                    <a:lnTo>
                      <a:pt x="45" y="506"/>
                    </a:lnTo>
                    <a:lnTo>
                      <a:pt x="114" y="464"/>
                    </a:lnTo>
                    <a:lnTo>
                      <a:pt x="141" y="494"/>
                    </a:lnTo>
                    <a:lnTo>
                      <a:pt x="142" y="496"/>
                    </a:lnTo>
                    <a:lnTo>
                      <a:pt x="169" y="492"/>
                    </a:lnTo>
                    <a:lnTo>
                      <a:pt x="146" y="444"/>
                    </a:lnTo>
                    <a:lnTo>
                      <a:pt x="141" y="427"/>
                    </a:lnTo>
                    <a:lnTo>
                      <a:pt x="102" y="434"/>
                    </a:lnTo>
                    <a:lnTo>
                      <a:pt x="90" y="391"/>
                    </a:lnTo>
                    <a:lnTo>
                      <a:pt x="35" y="408"/>
                    </a:lnTo>
                    <a:lnTo>
                      <a:pt x="4" y="417"/>
                    </a:lnTo>
                    <a:lnTo>
                      <a:pt x="34" y="364"/>
                    </a:lnTo>
                    <a:lnTo>
                      <a:pt x="65" y="321"/>
                    </a:lnTo>
                    <a:lnTo>
                      <a:pt x="78" y="312"/>
                    </a:lnTo>
                    <a:lnTo>
                      <a:pt x="88" y="306"/>
                    </a:lnTo>
                    <a:lnTo>
                      <a:pt x="86" y="299"/>
                    </a:lnTo>
                    <a:lnTo>
                      <a:pt x="71" y="270"/>
                    </a:lnTo>
                    <a:lnTo>
                      <a:pt x="62" y="225"/>
                    </a:lnTo>
                    <a:lnTo>
                      <a:pt x="90" y="236"/>
                    </a:lnTo>
                    <a:lnTo>
                      <a:pt x="114" y="269"/>
                    </a:lnTo>
                    <a:lnTo>
                      <a:pt x="135" y="257"/>
                    </a:lnTo>
                    <a:lnTo>
                      <a:pt x="169" y="239"/>
                    </a:lnTo>
                    <a:lnTo>
                      <a:pt x="136" y="225"/>
                    </a:lnTo>
                    <a:lnTo>
                      <a:pt x="119" y="199"/>
                    </a:lnTo>
                    <a:lnTo>
                      <a:pt x="168" y="171"/>
                    </a:lnTo>
                    <a:lnTo>
                      <a:pt x="176" y="117"/>
                    </a:lnTo>
                    <a:lnTo>
                      <a:pt x="224" y="106"/>
                    </a:lnTo>
                    <a:lnTo>
                      <a:pt x="240" y="86"/>
                    </a:lnTo>
                    <a:lnTo>
                      <a:pt x="215" y="54"/>
                    </a:lnTo>
                    <a:lnTo>
                      <a:pt x="275" y="0"/>
                    </a:lnTo>
                    <a:close/>
                  </a:path>
                </a:pathLst>
              </a:custGeom>
              <a:solidFill>
                <a:srgbClr val="00B0F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sp>
            <p:nvSpPr>
              <p:cNvPr id="22" name="Freeform 20">
                <a:extLst>
                  <a:ext uri="{FF2B5EF4-FFF2-40B4-BE49-F238E27FC236}">
                    <a16:creationId xmlns:a16="http://schemas.microsoft.com/office/drawing/2014/main" id="{D95491B8-40E2-4AE7-BABB-1B23A59005D5}"/>
                  </a:ext>
                </a:extLst>
              </p:cNvPr>
              <p:cNvSpPr>
                <a:spLocks noEditPoints="1"/>
              </p:cNvSpPr>
              <p:nvPr/>
            </p:nvSpPr>
            <p:spPr bwMode="auto">
              <a:xfrm>
                <a:off x="1787" y="2029"/>
                <a:ext cx="533" cy="326"/>
              </a:xfrm>
              <a:custGeom>
                <a:avLst/>
                <a:gdLst>
                  <a:gd name="T0" fmla="*/ 475 w 533"/>
                  <a:gd name="T1" fmla="*/ 210 h 326"/>
                  <a:gd name="T2" fmla="*/ 469 w 533"/>
                  <a:gd name="T3" fmla="*/ 196 h 326"/>
                  <a:gd name="T4" fmla="*/ 436 w 533"/>
                  <a:gd name="T5" fmla="*/ 192 h 326"/>
                  <a:gd name="T6" fmla="*/ 409 w 533"/>
                  <a:gd name="T7" fmla="*/ 185 h 326"/>
                  <a:gd name="T8" fmla="*/ 406 w 533"/>
                  <a:gd name="T9" fmla="*/ 167 h 326"/>
                  <a:gd name="T10" fmla="*/ 442 w 533"/>
                  <a:gd name="T11" fmla="*/ 148 h 326"/>
                  <a:gd name="T12" fmla="*/ 448 w 533"/>
                  <a:gd name="T13" fmla="*/ 137 h 326"/>
                  <a:gd name="T14" fmla="*/ 457 w 533"/>
                  <a:gd name="T15" fmla="*/ 137 h 326"/>
                  <a:gd name="T16" fmla="*/ 467 w 533"/>
                  <a:gd name="T17" fmla="*/ 133 h 326"/>
                  <a:gd name="T18" fmla="*/ 481 w 533"/>
                  <a:gd name="T19" fmla="*/ 129 h 326"/>
                  <a:gd name="T20" fmla="*/ 481 w 533"/>
                  <a:gd name="T21" fmla="*/ 145 h 326"/>
                  <a:gd name="T22" fmla="*/ 483 w 533"/>
                  <a:gd name="T23" fmla="*/ 162 h 326"/>
                  <a:gd name="T24" fmla="*/ 489 w 533"/>
                  <a:gd name="T25" fmla="*/ 160 h 326"/>
                  <a:gd name="T26" fmla="*/ 514 w 533"/>
                  <a:gd name="T27" fmla="*/ 156 h 326"/>
                  <a:gd name="T28" fmla="*/ 533 w 533"/>
                  <a:gd name="T29" fmla="*/ 176 h 326"/>
                  <a:gd name="T30" fmla="*/ 498 w 533"/>
                  <a:gd name="T31" fmla="*/ 196 h 326"/>
                  <a:gd name="T32" fmla="*/ 489 w 533"/>
                  <a:gd name="T33" fmla="*/ 202 h 326"/>
                  <a:gd name="T34" fmla="*/ 484 w 533"/>
                  <a:gd name="T35" fmla="*/ 205 h 326"/>
                  <a:gd name="T36" fmla="*/ 475 w 533"/>
                  <a:gd name="T37" fmla="*/ 210 h 326"/>
                  <a:gd name="T38" fmla="*/ 445 w 533"/>
                  <a:gd name="T39" fmla="*/ 54 h 326"/>
                  <a:gd name="T40" fmla="*/ 437 w 533"/>
                  <a:gd name="T41" fmla="*/ 53 h 326"/>
                  <a:gd name="T42" fmla="*/ 419 w 533"/>
                  <a:gd name="T43" fmla="*/ 77 h 326"/>
                  <a:gd name="T44" fmla="*/ 405 w 533"/>
                  <a:gd name="T45" fmla="*/ 117 h 326"/>
                  <a:gd name="T46" fmla="*/ 400 w 533"/>
                  <a:gd name="T47" fmla="*/ 126 h 326"/>
                  <a:gd name="T48" fmla="*/ 394 w 533"/>
                  <a:gd name="T49" fmla="*/ 141 h 326"/>
                  <a:gd name="T50" fmla="*/ 355 w 533"/>
                  <a:gd name="T51" fmla="*/ 150 h 326"/>
                  <a:gd name="T52" fmla="*/ 328 w 533"/>
                  <a:gd name="T53" fmla="*/ 172 h 326"/>
                  <a:gd name="T54" fmla="*/ 288 w 533"/>
                  <a:gd name="T55" fmla="*/ 173 h 326"/>
                  <a:gd name="T56" fmla="*/ 286 w 533"/>
                  <a:gd name="T57" fmla="*/ 155 h 326"/>
                  <a:gd name="T58" fmla="*/ 284 w 533"/>
                  <a:gd name="T59" fmla="*/ 138 h 326"/>
                  <a:gd name="T60" fmla="*/ 284 w 533"/>
                  <a:gd name="T61" fmla="*/ 109 h 326"/>
                  <a:gd name="T62" fmla="*/ 325 w 533"/>
                  <a:gd name="T63" fmla="*/ 75 h 326"/>
                  <a:gd name="T64" fmla="*/ 389 w 533"/>
                  <a:gd name="T65" fmla="*/ 27 h 326"/>
                  <a:gd name="T66" fmla="*/ 415 w 533"/>
                  <a:gd name="T67" fmla="*/ 9 h 326"/>
                  <a:gd name="T68" fmla="*/ 434 w 533"/>
                  <a:gd name="T69" fmla="*/ 5 h 326"/>
                  <a:gd name="T70" fmla="*/ 463 w 533"/>
                  <a:gd name="T71" fmla="*/ 1 h 326"/>
                  <a:gd name="T72" fmla="*/ 467 w 533"/>
                  <a:gd name="T73" fmla="*/ 0 h 326"/>
                  <a:gd name="T74" fmla="*/ 445 w 533"/>
                  <a:gd name="T75" fmla="*/ 54 h 326"/>
                  <a:gd name="T76" fmla="*/ 5 w 533"/>
                  <a:gd name="T77" fmla="*/ 199 h 326"/>
                  <a:gd name="T78" fmla="*/ 16 w 533"/>
                  <a:gd name="T79" fmla="*/ 198 h 326"/>
                  <a:gd name="T80" fmla="*/ 35 w 533"/>
                  <a:gd name="T81" fmla="*/ 187 h 326"/>
                  <a:gd name="T82" fmla="*/ 68 w 533"/>
                  <a:gd name="T83" fmla="*/ 172 h 326"/>
                  <a:gd name="T84" fmla="*/ 111 w 533"/>
                  <a:gd name="T85" fmla="*/ 157 h 326"/>
                  <a:gd name="T86" fmla="*/ 156 w 533"/>
                  <a:gd name="T87" fmla="*/ 138 h 326"/>
                  <a:gd name="T88" fmla="*/ 174 w 533"/>
                  <a:gd name="T89" fmla="*/ 130 h 326"/>
                  <a:gd name="T90" fmla="*/ 192 w 533"/>
                  <a:gd name="T91" fmla="*/ 115 h 326"/>
                  <a:gd name="T92" fmla="*/ 197 w 533"/>
                  <a:gd name="T93" fmla="*/ 111 h 326"/>
                  <a:gd name="T94" fmla="*/ 214 w 533"/>
                  <a:gd name="T95" fmla="*/ 98 h 326"/>
                  <a:gd name="T96" fmla="*/ 235 w 533"/>
                  <a:gd name="T97" fmla="*/ 118 h 326"/>
                  <a:gd name="T98" fmla="*/ 228 w 533"/>
                  <a:gd name="T99" fmla="*/ 164 h 326"/>
                  <a:gd name="T100" fmla="*/ 223 w 533"/>
                  <a:gd name="T101" fmla="*/ 189 h 326"/>
                  <a:gd name="T102" fmla="*/ 222 w 533"/>
                  <a:gd name="T103" fmla="*/ 193 h 326"/>
                  <a:gd name="T104" fmla="*/ 203 w 533"/>
                  <a:gd name="T105" fmla="*/ 222 h 326"/>
                  <a:gd name="T106" fmla="*/ 197 w 533"/>
                  <a:gd name="T107" fmla="*/ 232 h 326"/>
                  <a:gd name="T108" fmla="*/ 166 w 533"/>
                  <a:gd name="T109" fmla="*/ 277 h 326"/>
                  <a:gd name="T110" fmla="*/ 154 w 533"/>
                  <a:gd name="T111" fmla="*/ 308 h 326"/>
                  <a:gd name="T112" fmla="*/ 121 w 533"/>
                  <a:gd name="T113" fmla="*/ 326 h 326"/>
                  <a:gd name="T114" fmla="*/ 113 w 533"/>
                  <a:gd name="T115" fmla="*/ 293 h 326"/>
                  <a:gd name="T116" fmla="*/ 12 w 533"/>
                  <a:gd name="T117" fmla="*/ 236 h 326"/>
                  <a:gd name="T118" fmla="*/ 0 w 533"/>
                  <a:gd name="T119" fmla="*/ 203 h 326"/>
                  <a:gd name="T120" fmla="*/ 5 w 533"/>
                  <a:gd name="T121" fmla="*/ 19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3" h="326">
                    <a:moveTo>
                      <a:pt x="475" y="210"/>
                    </a:moveTo>
                    <a:lnTo>
                      <a:pt x="469" y="196"/>
                    </a:lnTo>
                    <a:lnTo>
                      <a:pt x="436" y="192"/>
                    </a:lnTo>
                    <a:lnTo>
                      <a:pt x="409" y="185"/>
                    </a:lnTo>
                    <a:lnTo>
                      <a:pt x="406" y="167"/>
                    </a:lnTo>
                    <a:lnTo>
                      <a:pt x="442" y="148"/>
                    </a:lnTo>
                    <a:lnTo>
                      <a:pt x="448" y="137"/>
                    </a:lnTo>
                    <a:lnTo>
                      <a:pt x="457" y="137"/>
                    </a:lnTo>
                    <a:lnTo>
                      <a:pt x="467" y="133"/>
                    </a:lnTo>
                    <a:lnTo>
                      <a:pt x="481" y="129"/>
                    </a:lnTo>
                    <a:lnTo>
                      <a:pt x="481" y="145"/>
                    </a:lnTo>
                    <a:lnTo>
                      <a:pt x="483" y="162"/>
                    </a:lnTo>
                    <a:lnTo>
                      <a:pt x="489" y="160"/>
                    </a:lnTo>
                    <a:lnTo>
                      <a:pt x="514" y="156"/>
                    </a:lnTo>
                    <a:lnTo>
                      <a:pt x="533" y="176"/>
                    </a:lnTo>
                    <a:lnTo>
                      <a:pt x="498" y="196"/>
                    </a:lnTo>
                    <a:lnTo>
                      <a:pt x="489" y="202"/>
                    </a:lnTo>
                    <a:lnTo>
                      <a:pt x="484" y="205"/>
                    </a:lnTo>
                    <a:lnTo>
                      <a:pt x="475" y="210"/>
                    </a:lnTo>
                    <a:close/>
                    <a:moveTo>
                      <a:pt x="445" y="54"/>
                    </a:moveTo>
                    <a:lnTo>
                      <a:pt x="437" y="53"/>
                    </a:lnTo>
                    <a:lnTo>
                      <a:pt x="419" y="77"/>
                    </a:lnTo>
                    <a:lnTo>
                      <a:pt x="405" y="117"/>
                    </a:lnTo>
                    <a:lnTo>
                      <a:pt x="400" y="126"/>
                    </a:lnTo>
                    <a:lnTo>
                      <a:pt x="394" y="141"/>
                    </a:lnTo>
                    <a:lnTo>
                      <a:pt x="355" y="150"/>
                    </a:lnTo>
                    <a:lnTo>
                      <a:pt x="328" y="172"/>
                    </a:lnTo>
                    <a:lnTo>
                      <a:pt x="288" y="173"/>
                    </a:lnTo>
                    <a:lnTo>
                      <a:pt x="286" y="155"/>
                    </a:lnTo>
                    <a:lnTo>
                      <a:pt x="284" y="138"/>
                    </a:lnTo>
                    <a:lnTo>
                      <a:pt x="284" y="109"/>
                    </a:lnTo>
                    <a:lnTo>
                      <a:pt x="325" y="75"/>
                    </a:lnTo>
                    <a:lnTo>
                      <a:pt x="389" y="27"/>
                    </a:lnTo>
                    <a:lnTo>
                      <a:pt x="415" y="9"/>
                    </a:lnTo>
                    <a:lnTo>
                      <a:pt x="434" y="5"/>
                    </a:lnTo>
                    <a:lnTo>
                      <a:pt x="463" y="1"/>
                    </a:lnTo>
                    <a:lnTo>
                      <a:pt x="467" y="0"/>
                    </a:lnTo>
                    <a:lnTo>
                      <a:pt x="445" y="54"/>
                    </a:lnTo>
                    <a:close/>
                    <a:moveTo>
                      <a:pt x="5" y="199"/>
                    </a:moveTo>
                    <a:lnTo>
                      <a:pt x="16" y="198"/>
                    </a:lnTo>
                    <a:lnTo>
                      <a:pt x="35" y="187"/>
                    </a:lnTo>
                    <a:lnTo>
                      <a:pt x="68" y="172"/>
                    </a:lnTo>
                    <a:lnTo>
                      <a:pt x="111" y="157"/>
                    </a:lnTo>
                    <a:lnTo>
                      <a:pt x="156" y="138"/>
                    </a:lnTo>
                    <a:lnTo>
                      <a:pt x="174" y="130"/>
                    </a:lnTo>
                    <a:lnTo>
                      <a:pt x="192" y="115"/>
                    </a:lnTo>
                    <a:lnTo>
                      <a:pt x="197" y="111"/>
                    </a:lnTo>
                    <a:lnTo>
                      <a:pt x="214" y="98"/>
                    </a:lnTo>
                    <a:lnTo>
                      <a:pt x="235" y="118"/>
                    </a:lnTo>
                    <a:lnTo>
                      <a:pt x="228" y="164"/>
                    </a:lnTo>
                    <a:lnTo>
                      <a:pt x="223" y="189"/>
                    </a:lnTo>
                    <a:lnTo>
                      <a:pt x="222" y="193"/>
                    </a:lnTo>
                    <a:lnTo>
                      <a:pt x="203" y="222"/>
                    </a:lnTo>
                    <a:lnTo>
                      <a:pt x="197" y="232"/>
                    </a:lnTo>
                    <a:lnTo>
                      <a:pt x="166" y="277"/>
                    </a:lnTo>
                    <a:lnTo>
                      <a:pt x="154" y="308"/>
                    </a:lnTo>
                    <a:lnTo>
                      <a:pt x="121" y="326"/>
                    </a:lnTo>
                    <a:lnTo>
                      <a:pt x="113" y="293"/>
                    </a:lnTo>
                    <a:lnTo>
                      <a:pt x="12" y="236"/>
                    </a:lnTo>
                    <a:lnTo>
                      <a:pt x="0" y="203"/>
                    </a:lnTo>
                    <a:lnTo>
                      <a:pt x="5" y="199"/>
                    </a:lnTo>
                    <a:close/>
                  </a:path>
                </a:pathLst>
              </a:custGeom>
              <a:solidFill>
                <a:schemeClr val="accent1">
                  <a:lumMod val="60000"/>
                  <a:lumOff val="40000"/>
                </a:schemeClr>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sp>
            <p:nvSpPr>
              <p:cNvPr id="23" name="Freeform 21">
                <a:extLst>
                  <a:ext uri="{FF2B5EF4-FFF2-40B4-BE49-F238E27FC236}">
                    <a16:creationId xmlns:a16="http://schemas.microsoft.com/office/drawing/2014/main" id="{A0486353-FBFE-4D56-B25A-797124FC0FFF}"/>
                  </a:ext>
                </a:extLst>
              </p:cNvPr>
              <p:cNvSpPr>
                <a:spLocks noEditPoints="1"/>
              </p:cNvSpPr>
              <p:nvPr/>
            </p:nvSpPr>
            <p:spPr bwMode="auto">
              <a:xfrm>
                <a:off x="343" y="2377"/>
                <a:ext cx="701" cy="277"/>
              </a:xfrm>
              <a:custGeom>
                <a:avLst/>
                <a:gdLst>
                  <a:gd name="T0" fmla="*/ 699 w 701"/>
                  <a:gd name="T1" fmla="*/ 166 h 277"/>
                  <a:gd name="T2" fmla="*/ 701 w 701"/>
                  <a:gd name="T3" fmla="*/ 162 h 277"/>
                  <a:gd name="T4" fmla="*/ 601 w 701"/>
                  <a:gd name="T5" fmla="*/ 256 h 277"/>
                  <a:gd name="T6" fmla="*/ 598 w 701"/>
                  <a:gd name="T7" fmla="*/ 268 h 277"/>
                  <a:gd name="T8" fmla="*/ 543 w 701"/>
                  <a:gd name="T9" fmla="*/ 274 h 277"/>
                  <a:gd name="T10" fmla="*/ 520 w 701"/>
                  <a:gd name="T11" fmla="*/ 221 h 277"/>
                  <a:gd name="T12" fmla="*/ 568 w 701"/>
                  <a:gd name="T13" fmla="*/ 200 h 277"/>
                  <a:gd name="T14" fmla="*/ 606 w 701"/>
                  <a:gd name="T15" fmla="*/ 188 h 277"/>
                  <a:gd name="T16" fmla="*/ 666 w 701"/>
                  <a:gd name="T17" fmla="*/ 141 h 277"/>
                  <a:gd name="T18" fmla="*/ 678 w 701"/>
                  <a:gd name="T19" fmla="*/ 178 h 277"/>
                  <a:gd name="T20" fmla="*/ 669 w 701"/>
                  <a:gd name="T21" fmla="*/ 188 h 277"/>
                  <a:gd name="T22" fmla="*/ 662 w 701"/>
                  <a:gd name="T23" fmla="*/ 191 h 277"/>
                  <a:gd name="T24" fmla="*/ 655 w 701"/>
                  <a:gd name="T25" fmla="*/ 194 h 277"/>
                  <a:gd name="T26" fmla="*/ 651 w 701"/>
                  <a:gd name="T27" fmla="*/ 200 h 277"/>
                  <a:gd name="T28" fmla="*/ 653 w 701"/>
                  <a:gd name="T29" fmla="*/ 208 h 277"/>
                  <a:gd name="T30" fmla="*/ 650 w 701"/>
                  <a:gd name="T31" fmla="*/ 218 h 277"/>
                  <a:gd name="T32" fmla="*/ 645 w 701"/>
                  <a:gd name="T33" fmla="*/ 224 h 277"/>
                  <a:gd name="T34" fmla="*/ 648 w 701"/>
                  <a:gd name="T35" fmla="*/ 230 h 277"/>
                  <a:gd name="T36" fmla="*/ 644 w 701"/>
                  <a:gd name="T37" fmla="*/ 233 h 277"/>
                  <a:gd name="T38" fmla="*/ 632 w 701"/>
                  <a:gd name="T39" fmla="*/ 234 h 277"/>
                  <a:gd name="T40" fmla="*/ 623 w 701"/>
                  <a:gd name="T41" fmla="*/ 236 h 277"/>
                  <a:gd name="T42" fmla="*/ 616 w 701"/>
                  <a:gd name="T43" fmla="*/ 240 h 277"/>
                  <a:gd name="T44" fmla="*/ 602 w 701"/>
                  <a:gd name="T45" fmla="*/ 256 h 277"/>
                  <a:gd name="T46" fmla="*/ 409 w 701"/>
                  <a:gd name="T47" fmla="*/ 6 h 277"/>
                  <a:gd name="T48" fmla="*/ 442 w 701"/>
                  <a:gd name="T49" fmla="*/ 61 h 277"/>
                  <a:gd name="T50" fmla="*/ 517 w 701"/>
                  <a:gd name="T51" fmla="*/ 91 h 277"/>
                  <a:gd name="T52" fmla="*/ 566 w 701"/>
                  <a:gd name="T53" fmla="*/ 132 h 277"/>
                  <a:gd name="T54" fmla="*/ 409 w 701"/>
                  <a:gd name="T55" fmla="*/ 203 h 277"/>
                  <a:gd name="T56" fmla="*/ 349 w 701"/>
                  <a:gd name="T57" fmla="*/ 230 h 277"/>
                  <a:gd name="T58" fmla="*/ 227 w 701"/>
                  <a:gd name="T59" fmla="*/ 224 h 277"/>
                  <a:gd name="T60" fmla="*/ 131 w 701"/>
                  <a:gd name="T61" fmla="*/ 261 h 277"/>
                  <a:gd name="T62" fmla="*/ 86 w 701"/>
                  <a:gd name="T63" fmla="*/ 277 h 277"/>
                  <a:gd name="T64" fmla="*/ 104 w 701"/>
                  <a:gd name="T65" fmla="*/ 99 h 277"/>
                  <a:gd name="T66" fmla="*/ 204 w 701"/>
                  <a:gd name="T67" fmla="*/ 106 h 277"/>
                  <a:gd name="T68" fmla="*/ 232 w 701"/>
                  <a:gd name="T69" fmla="*/ 87 h 277"/>
                  <a:gd name="T70" fmla="*/ 334 w 701"/>
                  <a:gd name="T71" fmla="*/ 18 h 277"/>
                  <a:gd name="T72" fmla="*/ 374 w 701"/>
                  <a:gd name="T73" fmla="*/ 55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1" h="277">
                    <a:moveTo>
                      <a:pt x="701" y="162"/>
                    </a:moveTo>
                    <a:lnTo>
                      <a:pt x="699" y="166"/>
                    </a:lnTo>
                    <a:lnTo>
                      <a:pt x="693" y="171"/>
                    </a:lnTo>
                    <a:lnTo>
                      <a:pt x="701" y="162"/>
                    </a:lnTo>
                    <a:close/>
                    <a:moveTo>
                      <a:pt x="602" y="256"/>
                    </a:moveTo>
                    <a:lnTo>
                      <a:pt x="601" y="256"/>
                    </a:lnTo>
                    <a:lnTo>
                      <a:pt x="601" y="257"/>
                    </a:lnTo>
                    <a:lnTo>
                      <a:pt x="598" y="268"/>
                    </a:lnTo>
                    <a:lnTo>
                      <a:pt x="556" y="271"/>
                    </a:lnTo>
                    <a:lnTo>
                      <a:pt x="543" y="274"/>
                    </a:lnTo>
                    <a:lnTo>
                      <a:pt x="527" y="244"/>
                    </a:lnTo>
                    <a:lnTo>
                      <a:pt x="520" y="221"/>
                    </a:lnTo>
                    <a:lnTo>
                      <a:pt x="554" y="193"/>
                    </a:lnTo>
                    <a:lnTo>
                      <a:pt x="568" y="200"/>
                    </a:lnTo>
                    <a:lnTo>
                      <a:pt x="580" y="206"/>
                    </a:lnTo>
                    <a:lnTo>
                      <a:pt x="606" y="188"/>
                    </a:lnTo>
                    <a:lnTo>
                      <a:pt x="622" y="176"/>
                    </a:lnTo>
                    <a:lnTo>
                      <a:pt x="666" y="141"/>
                    </a:lnTo>
                    <a:lnTo>
                      <a:pt x="681" y="177"/>
                    </a:lnTo>
                    <a:lnTo>
                      <a:pt x="678" y="178"/>
                    </a:lnTo>
                    <a:lnTo>
                      <a:pt x="671" y="182"/>
                    </a:lnTo>
                    <a:lnTo>
                      <a:pt x="669" y="188"/>
                    </a:lnTo>
                    <a:lnTo>
                      <a:pt x="667" y="191"/>
                    </a:lnTo>
                    <a:lnTo>
                      <a:pt x="662" y="191"/>
                    </a:lnTo>
                    <a:lnTo>
                      <a:pt x="657" y="191"/>
                    </a:lnTo>
                    <a:lnTo>
                      <a:pt x="655" y="194"/>
                    </a:lnTo>
                    <a:lnTo>
                      <a:pt x="652" y="196"/>
                    </a:lnTo>
                    <a:lnTo>
                      <a:pt x="651" y="200"/>
                    </a:lnTo>
                    <a:lnTo>
                      <a:pt x="653" y="204"/>
                    </a:lnTo>
                    <a:lnTo>
                      <a:pt x="653" y="208"/>
                    </a:lnTo>
                    <a:lnTo>
                      <a:pt x="652" y="214"/>
                    </a:lnTo>
                    <a:lnTo>
                      <a:pt x="650" y="218"/>
                    </a:lnTo>
                    <a:lnTo>
                      <a:pt x="648" y="221"/>
                    </a:lnTo>
                    <a:lnTo>
                      <a:pt x="645" y="224"/>
                    </a:lnTo>
                    <a:lnTo>
                      <a:pt x="645" y="227"/>
                    </a:lnTo>
                    <a:lnTo>
                      <a:pt x="648" y="230"/>
                    </a:lnTo>
                    <a:lnTo>
                      <a:pt x="649" y="233"/>
                    </a:lnTo>
                    <a:lnTo>
                      <a:pt x="644" y="233"/>
                    </a:lnTo>
                    <a:lnTo>
                      <a:pt x="637" y="234"/>
                    </a:lnTo>
                    <a:lnTo>
                      <a:pt x="632" y="234"/>
                    </a:lnTo>
                    <a:lnTo>
                      <a:pt x="627" y="234"/>
                    </a:lnTo>
                    <a:lnTo>
                      <a:pt x="623" y="236"/>
                    </a:lnTo>
                    <a:lnTo>
                      <a:pt x="616" y="239"/>
                    </a:lnTo>
                    <a:lnTo>
                      <a:pt x="616" y="240"/>
                    </a:lnTo>
                    <a:lnTo>
                      <a:pt x="608" y="238"/>
                    </a:lnTo>
                    <a:lnTo>
                      <a:pt x="602" y="256"/>
                    </a:lnTo>
                    <a:close/>
                    <a:moveTo>
                      <a:pt x="393" y="0"/>
                    </a:moveTo>
                    <a:lnTo>
                      <a:pt x="409" y="6"/>
                    </a:lnTo>
                    <a:lnTo>
                      <a:pt x="426" y="12"/>
                    </a:lnTo>
                    <a:lnTo>
                      <a:pt x="442" y="61"/>
                    </a:lnTo>
                    <a:lnTo>
                      <a:pt x="485" y="78"/>
                    </a:lnTo>
                    <a:lnTo>
                      <a:pt x="517" y="91"/>
                    </a:lnTo>
                    <a:lnTo>
                      <a:pt x="529" y="96"/>
                    </a:lnTo>
                    <a:lnTo>
                      <a:pt x="566" y="132"/>
                    </a:lnTo>
                    <a:lnTo>
                      <a:pt x="485" y="170"/>
                    </a:lnTo>
                    <a:lnTo>
                      <a:pt x="409" y="203"/>
                    </a:lnTo>
                    <a:lnTo>
                      <a:pt x="370" y="220"/>
                    </a:lnTo>
                    <a:lnTo>
                      <a:pt x="349" y="230"/>
                    </a:lnTo>
                    <a:lnTo>
                      <a:pt x="243" y="218"/>
                    </a:lnTo>
                    <a:lnTo>
                      <a:pt x="227" y="224"/>
                    </a:lnTo>
                    <a:lnTo>
                      <a:pt x="151" y="253"/>
                    </a:lnTo>
                    <a:lnTo>
                      <a:pt x="131" y="261"/>
                    </a:lnTo>
                    <a:lnTo>
                      <a:pt x="90" y="277"/>
                    </a:lnTo>
                    <a:lnTo>
                      <a:pt x="86" y="277"/>
                    </a:lnTo>
                    <a:lnTo>
                      <a:pt x="0" y="191"/>
                    </a:lnTo>
                    <a:lnTo>
                      <a:pt x="104" y="99"/>
                    </a:lnTo>
                    <a:lnTo>
                      <a:pt x="163" y="113"/>
                    </a:lnTo>
                    <a:lnTo>
                      <a:pt x="204" y="106"/>
                    </a:lnTo>
                    <a:lnTo>
                      <a:pt x="243" y="99"/>
                    </a:lnTo>
                    <a:lnTo>
                      <a:pt x="232" y="87"/>
                    </a:lnTo>
                    <a:lnTo>
                      <a:pt x="184" y="37"/>
                    </a:lnTo>
                    <a:lnTo>
                      <a:pt x="334" y="18"/>
                    </a:lnTo>
                    <a:lnTo>
                      <a:pt x="341" y="52"/>
                    </a:lnTo>
                    <a:lnTo>
                      <a:pt x="374" y="55"/>
                    </a:lnTo>
                    <a:lnTo>
                      <a:pt x="393" y="0"/>
                    </a:lnTo>
                    <a:close/>
                  </a:path>
                </a:pathLst>
              </a:custGeom>
              <a:solidFill>
                <a:srgbClr val="FF000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sp>
            <p:nvSpPr>
              <p:cNvPr id="24" name="Freeform 22">
                <a:extLst>
                  <a:ext uri="{FF2B5EF4-FFF2-40B4-BE49-F238E27FC236}">
                    <a16:creationId xmlns:a16="http://schemas.microsoft.com/office/drawing/2014/main" id="{DE44E821-2537-41B9-BFB9-3A91A47AACB5}"/>
                  </a:ext>
                </a:extLst>
              </p:cNvPr>
              <p:cNvSpPr>
                <a:spLocks/>
              </p:cNvSpPr>
              <p:nvPr/>
            </p:nvSpPr>
            <p:spPr bwMode="auto">
              <a:xfrm>
                <a:off x="1403" y="2699"/>
                <a:ext cx="391" cy="420"/>
              </a:xfrm>
              <a:custGeom>
                <a:avLst/>
                <a:gdLst>
                  <a:gd name="T0" fmla="*/ 91 w 391"/>
                  <a:gd name="T1" fmla="*/ 154 h 420"/>
                  <a:gd name="T2" fmla="*/ 69 w 391"/>
                  <a:gd name="T3" fmla="*/ 144 h 420"/>
                  <a:gd name="T4" fmla="*/ 27 w 391"/>
                  <a:gd name="T5" fmla="*/ 137 h 420"/>
                  <a:gd name="T6" fmla="*/ 0 w 391"/>
                  <a:gd name="T7" fmla="*/ 90 h 420"/>
                  <a:gd name="T8" fmla="*/ 8 w 391"/>
                  <a:gd name="T9" fmla="*/ 47 h 420"/>
                  <a:gd name="T10" fmla="*/ 53 w 391"/>
                  <a:gd name="T11" fmla="*/ 18 h 420"/>
                  <a:gd name="T12" fmla="*/ 56 w 391"/>
                  <a:gd name="T13" fmla="*/ 16 h 420"/>
                  <a:gd name="T14" fmla="*/ 107 w 391"/>
                  <a:gd name="T15" fmla="*/ 2 h 420"/>
                  <a:gd name="T16" fmla="*/ 118 w 391"/>
                  <a:gd name="T17" fmla="*/ 0 h 420"/>
                  <a:gd name="T18" fmla="*/ 156 w 391"/>
                  <a:gd name="T19" fmla="*/ 17 h 420"/>
                  <a:gd name="T20" fmla="*/ 170 w 391"/>
                  <a:gd name="T21" fmla="*/ 34 h 420"/>
                  <a:gd name="T22" fmla="*/ 174 w 391"/>
                  <a:gd name="T23" fmla="*/ 37 h 420"/>
                  <a:gd name="T24" fmla="*/ 214 w 391"/>
                  <a:gd name="T25" fmla="*/ 28 h 420"/>
                  <a:gd name="T26" fmla="*/ 215 w 391"/>
                  <a:gd name="T27" fmla="*/ 28 h 420"/>
                  <a:gd name="T28" fmla="*/ 239 w 391"/>
                  <a:gd name="T29" fmla="*/ 12 h 420"/>
                  <a:gd name="T30" fmla="*/ 265 w 391"/>
                  <a:gd name="T31" fmla="*/ 25 h 420"/>
                  <a:gd name="T32" fmla="*/ 288 w 391"/>
                  <a:gd name="T33" fmla="*/ 48 h 420"/>
                  <a:gd name="T34" fmla="*/ 309 w 391"/>
                  <a:gd name="T35" fmla="*/ 45 h 420"/>
                  <a:gd name="T36" fmla="*/ 311 w 391"/>
                  <a:gd name="T37" fmla="*/ 50 h 420"/>
                  <a:gd name="T38" fmla="*/ 318 w 391"/>
                  <a:gd name="T39" fmla="*/ 70 h 420"/>
                  <a:gd name="T40" fmla="*/ 322 w 391"/>
                  <a:gd name="T41" fmla="*/ 85 h 420"/>
                  <a:gd name="T42" fmla="*/ 334 w 391"/>
                  <a:gd name="T43" fmla="*/ 119 h 420"/>
                  <a:gd name="T44" fmla="*/ 355 w 391"/>
                  <a:gd name="T45" fmla="*/ 145 h 420"/>
                  <a:gd name="T46" fmla="*/ 343 w 391"/>
                  <a:gd name="T47" fmla="*/ 158 h 420"/>
                  <a:gd name="T48" fmla="*/ 364 w 391"/>
                  <a:gd name="T49" fmla="*/ 146 h 420"/>
                  <a:gd name="T50" fmla="*/ 379 w 391"/>
                  <a:gd name="T51" fmla="*/ 167 h 420"/>
                  <a:gd name="T52" fmla="*/ 371 w 391"/>
                  <a:gd name="T53" fmla="*/ 196 h 420"/>
                  <a:gd name="T54" fmla="*/ 391 w 391"/>
                  <a:gd name="T55" fmla="*/ 224 h 420"/>
                  <a:gd name="T56" fmla="*/ 353 w 391"/>
                  <a:gd name="T57" fmla="*/ 221 h 420"/>
                  <a:gd name="T58" fmla="*/ 326 w 391"/>
                  <a:gd name="T59" fmla="*/ 250 h 420"/>
                  <a:gd name="T60" fmla="*/ 331 w 391"/>
                  <a:gd name="T61" fmla="*/ 256 h 420"/>
                  <a:gd name="T62" fmla="*/ 346 w 391"/>
                  <a:gd name="T63" fmla="*/ 273 h 420"/>
                  <a:gd name="T64" fmla="*/ 347 w 391"/>
                  <a:gd name="T65" fmla="*/ 286 h 420"/>
                  <a:gd name="T66" fmla="*/ 349 w 391"/>
                  <a:gd name="T67" fmla="*/ 310 h 420"/>
                  <a:gd name="T68" fmla="*/ 356 w 391"/>
                  <a:gd name="T69" fmla="*/ 383 h 420"/>
                  <a:gd name="T70" fmla="*/ 359 w 391"/>
                  <a:gd name="T71" fmla="*/ 420 h 420"/>
                  <a:gd name="T72" fmla="*/ 321 w 391"/>
                  <a:gd name="T73" fmla="*/ 413 h 420"/>
                  <a:gd name="T74" fmla="*/ 278 w 391"/>
                  <a:gd name="T75" fmla="*/ 351 h 420"/>
                  <a:gd name="T76" fmla="*/ 268 w 391"/>
                  <a:gd name="T77" fmla="*/ 336 h 420"/>
                  <a:gd name="T78" fmla="*/ 245 w 391"/>
                  <a:gd name="T79" fmla="*/ 322 h 420"/>
                  <a:gd name="T80" fmla="*/ 162 w 391"/>
                  <a:gd name="T81" fmla="*/ 268 h 420"/>
                  <a:gd name="T82" fmla="*/ 193 w 391"/>
                  <a:gd name="T83" fmla="*/ 215 h 420"/>
                  <a:gd name="T84" fmla="*/ 181 w 391"/>
                  <a:gd name="T85" fmla="*/ 202 h 420"/>
                  <a:gd name="T86" fmla="*/ 168 w 391"/>
                  <a:gd name="T87" fmla="*/ 187 h 420"/>
                  <a:gd name="T88" fmla="*/ 135 w 391"/>
                  <a:gd name="T89" fmla="*/ 208 h 420"/>
                  <a:gd name="T90" fmla="*/ 135 w 391"/>
                  <a:gd name="T91" fmla="*/ 208 h 420"/>
                  <a:gd name="T92" fmla="*/ 134 w 391"/>
                  <a:gd name="T93" fmla="*/ 207 h 420"/>
                  <a:gd name="T94" fmla="*/ 122 w 391"/>
                  <a:gd name="T95" fmla="*/ 183 h 420"/>
                  <a:gd name="T96" fmla="*/ 108 w 391"/>
                  <a:gd name="T97" fmla="*/ 158 h 420"/>
                  <a:gd name="T98" fmla="*/ 107 w 391"/>
                  <a:gd name="T99" fmla="*/ 158 h 420"/>
                  <a:gd name="T100" fmla="*/ 91 w 391"/>
                  <a:gd name="T101" fmla="*/ 154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1" h="420">
                    <a:moveTo>
                      <a:pt x="91" y="154"/>
                    </a:moveTo>
                    <a:lnTo>
                      <a:pt x="69" y="144"/>
                    </a:lnTo>
                    <a:lnTo>
                      <a:pt x="27" y="137"/>
                    </a:lnTo>
                    <a:lnTo>
                      <a:pt x="0" y="90"/>
                    </a:lnTo>
                    <a:lnTo>
                      <a:pt x="8" y="47"/>
                    </a:lnTo>
                    <a:lnTo>
                      <a:pt x="53" y="18"/>
                    </a:lnTo>
                    <a:lnTo>
                      <a:pt x="56" y="16"/>
                    </a:lnTo>
                    <a:lnTo>
                      <a:pt x="107" y="2"/>
                    </a:lnTo>
                    <a:lnTo>
                      <a:pt x="118" y="0"/>
                    </a:lnTo>
                    <a:lnTo>
                      <a:pt x="156" y="17"/>
                    </a:lnTo>
                    <a:lnTo>
                      <a:pt x="170" y="34"/>
                    </a:lnTo>
                    <a:lnTo>
                      <a:pt x="174" y="37"/>
                    </a:lnTo>
                    <a:lnTo>
                      <a:pt x="214" y="28"/>
                    </a:lnTo>
                    <a:lnTo>
                      <a:pt x="215" y="28"/>
                    </a:lnTo>
                    <a:lnTo>
                      <a:pt x="239" y="12"/>
                    </a:lnTo>
                    <a:lnTo>
                      <a:pt x="265" y="25"/>
                    </a:lnTo>
                    <a:lnTo>
                      <a:pt x="288" y="48"/>
                    </a:lnTo>
                    <a:lnTo>
                      <a:pt x="309" y="45"/>
                    </a:lnTo>
                    <a:lnTo>
                      <a:pt x="311" y="50"/>
                    </a:lnTo>
                    <a:lnTo>
                      <a:pt x="318" y="70"/>
                    </a:lnTo>
                    <a:lnTo>
                      <a:pt x="322" y="85"/>
                    </a:lnTo>
                    <a:lnTo>
                      <a:pt x="334" y="119"/>
                    </a:lnTo>
                    <a:lnTo>
                      <a:pt x="355" y="145"/>
                    </a:lnTo>
                    <a:lnTo>
                      <a:pt x="343" y="158"/>
                    </a:lnTo>
                    <a:lnTo>
                      <a:pt x="364" y="146"/>
                    </a:lnTo>
                    <a:lnTo>
                      <a:pt x="379" y="167"/>
                    </a:lnTo>
                    <a:lnTo>
                      <a:pt x="371" y="196"/>
                    </a:lnTo>
                    <a:lnTo>
                      <a:pt x="391" y="224"/>
                    </a:lnTo>
                    <a:lnTo>
                      <a:pt x="353" y="221"/>
                    </a:lnTo>
                    <a:lnTo>
                      <a:pt x="326" y="250"/>
                    </a:lnTo>
                    <a:lnTo>
                      <a:pt x="331" y="256"/>
                    </a:lnTo>
                    <a:lnTo>
                      <a:pt x="346" y="273"/>
                    </a:lnTo>
                    <a:lnTo>
                      <a:pt x="347" y="286"/>
                    </a:lnTo>
                    <a:lnTo>
                      <a:pt x="349" y="310"/>
                    </a:lnTo>
                    <a:lnTo>
                      <a:pt x="356" y="383"/>
                    </a:lnTo>
                    <a:lnTo>
                      <a:pt x="359" y="420"/>
                    </a:lnTo>
                    <a:lnTo>
                      <a:pt x="321" y="413"/>
                    </a:lnTo>
                    <a:lnTo>
                      <a:pt x="278" y="351"/>
                    </a:lnTo>
                    <a:lnTo>
                      <a:pt x="268" y="336"/>
                    </a:lnTo>
                    <a:lnTo>
                      <a:pt x="245" y="322"/>
                    </a:lnTo>
                    <a:lnTo>
                      <a:pt x="162" y="268"/>
                    </a:lnTo>
                    <a:lnTo>
                      <a:pt x="193" y="215"/>
                    </a:lnTo>
                    <a:lnTo>
                      <a:pt x="181" y="202"/>
                    </a:lnTo>
                    <a:lnTo>
                      <a:pt x="168" y="187"/>
                    </a:lnTo>
                    <a:lnTo>
                      <a:pt x="135" y="208"/>
                    </a:lnTo>
                    <a:lnTo>
                      <a:pt x="135" y="208"/>
                    </a:lnTo>
                    <a:lnTo>
                      <a:pt x="134" y="207"/>
                    </a:lnTo>
                    <a:lnTo>
                      <a:pt x="122" y="183"/>
                    </a:lnTo>
                    <a:lnTo>
                      <a:pt x="108" y="158"/>
                    </a:lnTo>
                    <a:lnTo>
                      <a:pt x="107" y="158"/>
                    </a:lnTo>
                    <a:lnTo>
                      <a:pt x="91" y="154"/>
                    </a:lnTo>
                    <a:close/>
                  </a:path>
                </a:pathLst>
              </a:custGeom>
              <a:solidFill>
                <a:srgbClr val="FFFF0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sp>
            <p:nvSpPr>
              <p:cNvPr id="25" name="Freeform 23">
                <a:extLst>
                  <a:ext uri="{FF2B5EF4-FFF2-40B4-BE49-F238E27FC236}">
                    <a16:creationId xmlns:a16="http://schemas.microsoft.com/office/drawing/2014/main" id="{F78D8C55-BA46-468E-976D-F1936DFD62D6}"/>
                  </a:ext>
                </a:extLst>
              </p:cNvPr>
              <p:cNvSpPr>
                <a:spLocks noEditPoints="1"/>
              </p:cNvSpPr>
              <p:nvPr/>
            </p:nvSpPr>
            <p:spPr bwMode="auto">
              <a:xfrm>
                <a:off x="873" y="2419"/>
                <a:ext cx="464" cy="1004"/>
              </a:xfrm>
              <a:custGeom>
                <a:avLst/>
                <a:gdLst>
                  <a:gd name="T0" fmla="*/ 71 w 464"/>
                  <a:gd name="T1" fmla="*/ 214 h 1004"/>
                  <a:gd name="T2" fmla="*/ 386 w 464"/>
                  <a:gd name="T3" fmla="*/ 143 h 1004"/>
                  <a:gd name="T4" fmla="*/ 397 w 464"/>
                  <a:gd name="T5" fmla="*/ 179 h 1004"/>
                  <a:gd name="T6" fmla="*/ 458 w 464"/>
                  <a:gd name="T7" fmla="*/ 275 h 1004"/>
                  <a:gd name="T8" fmla="*/ 451 w 464"/>
                  <a:gd name="T9" fmla="*/ 326 h 1004"/>
                  <a:gd name="T10" fmla="*/ 371 w 464"/>
                  <a:gd name="T11" fmla="*/ 445 h 1004"/>
                  <a:gd name="T12" fmla="*/ 378 w 464"/>
                  <a:gd name="T13" fmla="*/ 465 h 1004"/>
                  <a:gd name="T14" fmla="*/ 395 w 464"/>
                  <a:gd name="T15" fmla="*/ 465 h 1004"/>
                  <a:gd name="T16" fmla="*/ 418 w 464"/>
                  <a:gd name="T17" fmla="*/ 483 h 1004"/>
                  <a:gd name="T18" fmla="*/ 411 w 464"/>
                  <a:gd name="T19" fmla="*/ 534 h 1004"/>
                  <a:gd name="T20" fmla="*/ 406 w 464"/>
                  <a:gd name="T21" fmla="*/ 660 h 1004"/>
                  <a:gd name="T22" fmla="*/ 416 w 464"/>
                  <a:gd name="T23" fmla="*/ 754 h 1004"/>
                  <a:gd name="T24" fmla="*/ 458 w 464"/>
                  <a:gd name="T25" fmla="*/ 859 h 1004"/>
                  <a:gd name="T26" fmla="*/ 341 w 464"/>
                  <a:gd name="T27" fmla="*/ 915 h 1004"/>
                  <a:gd name="T28" fmla="*/ 183 w 464"/>
                  <a:gd name="T29" fmla="*/ 1000 h 1004"/>
                  <a:gd name="T30" fmla="*/ 98 w 464"/>
                  <a:gd name="T31" fmla="*/ 1004 h 1004"/>
                  <a:gd name="T32" fmla="*/ 136 w 464"/>
                  <a:gd name="T33" fmla="*/ 867 h 1004"/>
                  <a:gd name="T34" fmla="*/ 157 w 464"/>
                  <a:gd name="T35" fmla="*/ 843 h 1004"/>
                  <a:gd name="T36" fmla="*/ 132 w 464"/>
                  <a:gd name="T37" fmla="*/ 805 h 1004"/>
                  <a:gd name="T38" fmla="*/ 120 w 464"/>
                  <a:gd name="T39" fmla="*/ 721 h 1004"/>
                  <a:gd name="T40" fmla="*/ 143 w 464"/>
                  <a:gd name="T41" fmla="*/ 626 h 1004"/>
                  <a:gd name="T42" fmla="*/ 83 w 464"/>
                  <a:gd name="T43" fmla="*/ 580 h 1004"/>
                  <a:gd name="T44" fmla="*/ 80 w 464"/>
                  <a:gd name="T45" fmla="*/ 539 h 1004"/>
                  <a:gd name="T46" fmla="*/ 128 w 464"/>
                  <a:gd name="T47" fmla="*/ 480 h 1004"/>
                  <a:gd name="T48" fmla="*/ 95 w 464"/>
                  <a:gd name="T49" fmla="*/ 446 h 1004"/>
                  <a:gd name="T50" fmla="*/ 106 w 464"/>
                  <a:gd name="T51" fmla="*/ 420 h 1004"/>
                  <a:gd name="T52" fmla="*/ 114 w 464"/>
                  <a:gd name="T53" fmla="*/ 399 h 1004"/>
                  <a:gd name="T54" fmla="*/ 136 w 464"/>
                  <a:gd name="T55" fmla="*/ 375 h 1004"/>
                  <a:gd name="T56" fmla="*/ 156 w 464"/>
                  <a:gd name="T57" fmla="*/ 356 h 1004"/>
                  <a:gd name="T58" fmla="*/ 187 w 464"/>
                  <a:gd name="T59" fmla="*/ 332 h 1004"/>
                  <a:gd name="T60" fmla="*/ 142 w 464"/>
                  <a:gd name="T61" fmla="*/ 329 h 1004"/>
                  <a:gd name="T62" fmla="*/ 12 w 464"/>
                  <a:gd name="T63" fmla="*/ 326 h 1004"/>
                  <a:gd name="T64" fmla="*/ 25 w 464"/>
                  <a:gd name="T65" fmla="*/ 263 h 1004"/>
                  <a:gd name="T66" fmla="*/ 96 w 464"/>
                  <a:gd name="T67" fmla="*/ 256 h 1004"/>
                  <a:gd name="T68" fmla="*/ 201 w 464"/>
                  <a:gd name="T69" fmla="*/ 233 h 1004"/>
                  <a:gd name="T70" fmla="*/ 86 w 464"/>
                  <a:gd name="T71" fmla="*/ 198 h 1004"/>
                  <a:gd name="T72" fmla="*/ 97 w 464"/>
                  <a:gd name="T73" fmla="*/ 192 h 1004"/>
                  <a:gd name="T74" fmla="*/ 114 w 464"/>
                  <a:gd name="T75" fmla="*/ 191 h 1004"/>
                  <a:gd name="T76" fmla="*/ 115 w 464"/>
                  <a:gd name="T77" fmla="*/ 185 h 1004"/>
                  <a:gd name="T78" fmla="*/ 120 w 464"/>
                  <a:gd name="T79" fmla="*/ 176 h 1004"/>
                  <a:gd name="T80" fmla="*/ 123 w 464"/>
                  <a:gd name="T81" fmla="*/ 162 h 1004"/>
                  <a:gd name="T82" fmla="*/ 125 w 464"/>
                  <a:gd name="T83" fmla="*/ 152 h 1004"/>
                  <a:gd name="T84" fmla="*/ 137 w 464"/>
                  <a:gd name="T85" fmla="*/ 149 h 1004"/>
                  <a:gd name="T86" fmla="*/ 148 w 464"/>
                  <a:gd name="T87" fmla="*/ 136 h 1004"/>
                  <a:gd name="T88" fmla="*/ 163 w 464"/>
                  <a:gd name="T89" fmla="*/ 129 h 1004"/>
                  <a:gd name="T90" fmla="*/ 187 w 464"/>
                  <a:gd name="T91" fmla="*/ 99 h 1004"/>
                  <a:gd name="T92" fmla="*/ 232 w 464"/>
                  <a:gd name="T93" fmla="*/ 59 h 1004"/>
                  <a:gd name="T94" fmla="*/ 349 w 464"/>
                  <a:gd name="T95" fmla="*/ 0 h 1004"/>
                  <a:gd name="T96" fmla="*/ 370 w 464"/>
                  <a:gd name="T97" fmla="*/ 6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4" h="1004">
                    <a:moveTo>
                      <a:pt x="72" y="214"/>
                    </a:moveTo>
                    <a:lnTo>
                      <a:pt x="71" y="215"/>
                    </a:lnTo>
                    <a:lnTo>
                      <a:pt x="71" y="214"/>
                    </a:lnTo>
                    <a:lnTo>
                      <a:pt x="72" y="214"/>
                    </a:lnTo>
                    <a:close/>
                    <a:moveTo>
                      <a:pt x="377" y="113"/>
                    </a:moveTo>
                    <a:lnTo>
                      <a:pt x="386" y="143"/>
                    </a:lnTo>
                    <a:lnTo>
                      <a:pt x="394" y="171"/>
                    </a:lnTo>
                    <a:lnTo>
                      <a:pt x="396" y="176"/>
                    </a:lnTo>
                    <a:lnTo>
                      <a:pt x="397" y="179"/>
                    </a:lnTo>
                    <a:lnTo>
                      <a:pt x="406" y="202"/>
                    </a:lnTo>
                    <a:lnTo>
                      <a:pt x="415" y="224"/>
                    </a:lnTo>
                    <a:lnTo>
                      <a:pt x="458" y="275"/>
                    </a:lnTo>
                    <a:lnTo>
                      <a:pt x="459" y="282"/>
                    </a:lnTo>
                    <a:lnTo>
                      <a:pt x="464" y="300"/>
                    </a:lnTo>
                    <a:lnTo>
                      <a:pt x="451" y="326"/>
                    </a:lnTo>
                    <a:lnTo>
                      <a:pt x="425" y="381"/>
                    </a:lnTo>
                    <a:lnTo>
                      <a:pt x="394" y="417"/>
                    </a:lnTo>
                    <a:lnTo>
                      <a:pt x="371" y="445"/>
                    </a:lnTo>
                    <a:lnTo>
                      <a:pt x="374" y="456"/>
                    </a:lnTo>
                    <a:lnTo>
                      <a:pt x="376" y="460"/>
                    </a:lnTo>
                    <a:lnTo>
                      <a:pt x="378" y="465"/>
                    </a:lnTo>
                    <a:lnTo>
                      <a:pt x="380" y="476"/>
                    </a:lnTo>
                    <a:lnTo>
                      <a:pt x="389" y="469"/>
                    </a:lnTo>
                    <a:lnTo>
                      <a:pt x="395" y="465"/>
                    </a:lnTo>
                    <a:lnTo>
                      <a:pt x="418" y="449"/>
                    </a:lnTo>
                    <a:lnTo>
                      <a:pt x="418" y="456"/>
                    </a:lnTo>
                    <a:lnTo>
                      <a:pt x="418" y="483"/>
                    </a:lnTo>
                    <a:lnTo>
                      <a:pt x="432" y="482"/>
                    </a:lnTo>
                    <a:lnTo>
                      <a:pt x="414" y="519"/>
                    </a:lnTo>
                    <a:lnTo>
                      <a:pt x="411" y="534"/>
                    </a:lnTo>
                    <a:lnTo>
                      <a:pt x="422" y="595"/>
                    </a:lnTo>
                    <a:lnTo>
                      <a:pt x="417" y="644"/>
                    </a:lnTo>
                    <a:lnTo>
                      <a:pt x="406" y="660"/>
                    </a:lnTo>
                    <a:lnTo>
                      <a:pt x="389" y="682"/>
                    </a:lnTo>
                    <a:lnTo>
                      <a:pt x="402" y="767"/>
                    </a:lnTo>
                    <a:lnTo>
                      <a:pt x="416" y="754"/>
                    </a:lnTo>
                    <a:lnTo>
                      <a:pt x="432" y="770"/>
                    </a:lnTo>
                    <a:lnTo>
                      <a:pt x="450" y="829"/>
                    </a:lnTo>
                    <a:lnTo>
                      <a:pt x="458" y="859"/>
                    </a:lnTo>
                    <a:lnTo>
                      <a:pt x="447" y="901"/>
                    </a:lnTo>
                    <a:lnTo>
                      <a:pt x="438" y="931"/>
                    </a:lnTo>
                    <a:lnTo>
                      <a:pt x="341" y="915"/>
                    </a:lnTo>
                    <a:lnTo>
                      <a:pt x="313" y="911"/>
                    </a:lnTo>
                    <a:lnTo>
                      <a:pt x="309" y="910"/>
                    </a:lnTo>
                    <a:lnTo>
                      <a:pt x="183" y="1000"/>
                    </a:lnTo>
                    <a:lnTo>
                      <a:pt x="143" y="978"/>
                    </a:lnTo>
                    <a:lnTo>
                      <a:pt x="137" y="974"/>
                    </a:lnTo>
                    <a:lnTo>
                      <a:pt x="98" y="1004"/>
                    </a:lnTo>
                    <a:lnTo>
                      <a:pt x="95" y="935"/>
                    </a:lnTo>
                    <a:lnTo>
                      <a:pt x="94" y="917"/>
                    </a:lnTo>
                    <a:lnTo>
                      <a:pt x="136" y="867"/>
                    </a:lnTo>
                    <a:lnTo>
                      <a:pt x="146" y="865"/>
                    </a:lnTo>
                    <a:lnTo>
                      <a:pt x="194" y="851"/>
                    </a:lnTo>
                    <a:lnTo>
                      <a:pt x="157" y="843"/>
                    </a:lnTo>
                    <a:lnTo>
                      <a:pt x="138" y="839"/>
                    </a:lnTo>
                    <a:lnTo>
                      <a:pt x="137" y="829"/>
                    </a:lnTo>
                    <a:lnTo>
                      <a:pt x="132" y="805"/>
                    </a:lnTo>
                    <a:lnTo>
                      <a:pt x="105" y="790"/>
                    </a:lnTo>
                    <a:lnTo>
                      <a:pt x="116" y="730"/>
                    </a:lnTo>
                    <a:lnTo>
                      <a:pt x="120" y="721"/>
                    </a:lnTo>
                    <a:lnTo>
                      <a:pt x="137" y="681"/>
                    </a:lnTo>
                    <a:lnTo>
                      <a:pt x="130" y="641"/>
                    </a:lnTo>
                    <a:lnTo>
                      <a:pt x="143" y="626"/>
                    </a:lnTo>
                    <a:lnTo>
                      <a:pt x="143" y="618"/>
                    </a:lnTo>
                    <a:lnTo>
                      <a:pt x="140" y="616"/>
                    </a:lnTo>
                    <a:lnTo>
                      <a:pt x="83" y="580"/>
                    </a:lnTo>
                    <a:lnTo>
                      <a:pt x="83" y="579"/>
                    </a:lnTo>
                    <a:lnTo>
                      <a:pt x="81" y="567"/>
                    </a:lnTo>
                    <a:lnTo>
                      <a:pt x="80" y="539"/>
                    </a:lnTo>
                    <a:lnTo>
                      <a:pt x="77" y="496"/>
                    </a:lnTo>
                    <a:lnTo>
                      <a:pt x="97" y="489"/>
                    </a:lnTo>
                    <a:lnTo>
                      <a:pt x="128" y="480"/>
                    </a:lnTo>
                    <a:lnTo>
                      <a:pt x="95" y="446"/>
                    </a:lnTo>
                    <a:lnTo>
                      <a:pt x="95" y="446"/>
                    </a:lnTo>
                    <a:lnTo>
                      <a:pt x="95" y="446"/>
                    </a:lnTo>
                    <a:lnTo>
                      <a:pt x="93" y="440"/>
                    </a:lnTo>
                    <a:lnTo>
                      <a:pt x="98" y="432"/>
                    </a:lnTo>
                    <a:lnTo>
                      <a:pt x="106" y="420"/>
                    </a:lnTo>
                    <a:lnTo>
                      <a:pt x="103" y="413"/>
                    </a:lnTo>
                    <a:lnTo>
                      <a:pt x="116" y="404"/>
                    </a:lnTo>
                    <a:lnTo>
                      <a:pt x="114" y="399"/>
                    </a:lnTo>
                    <a:lnTo>
                      <a:pt x="123" y="381"/>
                    </a:lnTo>
                    <a:lnTo>
                      <a:pt x="132" y="380"/>
                    </a:lnTo>
                    <a:lnTo>
                      <a:pt x="136" y="375"/>
                    </a:lnTo>
                    <a:lnTo>
                      <a:pt x="146" y="372"/>
                    </a:lnTo>
                    <a:lnTo>
                      <a:pt x="157" y="366"/>
                    </a:lnTo>
                    <a:lnTo>
                      <a:pt x="156" y="356"/>
                    </a:lnTo>
                    <a:lnTo>
                      <a:pt x="155" y="354"/>
                    </a:lnTo>
                    <a:lnTo>
                      <a:pt x="169" y="351"/>
                    </a:lnTo>
                    <a:lnTo>
                      <a:pt x="187" y="332"/>
                    </a:lnTo>
                    <a:lnTo>
                      <a:pt x="194" y="326"/>
                    </a:lnTo>
                    <a:lnTo>
                      <a:pt x="160" y="328"/>
                    </a:lnTo>
                    <a:lnTo>
                      <a:pt x="142" y="329"/>
                    </a:lnTo>
                    <a:lnTo>
                      <a:pt x="91" y="337"/>
                    </a:lnTo>
                    <a:lnTo>
                      <a:pt x="43" y="344"/>
                    </a:lnTo>
                    <a:lnTo>
                      <a:pt x="12" y="326"/>
                    </a:lnTo>
                    <a:lnTo>
                      <a:pt x="8" y="311"/>
                    </a:lnTo>
                    <a:lnTo>
                      <a:pt x="0" y="284"/>
                    </a:lnTo>
                    <a:lnTo>
                      <a:pt x="25" y="263"/>
                    </a:lnTo>
                    <a:lnTo>
                      <a:pt x="43" y="261"/>
                    </a:lnTo>
                    <a:lnTo>
                      <a:pt x="74" y="259"/>
                    </a:lnTo>
                    <a:lnTo>
                      <a:pt x="96" y="256"/>
                    </a:lnTo>
                    <a:lnTo>
                      <a:pt x="148" y="248"/>
                    </a:lnTo>
                    <a:lnTo>
                      <a:pt x="174" y="244"/>
                    </a:lnTo>
                    <a:lnTo>
                      <a:pt x="201" y="233"/>
                    </a:lnTo>
                    <a:lnTo>
                      <a:pt x="196" y="212"/>
                    </a:lnTo>
                    <a:lnTo>
                      <a:pt x="142" y="210"/>
                    </a:lnTo>
                    <a:lnTo>
                      <a:pt x="86" y="198"/>
                    </a:lnTo>
                    <a:lnTo>
                      <a:pt x="86" y="197"/>
                    </a:lnTo>
                    <a:lnTo>
                      <a:pt x="93" y="194"/>
                    </a:lnTo>
                    <a:lnTo>
                      <a:pt x="97" y="192"/>
                    </a:lnTo>
                    <a:lnTo>
                      <a:pt x="102" y="192"/>
                    </a:lnTo>
                    <a:lnTo>
                      <a:pt x="107" y="192"/>
                    </a:lnTo>
                    <a:lnTo>
                      <a:pt x="114" y="191"/>
                    </a:lnTo>
                    <a:lnTo>
                      <a:pt x="119" y="191"/>
                    </a:lnTo>
                    <a:lnTo>
                      <a:pt x="118" y="188"/>
                    </a:lnTo>
                    <a:lnTo>
                      <a:pt x="115" y="185"/>
                    </a:lnTo>
                    <a:lnTo>
                      <a:pt x="115" y="182"/>
                    </a:lnTo>
                    <a:lnTo>
                      <a:pt x="118" y="179"/>
                    </a:lnTo>
                    <a:lnTo>
                      <a:pt x="120" y="176"/>
                    </a:lnTo>
                    <a:lnTo>
                      <a:pt x="122" y="172"/>
                    </a:lnTo>
                    <a:lnTo>
                      <a:pt x="123" y="166"/>
                    </a:lnTo>
                    <a:lnTo>
                      <a:pt x="123" y="162"/>
                    </a:lnTo>
                    <a:lnTo>
                      <a:pt x="121" y="158"/>
                    </a:lnTo>
                    <a:lnTo>
                      <a:pt x="122" y="154"/>
                    </a:lnTo>
                    <a:lnTo>
                      <a:pt x="125" y="152"/>
                    </a:lnTo>
                    <a:lnTo>
                      <a:pt x="127" y="149"/>
                    </a:lnTo>
                    <a:lnTo>
                      <a:pt x="132" y="149"/>
                    </a:lnTo>
                    <a:lnTo>
                      <a:pt x="137" y="149"/>
                    </a:lnTo>
                    <a:lnTo>
                      <a:pt x="139" y="146"/>
                    </a:lnTo>
                    <a:lnTo>
                      <a:pt x="141" y="140"/>
                    </a:lnTo>
                    <a:lnTo>
                      <a:pt x="148" y="136"/>
                    </a:lnTo>
                    <a:lnTo>
                      <a:pt x="151" y="135"/>
                    </a:lnTo>
                    <a:lnTo>
                      <a:pt x="154" y="139"/>
                    </a:lnTo>
                    <a:lnTo>
                      <a:pt x="163" y="129"/>
                    </a:lnTo>
                    <a:lnTo>
                      <a:pt x="169" y="124"/>
                    </a:lnTo>
                    <a:lnTo>
                      <a:pt x="171" y="120"/>
                    </a:lnTo>
                    <a:lnTo>
                      <a:pt x="187" y="99"/>
                    </a:lnTo>
                    <a:lnTo>
                      <a:pt x="235" y="90"/>
                    </a:lnTo>
                    <a:lnTo>
                      <a:pt x="247" y="89"/>
                    </a:lnTo>
                    <a:lnTo>
                      <a:pt x="232" y="59"/>
                    </a:lnTo>
                    <a:lnTo>
                      <a:pt x="270" y="27"/>
                    </a:lnTo>
                    <a:lnTo>
                      <a:pt x="315" y="18"/>
                    </a:lnTo>
                    <a:lnTo>
                      <a:pt x="349" y="0"/>
                    </a:lnTo>
                    <a:lnTo>
                      <a:pt x="365" y="28"/>
                    </a:lnTo>
                    <a:lnTo>
                      <a:pt x="368" y="48"/>
                    </a:lnTo>
                    <a:lnTo>
                      <a:pt x="370" y="65"/>
                    </a:lnTo>
                    <a:lnTo>
                      <a:pt x="377" y="113"/>
                    </a:lnTo>
                    <a:close/>
                  </a:path>
                </a:pathLst>
              </a:custGeom>
              <a:solidFill>
                <a:srgbClr val="FF000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sp>
            <p:nvSpPr>
              <p:cNvPr id="26" name="Freeform 24">
                <a:extLst>
                  <a:ext uri="{FF2B5EF4-FFF2-40B4-BE49-F238E27FC236}">
                    <a16:creationId xmlns:a16="http://schemas.microsoft.com/office/drawing/2014/main" id="{57AA2B75-70B6-47C4-935E-49CCC0F557F8}"/>
                  </a:ext>
                </a:extLst>
              </p:cNvPr>
              <p:cNvSpPr>
                <a:spLocks/>
              </p:cNvSpPr>
              <p:nvPr/>
            </p:nvSpPr>
            <p:spPr bwMode="auto">
              <a:xfrm>
                <a:off x="945" y="3329"/>
                <a:ext cx="546" cy="570"/>
              </a:xfrm>
              <a:custGeom>
                <a:avLst/>
                <a:gdLst>
                  <a:gd name="T0" fmla="*/ 392 w 546"/>
                  <a:gd name="T1" fmla="*/ 69 h 570"/>
                  <a:gd name="T2" fmla="*/ 415 w 546"/>
                  <a:gd name="T3" fmla="*/ 112 h 570"/>
                  <a:gd name="T4" fmla="*/ 428 w 546"/>
                  <a:gd name="T5" fmla="*/ 135 h 570"/>
                  <a:gd name="T6" fmla="*/ 428 w 546"/>
                  <a:gd name="T7" fmla="*/ 136 h 570"/>
                  <a:gd name="T8" fmla="*/ 441 w 546"/>
                  <a:gd name="T9" fmla="*/ 160 h 570"/>
                  <a:gd name="T10" fmla="*/ 451 w 546"/>
                  <a:gd name="T11" fmla="*/ 219 h 570"/>
                  <a:gd name="T12" fmla="*/ 458 w 546"/>
                  <a:gd name="T13" fmla="*/ 256 h 570"/>
                  <a:gd name="T14" fmla="*/ 467 w 546"/>
                  <a:gd name="T15" fmla="*/ 308 h 570"/>
                  <a:gd name="T16" fmla="*/ 545 w 546"/>
                  <a:gd name="T17" fmla="*/ 357 h 570"/>
                  <a:gd name="T18" fmla="*/ 546 w 546"/>
                  <a:gd name="T19" fmla="*/ 400 h 570"/>
                  <a:gd name="T20" fmla="*/ 495 w 546"/>
                  <a:gd name="T21" fmla="*/ 401 h 570"/>
                  <a:gd name="T22" fmla="*/ 437 w 546"/>
                  <a:gd name="T23" fmla="*/ 402 h 570"/>
                  <a:gd name="T24" fmla="*/ 433 w 546"/>
                  <a:gd name="T25" fmla="*/ 402 h 570"/>
                  <a:gd name="T26" fmla="*/ 431 w 546"/>
                  <a:gd name="T27" fmla="*/ 406 h 570"/>
                  <a:gd name="T28" fmla="*/ 413 w 546"/>
                  <a:gd name="T29" fmla="*/ 435 h 570"/>
                  <a:gd name="T30" fmla="*/ 378 w 546"/>
                  <a:gd name="T31" fmla="*/ 494 h 570"/>
                  <a:gd name="T32" fmla="*/ 355 w 546"/>
                  <a:gd name="T33" fmla="*/ 534 h 570"/>
                  <a:gd name="T34" fmla="*/ 334 w 546"/>
                  <a:gd name="T35" fmla="*/ 570 h 570"/>
                  <a:gd name="T36" fmla="*/ 317 w 546"/>
                  <a:gd name="T37" fmla="*/ 465 h 570"/>
                  <a:gd name="T38" fmla="*/ 325 w 546"/>
                  <a:gd name="T39" fmla="*/ 444 h 570"/>
                  <a:gd name="T40" fmla="*/ 330 w 546"/>
                  <a:gd name="T41" fmla="*/ 433 h 570"/>
                  <a:gd name="T42" fmla="*/ 299 w 546"/>
                  <a:gd name="T43" fmla="*/ 407 h 570"/>
                  <a:gd name="T44" fmla="*/ 302 w 546"/>
                  <a:gd name="T45" fmla="*/ 397 h 570"/>
                  <a:gd name="T46" fmla="*/ 309 w 546"/>
                  <a:gd name="T47" fmla="*/ 381 h 570"/>
                  <a:gd name="T48" fmla="*/ 297 w 546"/>
                  <a:gd name="T49" fmla="*/ 365 h 570"/>
                  <a:gd name="T50" fmla="*/ 280 w 546"/>
                  <a:gd name="T51" fmla="*/ 341 h 570"/>
                  <a:gd name="T52" fmla="*/ 260 w 546"/>
                  <a:gd name="T53" fmla="*/ 349 h 570"/>
                  <a:gd name="T54" fmla="*/ 239 w 546"/>
                  <a:gd name="T55" fmla="*/ 349 h 570"/>
                  <a:gd name="T56" fmla="*/ 230 w 546"/>
                  <a:gd name="T57" fmla="*/ 341 h 570"/>
                  <a:gd name="T58" fmla="*/ 201 w 546"/>
                  <a:gd name="T59" fmla="*/ 314 h 570"/>
                  <a:gd name="T60" fmla="*/ 176 w 546"/>
                  <a:gd name="T61" fmla="*/ 346 h 570"/>
                  <a:gd name="T62" fmla="*/ 114 w 546"/>
                  <a:gd name="T63" fmla="*/ 283 h 570"/>
                  <a:gd name="T64" fmla="*/ 84 w 546"/>
                  <a:gd name="T65" fmla="*/ 253 h 570"/>
                  <a:gd name="T66" fmla="*/ 85 w 546"/>
                  <a:gd name="T67" fmla="*/ 235 h 570"/>
                  <a:gd name="T68" fmla="*/ 68 w 546"/>
                  <a:gd name="T69" fmla="*/ 227 h 570"/>
                  <a:gd name="T70" fmla="*/ 0 w 546"/>
                  <a:gd name="T71" fmla="*/ 193 h 570"/>
                  <a:gd name="T72" fmla="*/ 30 w 546"/>
                  <a:gd name="T73" fmla="*/ 151 h 570"/>
                  <a:gd name="T74" fmla="*/ 30 w 546"/>
                  <a:gd name="T75" fmla="*/ 148 h 570"/>
                  <a:gd name="T76" fmla="*/ 29 w 546"/>
                  <a:gd name="T77" fmla="*/ 138 h 570"/>
                  <a:gd name="T78" fmla="*/ 26 w 546"/>
                  <a:gd name="T79" fmla="*/ 94 h 570"/>
                  <a:gd name="T80" fmla="*/ 65 w 546"/>
                  <a:gd name="T81" fmla="*/ 64 h 570"/>
                  <a:gd name="T82" fmla="*/ 71 w 546"/>
                  <a:gd name="T83" fmla="*/ 68 h 570"/>
                  <a:gd name="T84" fmla="*/ 111 w 546"/>
                  <a:gd name="T85" fmla="*/ 90 h 570"/>
                  <a:gd name="T86" fmla="*/ 237 w 546"/>
                  <a:gd name="T87" fmla="*/ 0 h 570"/>
                  <a:gd name="T88" fmla="*/ 241 w 546"/>
                  <a:gd name="T89" fmla="*/ 1 h 570"/>
                  <a:gd name="T90" fmla="*/ 269 w 546"/>
                  <a:gd name="T91" fmla="*/ 5 h 570"/>
                  <a:gd name="T92" fmla="*/ 366 w 546"/>
                  <a:gd name="T93" fmla="*/ 21 h 570"/>
                  <a:gd name="T94" fmla="*/ 392 w 546"/>
                  <a:gd name="T95" fmla="*/ 69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6" h="570">
                    <a:moveTo>
                      <a:pt x="392" y="69"/>
                    </a:moveTo>
                    <a:lnTo>
                      <a:pt x="415" y="112"/>
                    </a:lnTo>
                    <a:lnTo>
                      <a:pt x="428" y="135"/>
                    </a:lnTo>
                    <a:lnTo>
                      <a:pt x="428" y="136"/>
                    </a:lnTo>
                    <a:lnTo>
                      <a:pt x="441" y="160"/>
                    </a:lnTo>
                    <a:lnTo>
                      <a:pt x="451" y="219"/>
                    </a:lnTo>
                    <a:lnTo>
                      <a:pt x="458" y="256"/>
                    </a:lnTo>
                    <a:lnTo>
                      <a:pt x="467" y="308"/>
                    </a:lnTo>
                    <a:lnTo>
                      <a:pt x="545" y="357"/>
                    </a:lnTo>
                    <a:lnTo>
                      <a:pt x="546" y="400"/>
                    </a:lnTo>
                    <a:lnTo>
                      <a:pt x="495" y="401"/>
                    </a:lnTo>
                    <a:lnTo>
                      <a:pt x="437" y="402"/>
                    </a:lnTo>
                    <a:lnTo>
                      <a:pt x="433" y="402"/>
                    </a:lnTo>
                    <a:lnTo>
                      <a:pt x="431" y="406"/>
                    </a:lnTo>
                    <a:lnTo>
                      <a:pt x="413" y="435"/>
                    </a:lnTo>
                    <a:lnTo>
                      <a:pt x="378" y="494"/>
                    </a:lnTo>
                    <a:lnTo>
                      <a:pt x="355" y="534"/>
                    </a:lnTo>
                    <a:lnTo>
                      <a:pt x="334" y="570"/>
                    </a:lnTo>
                    <a:lnTo>
                      <a:pt x="317" y="465"/>
                    </a:lnTo>
                    <a:lnTo>
                      <a:pt x="325" y="444"/>
                    </a:lnTo>
                    <a:lnTo>
                      <a:pt x="330" y="433"/>
                    </a:lnTo>
                    <a:lnTo>
                      <a:pt x="299" y="407"/>
                    </a:lnTo>
                    <a:lnTo>
                      <a:pt x="302" y="397"/>
                    </a:lnTo>
                    <a:lnTo>
                      <a:pt x="309" y="381"/>
                    </a:lnTo>
                    <a:lnTo>
                      <a:pt x="297" y="365"/>
                    </a:lnTo>
                    <a:lnTo>
                      <a:pt x="280" y="341"/>
                    </a:lnTo>
                    <a:lnTo>
                      <a:pt x="260" y="349"/>
                    </a:lnTo>
                    <a:lnTo>
                      <a:pt x="239" y="349"/>
                    </a:lnTo>
                    <a:lnTo>
                      <a:pt x="230" y="341"/>
                    </a:lnTo>
                    <a:lnTo>
                      <a:pt x="201" y="314"/>
                    </a:lnTo>
                    <a:lnTo>
                      <a:pt x="176" y="346"/>
                    </a:lnTo>
                    <a:lnTo>
                      <a:pt x="114" y="283"/>
                    </a:lnTo>
                    <a:lnTo>
                      <a:pt x="84" y="253"/>
                    </a:lnTo>
                    <a:lnTo>
                      <a:pt x="85" y="235"/>
                    </a:lnTo>
                    <a:lnTo>
                      <a:pt x="68" y="227"/>
                    </a:lnTo>
                    <a:lnTo>
                      <a:pt x="0" y="193"/>
                    </a:lnTo>
                    <a:lnTo>
                      <a:pt x="30" y="151"/>
                    </a:lnTo>
                    <a:lnTo>
                      <a:pt x="30" y="148"/>
                    </a:lnTo>
                    <a:lnTo>
                      <a:pt x="29" y="138"/>
                    </a:lnTo>
                    <a:lnTo>
                      <a:pt x="26" y="94"/>
                    </a:lnTo>
                    <a:lnTo>
                      <a:pt x="65" y="64"/>
                    </a:lnTo>
                    <a:lnTo>
                      <a:pt x="71" y="68"/>
                    </a:lnTo>
                    <a:lnTo>
                      <a:pt x="111" y="90"/>
                    </a:lnTo>
                    <a:lnTo>
                      <a:pt x="237" y="0"/>
                    </a:lnTo>
                    <a:lnTo>
                      <a:pt x="241" y="1"/>
                    </a:lnTo>
                    <a:lnTo>
                      <a:pt x="269" y="5"/>
                    </a:lnTo>
                    <a:lnTo>
                      <a:pt x="366" y="21"/>
                    </a:lnTo>
                    <a:lnTo>
                      <a:pt x="392" y="69"/>
                    </a:lnTo>
                    <a:close/>
                  </a:path>
                </a:pathLst>
              </a:custGeom>
              <a:solidFill>
                <a:srgbClr val="4472C4">
                  <a:lumMod val="40000"/>
                  <a:lumOff val="60000"/>
                </a:srgbClr>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sp>
            <p:nvSpPr>
              <p:cNvPr id="27" name="Freeform 25">
                <a:extLst>
                  <a:ext uri="{FF2B5EF4-FFF2-40B4-BE49-F238E27FC236}">
                    <a16:creationId xmlns:a16="http://schemas.microsoft.com/office/drawing/2014/main" id="{9AB765F9-468B-466F-9CE6-0168E845DD5F}"/>
                  </a:ext>
                </a:extLst>
              </p:cNvPr>
              <p:cNvSpPr>
                <a:spLocks/>
              </p:cNvSpPr>
              <p:nvPr/>
            </p:nvSpPr>
            <p:spPr bwMode="auto">
              <a:xfrm>
                <a:off x="2957" y="557"/>
                <a:ext cx="654" cy="821"/>
              </a:xfrm>
              <a:custGeom>
                <a:avLst/>
                <a:gdLst>
                  <a:gd name="T0" fmla="*/ 654 w 654"/>
                  <a:gd name="T1" fmla="*/ 17 h 821"/>
                  <a:gd name="T2" fmla="*/ 556 w 654"/>
                  <a:gd name="T3" fmla="*/ 84 h 821"/>
                  <a:gd name="T4" fmla="*/ 556 w 654"/>
                  <a:gd name="T5" fmla="*/ 85 h 821"/>
                  <a:gd name="T6" fmla="*/ 537 w 654"/>
                  <a:gd name="T7" fmla="*/ 98 h 821"/>
                  <a:gd name="T8" fmla="*/ 490 w 654"/>
                  <a:gd name="T9" fmla="*/ 254 h 821"/>
                  <a:gd name="T10" fmla="*/ 481 w 654"/>
                  <a:gd name="T11" fmla="*/ 270 h 821"/>
                  <a:gd name="T12" fmla="*/ 381 w 654"/>
                  <a:gd name="T13" fmla="*/ 443 h 821"/>
                  <a:gd name="T14" fmla="*/ 385 w 654"/>
                  <a:gd name="T15" fmla="*/ 489 h 821"/>
                  <a:gd name="T16" fmla="*/ 303 w 654"/>
                  <a:gd name="T17" fmla="*/ 484 h 821"/>
                  <a:gd name="T18" fmla="*/ 311 w 654"/>
                  <a:gd name="T19" fmla="*/ 509 h 821"/>
                  <a:gd name="T20" fmla="*/ 328 w 654"/>
                  <a:gd name="T21" fmla="*/ 568 h 821"/>
                  <a:gd name="T22" fmla="*/ 334 w 654"/>
                  <a:gd name="T23" fmla="*/ 589 h 821"/>
                  <a:gd name="T24" fmla="*/ 343 w 654"/>
                  <a:gd name="T25" fmla="*/ 619 h 821"/>
                  <a:gd name="T26" fmla="*/ 346 w 654"/>
                  <a:gd name="T27" fmla="*/ 632 h 821"/>
                  <a:gd name="T28" fmla="*/ 344 w 654"/>
                  <a:gd name="T29" fmla="*/ 652 h 821"/>
                  <a:gd name="T30" fmla="*/ 323 w 654"/>
                  <a:gd name="T31" fmla="*/ 816 h 821"/>
                  <a:gd name="T32" fmla="*/ 322 w 654"/>
                  <a:gd name="T33" fmla="*/ 821 h 821"/>
                  <a:gd name="T34" fmla="*/ 320 w 654"/>
                  <a:gd name="T35" fmla="*/ 816 h 821"/>
                  <a:gd name="T36" fmla="*/ 222 w 654"/>
                  <a:gd name="T37" fmla="*/ 645 h 821"/>
                  <a:gd name="T38" fmla="*/ 221 w 654"/>
                  <a:gd name="T39" fmla="*/ 643 h 821"/>
                  <a:gd name="T40" fmla="*/ 193 w 654"/>
                  <a:gd name="T41" fmla="*/ 595 h 821"/>
                  <a:gd name="T42" fmla="*/ 170 w 654"/>
                  <a:gd name="T43" fmla="*/ 584 h 821"/>
                  <a:gd name="T44" fmla="*/ 135 w 654"/>
                  <a:gd name="T45" fmla="*/ 554 h 821"/>
                  <a:gd name="T46" fmla="*/ 134 w 654"/>
                  <a:gd name="T47" fmla="*/ 553 h 821"/>
                  <a:gd name="T48" fmla="*/ 101 w 654"/>
                  <a:gd name="T49" fmla="*/ 570 h 821"/>
                  <a:gd name="T50" fmla="*/ 100 w 654"/>
                  <a:gd name="T51" fmla="*/ 569 h 821"/>
                  <a:gd name="T52" fmla="*/ 93 w 654"/>
                  <a:gd name="T53" fmla="*/ 563 h 821"/>
                  <a:gd name="T54" fmla="*/ 52 w 654"/>
                  <a:gd name="T55" fmla="*/ 532 h 821"/>
                  <a:gd name="T56" fmla="*/ 55 w 654"/>
                  <a:gd name="T57" fmla="*/ 526 h 821"/>
                  <a:gd name="T58" fmla="*/ 65 w 654"/>
                  <a:gd name="T59" fmla="*/ 510 h 821"/>
                  <a:gd name="T60" fmla="*/ 0 w 654"/>
                  <a:gd name="T61" fmla="*/ 514 h 821"/>
                  <a:gd name="T62" fmla="*/ 8 w 654"/>
                  <a:gd name="T63" fmla="*/ 409 h 821"/>
                  <a:gd name="T64" fmla="*/ 45 w 654"/>
                  <a:gd name="T65" fmla="*/ 375 h 821"/>
                  <a:gd name="T66" fmla="*/ 8 w 654"/>
                  <a:gd name="T67" fmla="*/ 338 h 821"/>
                  <a:gd name="T68" fmla="*/ 125 w 654"/>
                  <a:gd name="T69" fmla="*/ 304 h 821"/>
                  <a:gd name="T70" fmla="*/ 125 w 654"/>
                  <a:gd name="T71" fmla="*/ 270 h 821"/>
                  <a:gd name="T72" fmla="*/ 126 w 654"/>
                  <a:gd name="T73" fmla="*/ 208 h 821"/>
                  <a:gd name="T74" fmla="*/ 155 w 654"/>
                  <a:gd name="T75" fmla="*/ 225 h 821"/>
                  <a:gd name="T76" fmla="*/ 161 w 654"/>
                  <a:gd name="T77" fmla="*/ 177 h 821"/>
                  <a:gd name="T78" fmla="*/ 222 w 654"/>
                  <a:gd name="T79" fmla="*/ 172 h 821"/>
                  <a:gd name="T80" fmla="*/ 252 w 654"/>
                  <a:gd name="T81" fmla="*/ 168 h 821"/>
                  <a:gd name="T82" fmla="*/ 261 w 654"/>
                  <a:gd name="T83" fmla="*/ 148 h 821"/>
                  <a:gd name="T84" fmla="*/ 240 w 654"/>
                  <a:gd name="T85" fmla="*/ 108 h 821"/>
                  <a:gd name="T86" fmla="*/ 274 w 654"/>
                  <a:gd name="T87" fmla="*/ 104 h 821"/>
                  <a:gd name="T88" fmla="*/ 292 w 654"/>
                  <a:gd name="T89" fmla="*/ 57 h 821"/>
                  <a:gd name="T90" fmla="*/ 325 w 654"/>
                  <a:gd name="T91" fmla="*/ 50 h 821"/>
                  <a:gd name="T92" fmla="*/ 345 w 654"/>
                  <a:gd name="T93" fmla="*/ 2 h 821"/>
                  <a:gd name="T94" fmla="*/ 421 w 654"/>
                  <a:gd name="T95" fmla="*/ 10 h 821"/>
                  <a:gd name="T96" fmla="*/ 487 w 654"/>
                  <a:gd name="T97" fmla="*/ 18 h 821"/>
                  <a:gd name="T98" fmla="*/ 507 w 654"/>
                  <a:gd name="T99" fmla="*/ 20 h 821"/>
                  <a:gd name="T100" fmla="*/ 521 w 654"/>
                  <a:gd name="T101" fmla="*/ 21 h 821"/>
                  <a:gd name="T102" fmla="*/ 523 w 654"/>
                  <a:gd name="T103" fmla="*/ 21 h 821"/>
                  <a:gd name="T104" fmla="*/ 530 w 654"/>
                  <a:gd name="T105" fmla="*/ 22 h 821"/>
                  <a:gd name="T106" fmla="*/ 597 w 654"/>
                  <a:gd name="T107" fmla="*/ 0 h 821"/>
                  <a:gd name="T108" fmla="*/ 654 w 654"/>
                  <a:gd name="T109" fmla="*/ 17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54" h="821">
                    <a:moveTo>
                      <a:pt x="654" y="17"/>
                    </a:moveTo>
                    <a:lnTo>
                      <a:pt x="556" y="84"/>
                    </a:lnTo>
                    <a:lnTo>
                      <a:pt x="556" y="85"/>
                    </a:lnTo>
                    <a:lnTo>
                      <a:pt x="537" y="98"/>
                    </a:lnTo>
                    <a:lnTo>
                      <a:pt x="490" y="254"/>
                    </a:lnTo>
                    <a:lnTo>
                      <a:pt x="481" y="270"/>
                    </a:lnTo>
                    <a:lnTo>
                      <a:pt x="381" y="443"/>
                    </a:lnTo>
                    <a:lnTo>
                      <a:pt x="385" y="489"/>
                    </a:lnTo>
                    <a:lnTo>
                      <a:pt x="303" y="484"/>
                    </a:lnTo>
                    <a:lnTo>
                      <a:pt x="311" y="509"/>
                    </a:lnTo>
                    <a:lnTo>
                      <a:pt x="328" y="568"/>
                    </a:lnTo>
                    <a:lnTo>
                      <a:pt x="334" y="589"/>
                    </a:lnTo>
                    <a:lnTo>
                      <a:pt x="343" y="619"/>
                    </a:lnTo>
                    <a:lnTo>
                      <a:pt x="346" y="632"/>
                    </a:lnTo>
                    <a:lnTo>
                      <a:pt x="344" y="652"/>
                    </a:lnTo>
                    <a:lnTo>
                      <a:pt x="323" y="816"/>
                    </a:lnTo>
                    <a:lnTo>
                      <a:pt x="322" y="821"/>
                    </a:lnTo>
                    <a:lnTo>
                      <a:pt x="320" y="816"/>
                    </a:lnTo>
                    <a:lnTo>
                      <a:pt x="222" y="645"/>
                    </a:lnTo>
                    <a:lnTo>
                      <a:pt x="221" y="643"/>
                    </a:lnTo>
                    <a:lnTo>
                      <a:pt x="193" y="595"/>
                    </a:lnTo>
                    <a:lnTo>
                      <a:pt x="170" y="584"/>
                    </a:lnTo>
                    <a:lnTo>
                      <a:pt x="135" y="554"/>
                    </a:lnTo>
                    <a:lnTo>
                      <a:pt x="134" y="553"/>
                    </a:lnTo>
                    <a:lnTo>
                      <a:pt x="101" y="570"/>
                    </a:lnTo>
                    <a:lnTo>
                      <a:pt x="100" y="569"/>
                    </a:lnTo>
                    <a:lnTo>
                      <a:pt x="93" y="563"/>
                    </a:lnTo>
                    <a:lnTo>
                      <a:pt x="52" y="532"/>
                    </a:lnTo>
                    <a:lnTo>
                      <a:pt x="55" y="526"/>
                    </a:lnTo>
                    <a:lnTo>
                      <a:pt x="65" y="510"/>
                    </a:lnTo>
                    <a:lnTo>
                      <a:pt x="0" y="514"/>
                    </a:lnTo>
                    <a:lnTo>
                      <a:pt x="8" y="409"/>
                    </a:lnTo>
                    <a:lnTo>
                      <a:pt x="45" y="375"/>
                    </a:lnTo>
                    <a:lnTo>
                      <a:pt x="8" y="338"/>
                    </a:lnTo>
                    <a:lnTo>
                      <a:pt x="125" y="304"/>
                    </a:lnTo>
                    <a:lnTo>
                      <a:pt x="125" y="270"/>
                    </a:lnTo>
                    <a:lnTo>
                      <a:pt x="126" y="208"/>
                    </a:lnTo>
                    <a:lnTo>
                      <a:pt x="155" y="225"/>
                    </a:lnTo>
                    <a:lnTo>
                      <a:pt x="161" y="177"/>
                    </a:lnTo>
                    <a:lnTo>
                      <a:pt x="222" y="172"/>
                    </a:lnTo>
                    <a:lnTo>
                      <a:pt x="252" y="168"/>
                    </a:lnTo>
                    <a:lnTo>
                      <a:pt x="261" y="148"/>
                    </a:lnTo>
                    <a:lnTo>
                      <a:pt x="240" y="108"/>
                    </a:lnTo>
                    <a:lnTo>
                      <a:pt x="274" y="104"/>
                    </a:lnTo>
                    <a:lnTo>
                      <a:pt x="292" y="57"/>
                    </a:lnTo>
                    <a:lnTo>
                      <a:pt x="325" y="50"/>
                    </a:lnTo>
                    <a:lnTo>
                      <a:pt x="345" y="2"/>
                    </a:lnTo>
                    <a:lnTo>
                      <a:pt x="421" y="10"/>
                    </a:lnTo>
                    <a:lnTo>
                      <a:pt x="487" y="18"/>
                    </a:lnTo>
                    <a:lnTo>
                      <a:pt x="507" y="20"/>
                    </a:lnTo>
                    <a:lnTo>
                      <a:pt x="521" y="21"/>
                    </a:lnTo>
                    <a:lnTo>
                      <a:pt x="523" y="21"/>
                    </a:lnTo>
                    <a:lnTo>
                      <a:pt x="530" y="22"/>
                    </a:lnTo>
                    <a:lnTo>
                      <a:pt x="597" y="0"/>
                    </a:lnTo>
                    <a:lnTo>
                      <a:pt x="654" y="17"/>
                    </a:lnTo>
                    <a:close/>
                  </a:path>
                </a:pathLst>
              </a:custGeom>
              <a:solidFill>
                <a:srgbClr val="70AD47">
                  <a:lumMod val="60000"/>
                  <a:lumOff val="40000"/>
                </a:srgbClr>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sp>
            <p:nvSpPr>
              <p:cNvPr id="28" name="Freeform 26">
                <a:extLst>
                  <a:ext uri="{FF2B5EF4-FFF2-40B4-BE49-F238E27FC236}">
                    <a16:creationId xmlns:a16="http://schemas.microsoft.com/office/drawing/2014/main" id="{B5877D14-DBF1-427F-9BDB-1C4A2AB0D3F8}"/>
                  </a:ext>
                </a:extLst>
              </p:cNvPr>
              <p:cNvSpPr>
                <a:spLocks/>
              </p:cNvSpPr>
              <p:nvPr/>
            </p:nvSpPr>
            <p:spPr bwMode="auto">
              <a:xfrm>
                <a:off x="1677" y="1400"/>
                <a:ext cx="323" cy="363"/>
              </a:xfrm>
              <a:custGeom>
                <a:avLst/>
                <a:gdLst>
                  <a:gd name="T0" fmla="*/ 89 w 323"/>
                  <a:gd name="T1" fmla="*/ 0 h 363"/>
                  <a:gd name="T2" fmla="*/ 91 w 323"/>
                  <a:gd name="T3" fmla="*/ 0 h 363"/>
                  <a:gd name="T4" fmla="*/ 105 w 323"/>
                  <a:gd name="T5" fmla="*/ 16 h 363"/>
                  <a:gd name="T6" fmla="*/ 107 w 323"/>
                  <a:gd name="T7" fmla="*/ 17 h 363"/>
                  <a:gd name="T8" fmla="*/ 159 w 323"/>
                  <a:gd name="T9" fmla="*/ 79 h 363"/>
                  <a:gd name="T10" fmla="*/ 197 w 323"/>
                  <a:gd name="T11" fmla="*/ 73 h 363"/>
                  <a:gd name="T12" fmla="*/ 202 w 323"/>
                  <a:gd name="T13" fmla="*/ 82 h 363"/>
                  <a:gd name="T14" fmla="*/ 204 w 323"/>
                  <a:gd name="T15" fmla="*/ 87 h 363"/>
                  <a:gd name="T16" fmla="*/ 196 w 323"/>
                  <a:gd name="T17" fmla="*/ 122 h 363"/>
                  <a:gd name="T18" fmla="*/ 204 w 323"/>
                  <a:gd name="T19" fmla="*/ 136 h 363"/>
                  <a:gd name="T20" fmla="*/ 220 w 323"/>
                  <a:gd name="T21" fmla="*/ 166 h 363"/>
                  <a:gd name="T22" fmla="*/ 323 w 323"/>
                  <a:gd name="T23" fmla="*/ 219 h 363"/>
                  <a:gd name="T24" fmla="*/ 315 w 323"/>
                  <a:gd name="T25" fmla="*/ 243 h 363"/>
                  <a:gd name="T26" fmla="*/ 301 w 323"/>
                  <a:gd name="T27" fmla="*/ 287 h 363"/>
                  <a:gd name="T28" fmla="*/ 292 w 323"/>
                  <a:gd name="T29" fmla="*/ 315 h 363"/>
                  <a:gd name="T30" fmla="*/ 205 w 323"/>
                  <a:gd name="T31" fmla="*/ 350 h 363"/>
                  <a:gd name="T32" fmla="*/ 113 w 323"/>
                  <a:gd name="T33" fmla="*/ 363 h 363"/>
                  <a:gd name="T34" fmla="*/ 124 w 323"/>
                  <a:gd name="T35" fmla="*/ 324 h 363"/>
                  <a:gd name="T36" fmla="*/ 49 w 323"/>
                  <a:gd name="T37" fmla="*/ 267 h 363"/>
                  <a:gd name="T38" fmla="*/ 18 w 323"/>
                  <a:gd name="T39" fmla="*/ 243 h 363"/>
                  <a:gd name="T40" fmla="*/ 9 w 323"/>
                  <a:gd name="T41" fmla="*/ 216 h 363"/>
                  <a:gd name="T42" fmla="*/ 0 w 323"/>
                  <a:gd name="T43" fmla="*/ 188 h 363"/>
                  <a:gd name="T44" fmla="*/ 1 w 323"/>
                  <a:gd name="T45" fmla="*/ 187 h 363"/>
                  <a:gd name="T46" fmla="*/ 7 w 323"/>
                  <a:gd name="T47" fmla="*/ 195 h 363"/>
                  <a:gd name="T48" fmla="*/ 26 w 323"/>
                  <a:gd name="T49" fmla="*/ 214 h 363"/>
                  <a:gd name="T50" fmla="*/ 66 w 323"/>
                  <a:gd name="T51" fmla="*/ 178 h 363"/>
                  <a:gd name="T52" fmla="*/ 80 w 323"/>
                  <a:gd name="T53" fmla="*/ 166 h 363"/>
                  <a:gd name="T54" fmla="*/ 78 w 323"/>
                  <a:gd name="T55" fmla="*/ 161 h 363"/>
                  <a:gd name="T56" fmla="*/ 57 w 323"/>
                  <a:gd name="T57" fmla="*/ 109 h 363"/>
                  <a:gd name="T58" fmla="*/ 84 w 323"/>
                  <a:gd name="T59" fmla="*/ 89 h 363"/>
                  <a:gd name="T60" fmla="*/ 87 w 323"/>
                  <a:gd name="T61" fmla="*/ 87 h 363"/>
                  <a:gd name="T62" fmla="*/ 128 w 323"/>
                  <a:gd name="T63" fmla="*/ 131 h 363"/>
                  <a:gd name="T64" fmla="*/ 155 w 323"/>
                  <a:gd name="T65" fmla="*/ 107 h 363"/>
                  <a:gd name="T66" fmla="*/ 109 w 323"/>
                  <a:gd name="T67" fmla="*/ 53 h 363"/>
                  <a:gd name="T68" fmla="*/ 103 w 323"/>
                  <a:gd name="T69" fmla="*/ 53 h 363"/>
                  <a:gd name="T70" fmla="*/ 75 w 323"/>
                  <a:gd name="T71" fmla="*/ 60 h 363"/>
                  <a:gd name="T72" fmla="*/ 46 w 323"/>
                  <a:gd name="T73" fmla="*/ 30 h 363"/>
                  <a:gd name="T74" fmla="*/ 89 w 323"/>
                  <a:gd name="T75"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3" h="363">
                    <a:moveTo>
                      <a:pt x="89" y="0"/>
                    </a:moveTo>
                    <a:lnTo>
                      <a:pt x="91" y="0"/>
                    </a:lnTo>
                    <a:lnTo>
                      <a:pt x="105" y="16"/>
                    </a:lnTo>
                    <a:lnTo>
                      <a:pt x="107" y="17"/>
                    </a:lnTo>
                    <a:lnTo>
                      <a:pt x="159" y="79"/>
                    </a:lnTo>
                    <a:lnTo>
                      <a:pt x="197" y="73"/>
                    </a:lnTo>
                    <a:lnTo>
                      <a:pt x="202" y="82"/>
                    </a:lnTo>
                    <a:lnTo>
                      <a:pt x="204" y="87"/>
                    </a:lnTo>
                    <a:lnTo>
                      <a:pt x="196" y="122"/>
                    </a:lnTo>
                    <a:lnTo>
                      <a:pt x="204" y="136"/>
                    </a:lnTo>
                    <a:lnTo>
                      <a:pt x="220" y="166"/>
                    </a:lnTo>
                    <a:lnTo>
                      <a:pt x="323" y="219"/>
                    </a:lnTo>
                    <a:lnTo>
                      <a:pt x="315" y="243"/>
                    </a:lnTo>
                    <a:lnTo>
                      <a:pt x="301" y="287"/>
                    </a:lnTo>
                    <a:lnTo>
                      <a:pt x="292" y="315"/>
                    </a:lnTo>
                    <a:lnTo>
                      <a:pt x="205" y="350"/>
                    </a:lnTo>
                    <a:lnTo>
                      <a:pt x="113" y="363"/>
                    </a:lnTo>
                    <a:lnTo>
                      <a:pt x="124" y="324"/>
                    </a:lnTo>
                    <a:lnTo>
                      <a:pt x="49" y="267"/>
                    </a:lnTo>
                    <a:lnTo>
                      <a:pt x="18" y="243"/>
                    </a:lnTo>
                    <a:lnTo>
                      <a:pt x="9" y="216"/>
                    </a:lnTo>
                    <a:lnTo>
                      <a:pt x="0" y="188"/>
                    </a:lnTo>
                    <a:lnTo>
                      <a:pt x="1" y="187"/>
                    </a:lnTo>
                    <a:lnTo>
                      <a:pt x="7" y="195"/>
                    </a:lnTo>
                    <a:lnTo>
                      <a:pt x="26" y="214"/>
                    </a:lnTo>
                    <a:lnTo>
                      <a:pt x="66" y="178"/>
                    </a:lnTo>
                    <a:lnTo>
                      <a:pt x="80" y="166"/>
                    </a:lnTo>
                    <a:lnTo>
                      <a:pt x="78" y="161"/>
                    </a:lnTo>
                    <a:lnTo>
                      <a:pt x="57" y="109"/>
                    </a:lnTo>
                    <a:lnTo>
                      <a:pt x="84" y="89"/>
                    </a:lnTo>
                    <a:lnTo>
                      <a:pt x="87" y="87"/>
                    </a:lnTo>
                    <a:lnTo>
                      <a:pt x="128" y="131"/>
                    </a:lnTo>
                    <a:lnTo>
                      <a:pt x="155" y="107"/>
                    </a:lnTo>
                    <a:lnTo>
                      <a:pt x="109" y="53"/>
                    </a:lnTo>
                    <a:lnTo>
                      <a:pt x="103" y="53"/>
                    </a:lnTo>
                    <a:lnTo>
                      <a:pt x="75" y="60"/>
                    </a:lnTo>
                    <a:lnTo>
                      <a:pt x="46" y="30"/>
                    </a:lnTo>
                    <a:lnTo>
                      <a:pt x="89" y="0"/>
                    </a:lnTo>
                    <a:close/>
                  </a:path>
                </a:pathLst>
              </a:custGeom>
              <a:solidFill>
                <a:srgbClr val="00B0F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sp>
            <p:nvSpPr>
              <p:cNvPr id="29" name="Freeform 27">
                <a:extLst>
                  <a:ext uri="{FF2B5EF4-FFF2-40B4-BE49-F238E27FC236}">
                    <a16:creationId xmlns:a16="http://schemas.microsoft.com/office/drawing/2014/main" id="{5D8AD04F-D9C7-417A-9974-FCC5B47851FA}"/>
                  </a:ext>
                </a:extLst>
              </p:cNvPr>
              <p:cNvSpPr>
                <a:spLocks/>
              </p:cNvSpPr>
              <p:nvPr/>
            </p:nvSpPr>
            <p:spPr bwMode="auto">
              <a:xfrm>
                <a:off x="2238" y="2521"/>
                <a:ext cx="470" cy="613"/>
              </a:xfrm>
              <a:custGeom>
                <a:avLst/>
                <a:gdLst>
                  <a:gd name="T0" fmla="*/ 339 w 470"/>
                  <a:gd name="T1" fmla="*/ 570 h 613"/>
                  <a:gd name="T2" fmla="*/ 348 w 470"/>
                  <a:gd name="T3" fmla="*/ 596 h 613"/>
                  <a:gd name="T4" fmla="*/ 352 w 470"/>
                  <a:gd name="T5" fmla="*/ 605 h 613"/>
                  <a:gd name="T6" fmla="*/ 355 w 470"/>
                  <a:gd name="T7" fmla="*/ 613 h 613"/>
                  <a:gd name="T8" fmla="*/ 316 w 470"/>
                  <a:gd name="T9" fmla="*/ 603 h 613"/>
                  <a:gd name="T10" fmla="*/ 281 w 470"/>
                  <a:gd name="T11" fmla="*/ 594 h 613"/>
                  <a:gd name="T12" fmla="*/ 145 w 470"/>
                  <a:gd name="T13" fmla="*/ 602 h 613"/>
                  <a:gd name="T14" fmla="*/ 97 w 470"/>
                  <a:gd name="T15" fmla="*/ 604 h 613"/>
                  <a:gd name="T16" fmla="*/ 0 w 470"/>
                  <a:gd name="T17" fmla="*/ 402 h 613"/>
                  <a:gd name="T18" fmla="*/ 30 w 470"/>
                  <a:gd name="T19" fmla="*/ 302 h 613"/>
                  <a:gd name="T20" fmla="*/ 45 w 470"/>
                  <a:gd name="T21" fmla="*/ 251 h 613"/>
                  <a:gd name="T22" fmla="*/ 51 w 470"/>
                  <a:gd name="T23" fmla="*/ 232 h 613"/>
                  <a:gd name="T24" fmla="*/ 54 w 470"/>
                  <a:gd name="T25" fmla="*/ 222 h 613"/>
                  <a:gd name="T26" fmla="*/ 55 w 470"/>
                  <a:gd name="T27" fmla="*/ 216 h 613"/>
                  <a:gd name="T28" fmla="*/ 60 w 470"/>
                  <a:gd name="T29" fmla="*/ 212 h 613"/>
                  <a:gd name="T30" fmla="*/ 65 w 470"/>
                  <a:gd name="T31" fmla="*/ 205 h 613"/>
                  <a:gd name="T32" fmla="*/ 185 w 470"/>
                  <a:gd name="T33" fmla="*/ 51 h 613"/>
                  <a:gd name="T34" fmla="*/ 185 w 470"/>
                  <a:gd name="T35" fmla="*/ 51 h 613"/>
                  <a:gd name="T36" fmla="*/ 239 w 470"/>
                  <a:gd name="T37" fmla="*/ 0 h 613"/>
                  <a:gd name="T38" fmla="*/ 335 w 470"/>
                  <a:gd name="T39" fmla="*/ 47 h 613"/>
                  <a:gd name="T40" fmla="*/ 438 w 470"/>
                  <a:gd name="T41" fmla="*/ 62 h 613"/>
                  <a:gd name="T42" fmla="*/ 443 w 470"/>
                  <a:gd name="T43" fmla="*/ 83 h 613"/>
                  <a:gd name="T44" fmla="*/ 454 w 470"/>
                  <a:gd name="T45" fmla="*/ 144 h 613"/>
                  <a:gd name="T46" fmla="*/ 460 w 470"/>
                  <a:gd name="T47" fmla="*/ 167 h 613"/>
                  <a:gd name="T48" fmla="*/ 470 w 470"/>
                  <a:gd name="T49" fmla="*/ 219 h 613"/>
                  <a:gd name="T50" fmla="*/ 456 w 470"/>
                  <a:gd name="T51" fmla="*/ 244 h 613"/>
                  <a:gd name="T52" fmla="*/ 443 w 470"/>
                  <a:gd name="T53" fmla="*/ 270 h 613"/>
                  <a:gd name="T54" fmla="*/ 421 w 470"/>
                  <a:gd name="T55" fmla="*/ 309 h 613"/>
                  <a:gd name="T56" fmla="*/ 394 w 470"/>
                  <a:gd name="T57" fmla="*/ 363 h 613"/>
                  <a:gd name="T58" fmla="*/ 384 w 470"/>
                  <a:gd name="T59" fmla="*/ 381 h 613"/>
                  <a:gd name="T60" fmla="*/ 378 w 470"/>
                  <a:gd name="T61" fmla="*/ 393 h 613"/>
                  <a:gd name="T62" fmla="*/ 370 w 470"/>
                  <a:gd name="T63" fmla="*/ 405 h 613"/>
                  <a:gd name="T64" fmla="*/ 369 w 470"/>
                  <a:gd name="T65" fmla="*/ 406 h 613"/>
                  <a:gd name="T66" fmla="*/ 369 w 470"/>
                  <a:gd name="T67" fmla="*/ 407 h 613"/>
                  <a:gd name="T68" fmla="*/ 353 w 470"/>
                  <a:gd name="T69" fmla="*/ 431 h 613"/>
                  <a:gd name="T70" fmla="*/ 352 w 470"/>
                  <a:gd name="T71" fmla="*/ 433 h 613"/>
                  <a:gd name="T72" fmla="*/ 341 w 470"/>
                  <a:gd name="T73" fmla="*/ 450 h 613"/>
                  <a:gd name="T74" fmla="*/ 312 w 470"/>
                  <a:gd name="T75" fmla="*/ 495 h 613"/>
                  <a:gd name="T76" fmla="*/ 326 w 470"/>
                  <a:gd name="T77" fmla="*/ 532 h 613"/>
                  <a:gd name="T78" fmla="*/ 339 w 470"/>
                  <a:gd name="T79" fmla="*/ 57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0" h="613">
                    <a:moveTo>
                      <a:pt x="339" y="570"/>
                    </a:moveTo>
                    <a:lnTo>
                      <a:pt x="348" y="596"/>
                    </a:lnTo>
                    <a:lnTo>
                      <a:pt x="352" y="605"/>
                    </a:lnTo>
                    <a:lnTo>
                      <a:pt x="355" y="613"/>
                    </a:lnTo>
                    <a:lnTo>
                      <a:pt x="316" y="603"/>
                    </a:lnTo>
                    <a:lnTo>
                      <a:pt x="281" y="594"/>
                    </a:lnTo>
                    <a:lnTo>
                      <a:pt x="145" y="602"/>
                    </a:lnTo>
                    <a:lnTo>
                      <a:pt x="97" y="604"/>
                    </a:lnTo>
                    <a:lnTo>
                      <a:pt x="0" y="402"/>
                    </a:lnTo>
                    <a:lnTo>
                      <a:pt x="30" y="302"/>
                    </a:lnTo>
                    <a:lnTo>
                      <a:pt x="45" y="251"/>
                    </a:lnTo>
                    <a:lnTo>
                      <a:pt x="51" y="232"/>
                    </a:lnTo>
                    <a:lnTo>
                      <a:pt x="54" y="222"/>
                    </a:lnTo>
                    <a:lnTo>
                      <a:pt x="55" y="216"/>
                    </a:lnTo>
                    <a:lnTo>
                      <a:pt x="60" y="212"/>
                    </a:lnTo>
                    <a:lnTo>
                      <a:pt x="65" y="205"/>
                    </a:lnTo>
                    <a:lnTo>
                      <a:pt x="185" y="51"/>
                    </a:lnTo>
                    <a:lnTo>
                      <a:pt x="185" y="51"/>
                    </a:lnTo>
                    <a:lnTo>
                      <a:pt x="239" y="0"/>
                    </a:lnTo>
                    <a:lnTo>
                      <a:pt x="335" y="47"/>
                    </a:lnTo>
                    <a:lnTo>
                      <a:pt x="438" y="62"/>
                    </a:lnTo>
                    <a:lnTo>
                      <a:pt x="443" y="83"/>
                    </a:lnTo>
                    <a:lnTo>
                      <a:pt x="454" y="144"/>
                    </a:lnTo>
                    <a:lnTo>
                      <a:pt x="460" y="167"/>
                    </a:lnTo>
                    <a:lnTo>
                      <a:pt x="470" y="219"/>
                    </a:lnTo>
                    <a:lnTo>
                      <a:pt x="456" y="244"/>
                    </a:lnTo>
                    <a:lnTo>
                      <a:pt x="443" y="270"/>
                    </a:lnTo>
                    <a:lnTo>
                      <a:pt x="421" y="309"/>
                    </a:lnTo>
                    <a:lnTo>
                      <a:pt x="394" y="363"/>
                    </a:lnTo>
                    <a:lnTo>
                      <a:pt x="384" y="381"/>
                    </a:lnTo>
                    <a:lnTo>
                      <a:pt x="378" y="393"/>
                    </a:lnTo>
                    <a:lnTo>
                      <a:pt x="370" y="405"/>
                    </a:lnTo>
                    <a:lnTo>
                      <a:pt x="369" y="406"/>
                    </a:lnTo>
                    <a:lnTo>
                      <a:pt x="369" y="407"/>
                    </a:lnTo>
                    <a:lnTo>
                      <a:pt x="353" y="431"/>
                    </a:lnTo>
                    <a:lnTo>
                      <a:pt x="352" y="433"/>
                    </a:lnTo>
                    <a:lnTo>
                      <a:pt x="341" y="450"/>
                    </a:lnTo>
                    <a:lnTo>
                      <a:pt x="312" y="495"/>
                    </a:lnTo>
                    <a:lnTo>
                      <a:pt x="326" y="532"/>
                    </a:lnTo>
                    <a:lnTo>
                      <a:pt x="339" y="570"/>
                    </a:lnTo>
                    <a:close/>
                  </a:path>
                </a:pathLst>
              </a:custGeom>
              <a:solidFill>
                <a:srgbClr val="FF6699"/>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sp>
            <p:nvSpPr>
              <p:cNvPr id="30" name="Freeform 28">
                <a:extLst>
                  <a:ext uri="{FF2B5EF4-FFF2-40B4-BE49-F238E27FC236}">
                    <a16:creationId xmlns:a16="http://schemas.microsoft.com/office/drawing/2014/main" id="{AB3746C7-2F68-492E-B111-54B7CEF84645}"/>
                  </a:ext>
                </a:extLst>
              </p:cNvPr>
              <p:cNvSpPr>
                <a:spLocks/>
              </p:cNvSpPr>
              <p:nvPr/>
            </p:nvSpPr>
            <p:spPr bwMode="auto">
              <a:xfrm>
                <a:off x="1983" y="3605"/>
                <a:ext cx="683" cy="709"/>
              </a:xfrm>
              <a:custGeom>
                <a:avLst/>
                <a:gdLst>
                  <a:gd name="T0" fmla="*/ 635 w 683"/>
                  <a:gd name="T1" fmla="*/ 118 h 709"/>
                  <a:gd name="T2" fmla="*/ 617 w 683"/>
                  <a:gd name="T3" fmla="*/ 173 h 709"/>
                  <a:gd name="T4" fmla="*/ 602 w 683"/>
                  <a:gd name="T5" fmla="*/ 221 h 709"/>
                  <a:gd name="T6" fmla="*/ 590 w 683"/>
                  <a:gd name="T7" fmla="*/ 260 h 709"/>
                  <a:gd name="T8" fmla="*/ 583 w 683"/>
                  <a:gd name="T9" fmla="*/ 279 h 709"/>
                  <a:gd name="T10" fmla="*/ 583 w 683"/>
                  <a:gd name="T11" fmla="*/ 324 h 709"/>
                  <a:gd name="T12" fmla="*/ 603 w 683"/>
                  <a:gd name="T13" fmla="*/ 396 h 709"/>
                  <a:gd name="T14" fmla="*/ 635 w 683"/>
                  <a:gd name="T15" fmla="*/ 511 h 709"/>
                  <a:gd name="T16" fmla="*/ 656 w 683"/>
                  <a:gd name="T17" fmla="*/ 588 h 709"/>
                  <a:gd name="T18" fmla="*/ 669 w 683"/>
                  <a:gd name="T19" fmla="*/ 631 h 709"/>
                  <a:gd name="T20" fmla="*/ 683 w 683"/>
                  <a:gd name="T21" fmla="*/ 684 h 709"/>
                  <a:gd name="T22" fmla="*/ 557 w 683"/>
                  <a:gd name="T23" fmla="*/ 655 h 709"/>
                  <a:gd name="T24" fmla="*/ 510 w 683"/>
                  <a:gd name="T25" fmla="*/ 640 h 709"/>
                  <a:gd name="T26" fmla="*/ 424 w 683"/>
                  <a:gd name="T27" fmla="*/ 613 h 709"/>
                  <a:gd name="T28" fmla="*/ 356 w 683"/>
                  <a:gd name="T29" fmla="*/ 636 h 709"/>
                  <a:gd name="T30" fmla="*/ 329 w 683"/>
                  <a:gd name="T31" fmla="*/ 641 h 709"/>
                  <a:gd name="T32" fmla="*/ 316 w 683"/>
                  <a:gd name="T33" fmla="*/ 599 h 709"/>
                  <a:gd name="T34" fmla="*/ 248 w 683"/>
                  <a:gd name="T35" fmla="*/ 607 h 709"/>
                  <a:gd name="T36" fmla="*/ 177 w 683"/>
                  <a:gd name="T37" fmla="*/ 475 h 709"/>
                  <a:gd name="T38" fmla="*/ 118 w 683"/>
                  <a:gd name="T39" fmla="*/ 405 h 709"/>
                  <a:gd name="T40" fmla="*/ 85 w 683"/>
                  <a:gd name="T41" fmla="*/ 388 h 709"/>
                  <a:gd name="T42" fmla="*/ 71 w 683"/>
                  <a:gd name="T43" fmla="*/ 380 h 709"/>
                  <a:gd name="T44" fmla="*/ 39 w 683"/>
                  <a:gd name="T45" fmla="*/ 320 h 709"/>
                  <a:gd name="T46" fmla="*/ 25 w 683"/>
                  <a:gd name="T47" fmla="*/ 243 h 709"/>
                  <a:gd name="T48" fmla="*/ 0 w 683"/>
                  <a:gd name="T49" fmla="*/ 202 h 709"/>
                  <a:gd name="T50" fmla="*/ 7 w 683"/>
                  <a:gd name="T51" fmla="*/ 179 h 709"/>
                  <a:gd name="T52" fmla="*/ 30 w 683"/>
                  <a:gd name="T53" fmla="*/ 185 h 709"/>
                  <a:gd name="T54" fmla="*/ 67 w 683"/>
                  <a:gd name="T55" fmla="*/ 145 h 709"/>
                  <a:gd name="T56" fmla="*/ 118 w 683"/>
                  <a:gd name="T57" fmla="*/ 105 h 709"/>
                  <a:gd name="T58" fmla="*/ 139 w 683"/>
                  <a:gd name="T59" fmla="*/ 96 h 709"/>
                  <a:gd name="T60" fmla="*/ 158 w 683"/>
                  <a:gd name="T61" fmla="*/ 100 h 709"/>
                  <a:gd name="T62" fmla="*/ 175 w 683"/>
                  <a:gd name="T63" fmla="*/ 104 h 709"/>
                  <a:gd name="T64" fmla="*/ 221 w 683"/>
                  <a:gd name="T65" fmla="*/ 95 h 709"/>
                  <a:gd name="T66" fmla="*/ 349 w 683"/>
                  <a:gd name="T67" fmla="*/ 74 h 709"/>
                  <a:gd name="T68" fmla="*/ 438 w 683"/>
                  <a:gd name="T69" fmla="*/ 0 h 709"/>
                  <a:gd name="T70" fmla="*/ 466 w 683"/>
                  <a:gd name="T71" fmla="*/ 17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3" h="709">
                    <a:moveTo>
                      <a:pt x="493" y="33"/>
                    </a:moveTo>
                    <a:lnTo>
                      <a:pt x="635" y="118"/>
                    </a:lnTo>
                    <a:lnTo>
                      <a:pt x="620" y="163"/>
                    </a:lnTo>
                    <a:lnTo>
                      <a:pt x="617" y="173"/>
                    </a:lnTo>
                    <a:lnTo>
                      <a:pt x="607" y="207"/>
                    </a:lnTo>
                    <a:lnTo>
                      <a:pt x="602" y="221"/>
                    </a:lnTo>
                    <a:lnTo>
                      <a:pt x="594" y="243"/>
                    </a:lnTo>
                    <a:lnTo>
                      <a:pt x="590" y="260"/>
                    </a:lnTo>
                    <a:lnTo>
                      <a:pt x="587" y="266"/>
                    </a:lnTo>
                    <a:lnTo>
                      <a:pt x="583" y="279"/>
                    </a:lnTo>
                    <a:lnTo>
                      <a:pt x="576" y="299"/>
                    </a:lnTo>
                    <a:lnTo>
                      <a:pt x="583" y="324"/>
                    </a:lnTo>
                    <a:lnTo>
                      <a:pt x="594" y="366"/>
                    </a:lnTo>
                    <a:lnTo>
                      <a:pt x="603" y="396"/>
                    </a:lnTo>
                    <a:lnTo>
                      <a:pt x="622" y="465"/>
                    </a:lnTo>
                    <a:lnTo>
                      <a:pt x="635" y="511"/>
                    </a:lnTo>
                    <a:lnTo>
                      <a:pt x="644" y="542"/>
                    </a:lnTo>
                    <a:lnTo>
                      <a:pt x="656" y="588"/>
                    </a:lnTo>
                    <a:lnTo>
                      <a:pt x="665" y="619"/>
                    </a:lnTo>
                    <a:lnTo>
                      <a:pt x="669" y="631"/>
                    </a:lnTo>
                    <a:lnTo>
                      <a:pt x="679" y="665"/>
                    </a:lnTo>
                    <a:lnTo>
                      <a:pt x="683" y="684"/>
                    </a:lnTo>
                    <a:lnTo>
                      <a:pt x="604" y="709"/>
                    </a:lnTo>
                    <a:lnTo>
                      <a:pt x="557" y="655"/>
                    </a:lnTo>
                    <a:lnTo>
                      <a:pt x="515" y="641"/>
                    </a:lnTo>
                    <a:lnTo>
                      <a:pt x="510" y="640"/>
                    </a:lnTo>
                    <a:lnTo>
                      <a:pt x="467" y="627"/>
                    </a:lnTo>
                    <a:lnTo>
                      <a:pt x="424" y="613"/>
                    </a:lnTo>
                    <a:lnTo>
                      <a:pt x="382" y="601"/>
                    </a:lnTo>
                    <a:lnTo>
                      <a:pt x="356" y="636"/>
                    </a:lnTo>
                    <a:lnTo>
                      <a:pt x="349" y="646"/>
                    </a:lnTo>
                    <a:lnTo>
                      <a:pt x="329" y="641"/>
                    </a:lnTo>
                    <a:lnTo>
                      <a:pt x="321" y="597"/>
                    </a:lnTo>
                    <a:lnTo>
                      <a:pt x="316" y="599"/>
                    </a:lnTo>
                    <a:lnTo>
                      <a:pt x="278" y="604"/>
                    </a:lnTo>
                    <a:lnTo>
                      <a:pt x="248" y="607"/>
                    </a:lnTo>
                    <a:lnTo>
                      <a:pt x="205" y="510"/>
                    </a:lnTo>
                    <a:lnTo>
                      <a:pt x="177" y="475"/>
                    </a:lnTo>
                    <a:lnTo>
                      <a:pt x="123" y="408"/>
                    </a:lnTo>
                    <a:lnTo>
                      <a:pt x="118" y="405"/>
                    </a:lnTo>
                    <a:lnTo>
                      <a:pt x="105" y="398"/>
                    </a:lnTo>
                    <a:lnTo>
                      <a:pt x="85" y="388"/>
                    </a:lnTo>
                    <a:lnTo>
                      <a:pt x="85" y="388"/>
                    </a:lnTo>
                    <a:lnTo>
                      <a:pt x="71" y="380"/>
                    </a:lnTo>
                    <a:lnTo>
                      <a:pt x="63" y="332"/>
                    </a:lnTo>
                    <a:lnTo>
                      <a:pt x="39" y="320"/>
                    </a:lnTo>
                    <a:lnTo>
                      <a:pt x="36" y="307"/>
                    </a:lnTo>
                    <a:lnTo>
                      <a:pt x="25" y="243"/>
                    </a:lnTo>
                    <a:lnTo>
                      <a:pt x="22" y="223"/>
                    </a:lnTo>
                    <a:lnTo>
                      <a:pt x="0" y="202"/>
                    </a:lnTo>
                    <a:lnTo>
                      <a:pt x="3" y="196"/>
                    </a:lnTo>
                    <a:lnTo>
                      <a:pt x="7" y="179"/>
                    </a:lnTo>
                    <a:lnTo>
                      <a:pt x="7" y="178"/>
                    </a:lnTo>
                    <a:lnTo>
                      <a:pt x="30" y="185"/>
                    </a:lnTo>
                    <a:lnTo>
                      <a:pt x="43" y="170"/>
                    </a:lnTo>
                    <a:lnTo>
                      <a:pt x="67" y="145"/>
                    </a:lnTo>
                    <a:lnTo>
                      <a:pt x="110" y="136"/>
                    </a:lnTo>
                    <a:lnTo>
                      <a:pt x="118" y="105"/>
                    </a:lnTo>
                    <a:lnTo>
                      <a:pt x="120" y="104"/>
                    </a:lnTo>
                    <a:lnTo>
                      <a:pt x="139" y="96"/>
                    </a:lnTo>
                    <a:lnTo>
                      <a:pt x="142" y="96"/>
                    </a:lnTo>
                    <a:lnTo>
                      <a:pt x="158" y="100"/>
                    </a:lnTo>
                    <a:lnTo>
                      <a:pt x="163" y="101"/>
                    </a:lnTo>
                    <a:lnTo>
                      <a:pt x="175" y="104"/>
                    </a:lnTo>
                    <a:lnTo>
                      <a:pt x="187" y="83"/>
                    </a:lnTo>
                    <a:lnTo>
                      <a:pt x="221" y="95"/>
                    </a:lnTo>
                    <a:lnTo>
                      <a:pt x="278" y="69"/>
                    </a:lnTo>
                    <a:lnTo>
                      <a:pt x="349" y="74"/>
                    </a:lnTo>
                    <a:lnTo>
                      <a:pt x="418" y="16"/>
                    </a:lnTo>
                    <a:lnTo>
                      <a:pt x="438" y="0"/>
                    </a:lnTo>
                    <a:lnTo>
                      <a:pt x="444" y="4"/>
                    </a:lnTo>
                    <a:lnTo>
                      <a:pt x="466" y="17"/>
                    </a:lnTo>
                    <a:lnTo>
                      <a:pt x="493" y="33"/>
                    </a:lnTo>
                    <a:close/>
                  </a:path>
                </a:pathLst>
              </a:custGeom>
              <a:solidFill>
                <a:srgbClr val="4472C4">
                  <a:lumMod val="40000"/>
                  <a:lumOff val="60000"/>
                </a:srgbClr>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sp>
            <p:nvSpPr>
              <p:cNvPr id="31" name="Freeform 29">
                <a:extLst>
                  <a:ext uri="{FF2B5EF4-FFF2-40B4-BE49-F238E27FC236}">
                    <a16:creationId xmlns:a16="http://schemas.microsoft.com/office/drawing/2014/main" id="{5BB8B3F8-F345-4272-A622-616DCB0DC869}"/>
                  </a:ext>
                </a:extLst>
              </p:cNvPr>
              <p:cNvSpPr>
                <a:spLocks/>
              </p:cNvSpPr>
              <p:nvPr/>
            </p:nvSpPr>
            <p:spPr bwMode="auto">
              <a:xfrm>
                <a:off x="3265" y="959"/>
                <a:ext cx="631" cy="1099"/>
              </a:xfrm>
              <a:custGeom>
                <a:avLst/>
                <a:gdLst>
                  <a:gd name="T0" fmla="*/ 515 w 631"/>
                  <a:gd name="T1" fmla="*/ 1099 h 1099"/>
                  <a:gd name="T2" fmla="*/ 484 w 631"/>
                  <a:gd name="T3" fmla="*/ 1088 h 1099"/>
                  <a:gd name="T4" fmla="*/ 441 w 631"/>
                  <a:gd name="T5" fmla="*/ 1072 h 1099"/>
                  <a:gd name="T6" fmla="*/ 419 w 631"/>
                  <a:gd name="T7" fmla="*/ 1064 h 1099"/>
                  <a:gd name="T8" fmla="*/ 366 w 631"/>
                  <a:gd name="T9" fmla="*/ 1044 h 1099"/>
                  <a:gd name="T10" fmla="*/ 334 w 631"/>
                  <a:gd name="T11" fmla="*/ 1036 h 1099"/>
                  <a:gd name="T12" fmla="*/ 261 w 631"/>
                  <a:gd name="T13" fmla="*/ 1016 h 1099"/>
                  <a:gd name="T14" fmla="*/ 168 w 631"/>
                  <a:gd name="T15" fmla="*/ 994 h 1099"/>
                  <a:gd name="T16" fmla="*/ 69 w 631"/>
                  <a:gd name="T17" fmla="*/ 971 h 1099"/>
                  <a:gd name="T18" fmla="*/ 82 w 631"/>
                  <a:gd name="T19" fmla="*/ 678 h 1099"/>
                  <a:gd name="T20" fmla="*/ 0 w 631"/>
                  <a:gd name="T21" fmla="*/ 512 h 1099"/>
                  <a:gd name="T22" fmla="*/ 10 w 631"/>
                  <a:gd name="T23" fmla="*/ 451 h 1099"/>
                  <a:gd name="T24" fmla="*/ 13 w 631"/>
                  <a:gd name="T25" fmla="*/ 430 h 1099"/>
                  <a:gd name="T26" fmla="*/ 21 w 631"/>
                  <a:gd name="T27" fmla="*/ 412 h 1099"/>
                  <a:gd name="T28" fmla="*/ 170 w 631"/>
                  <a:gd name="T29" fmla="*/ 207 h 1099"/>
                  <a:gd name="T30" fmla="*/ 192 w 631"/>
                  <a:gd name="T31" fmla="*/ 162 h 1099"/>
                  <a:gd name="T32" fmla="*/ 189 w 631"/>
                  <a:gd name="T33" fmla="*/ 122 h 1099"/>
                  <a:gd name="T34" fmla="*/ 236 w 631"/>
                  <a:gd name="T35" fmla="*/ 95 h 1099"/>
                  <a:gd name="T36" fmla="*/ 287 w 631"/>
                  <a:gd name="T37" fmla="*/ 69 h 1099"/>
                  <a:gd name="T38" fmla="*/ 404 w 631"/>
                  <a:gd name="T39" fmla="*/ 33 h 1099"/>
                  <a:gd name="T40" fmla="*/ 511 w 631"/>
                  <a:gd name="T41" fmla="*/ 0 h 1099"/>
                  <a:gd name="T42" fmla="*/ 493 w 631"/>
                  <a:gd name="T43" fmla="*/ 34 h 1099"/>
                  <a:gd name="T44" fmla="*/ 466 w 631"/>
                  <a:gd name="T45" fmla="*/ 81 h 1099"/>
                  <a:gd name="T46" fmla="*/ 444 w 631"/>
                  <a:gd name="T47" fmla="*/ 123 h 1099"/>
                  <a:gd name="T48" fmla="*/ 408 w 631"/>
                  <a:gd name="T49" fmla="*/ 188 h 1099"/>
                  <a:gd name="T50" fmla="*/ 362 w 631"/>
                  <a:gd name="T51" fmla="*/ 278 h 1099"/>
                  <a:gd name="T52" fmla="*/ 371 w 631"/>
                  <a:gd name="T53" fmla="*/ 343 h 1099"/>
                  <a:gd name="T54" fmla="*/ 421 w 631"/>
                  <a:gd name="T55" fmla="*/ 380 h 1099"/>
                  <a:gd name="T56" fmla="*/ 481 w 631"/>
                  <a:gd name="T57" fmla="*/ 424 h 1099"/>
                  <a:gd name="T58" fmla="*/ 577 w 631"/>
                  <a:gd name="T59" fmla="*/ 459 h 1099"/>
                  <a:gd name="T60" fmla="*/ 595 w 631"/>
                  <a:gd name="T61" fmla="*/ 466 h 1099"/>
                  <a:gd name="T62" fmla="*/ 611 w 631"/>
                  <a:gd name="T63" fmla="*/ 519 h 1099"/>
                  <a:gd name="T64" fmla="*/ 615 w 631"/>
                  <a:gd name="T65" fmla="*/ 574 h 1099"/>
                  <a:gd name="T66" fmla="*/ 617 w 631"/>
                  <a:gd name="T67" fmla="*/ 609 h 1099"/>
                  <a:gd name="T68" fmla="*/ 625 w 631"/>
                  <a:gd name="T69" fmla="*/ 728 h 1099"/>
                  <a:gd name="T70" fmla="*/ 628 w 631"/>
                  <a:gd name="T71" fmla="*/ 802 h 1099"/>
                  <a:gd name="T72" fmla="*/ 631 w 631"/>
                  <a:gd name="T73" fmla="*/ 848 h 1099"/>
                  <a:gd name="T74" fmla="*/ 627 w 631"/>
                  <a:gd name="T75" fmla="*/ 855 h 1099"/>
                  <a:gd name="T76" fmla="*/ 607 w 631"/>
                  <a:gd name="T77" fmla="*/ 900 h 1099"/>
                  <a:gd name="T78" fmla="*/ 592 w 631"/>
                  <a:gd name="T79" fmla="*/ 931 h 1099"/>
                  <a:gd name="T80" fmla="*/ 568 w 631"/>
                  <a:gd name="T81" fmla="*/ 988 h 1099"/>
                  <a:gd name="T82" fmla="*/ 542 w 631"/>
                  <a:gd name="T83" fmla="*/ 1042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1" h="1099">
                    <a:moveTo>
                      <a:pt x="528" y="1070"/>
                    </a:moveTo>
                    <a:lnTo>
                      <a:pt x="515" y="1099"/>
                    </a:lnTo>
                    <a:lnTo>
                      <a:pt x="486" y="1089"/>
                    </a:lnTo>
                    <a:lnTo>
                      <a:pt x="484" y="1088"/>
                    </a:lnTo>
                    <a:lnTo>
                      <a:pt x="468" y="1082"/>
                    </a:lnTo>
                    <a:lnTo>
                      <a:pt x="441" y="1072"/>
                    </a:lnTo>
                    <a:lnTo>
                      <a:pt x="433" y="1070"/>
                    </a:lnTo>
                    <a:lnTo>
                      <a:pt x="419" y="1064"/>
                    </a:lnTo>
                    <a:lnTo>
                      <a:pt x="367" y="1045"/>
                    </a:lnTo>
                    <a:lnTo>
                      <a:pt x="366" y="1044"/>
                    </a:lnTo>
                    <a:lnTo>
                      <a:pt x="359" y="1043"/>
                    </a:lnTo>
                    <a:lnTo>
                      <a:pt x="334" y="1036"/>
                    </a:lnTo>
                    <a:lnTo>
                      <a:pt x="313" y="1030"/>
                    </a:lnTo>
                    <a:lnTo>
                      <a:pt x="261" y="1016"/>
                    </a:lnTo>
                    <a:lnTo>
                      <a:pt x="209" y="1004"/>
                    </a:lnTo>
                    <a:lnTo>
                      <a:pt x="168" y="994"/>
                    </a:lnTo>
                    <a:lnTo>
                      <a:pt x="120" y="983"/>
                    </a:lnTo>
                    <a:lnTo>
                      <a:pt x="69" y="971"/>
                    </a:lnTo>
                    <a:lnTo>
                      <a:pt x="97" y="759"/>
                    </a:lnTo>
                    <a:lnTo>
                      <a:pt x="82" y="678"/>
                    </a:lnTo>
                    <a:lnTo>
                      <a:pt x="29" y="622"/>
                    </a:lnTo>
                    <a:lnTo>
                      <a:pt x="0" y="512"/>
                    </a:lnTo>
                    <a:lnTo>
                      <a:pt x="9" y="453"/>
                    </a:lnTo>
                    <a:lnTo>
                      <a:pt x="10" y="451"/>
                    </a:lnTo>
                    <a:lnTo>
                      <a:pt x="12" y="438"/>
                    </a:lnTo>
                    <a:lnTo>
                      <a:pt x="13" y="430"/>
                    </a:lnTo>
                    <a:lnTo>
                      <a:pt x="14" y="419"/>
                    </a:lnTo>
                    <a:lnTo>
                      <a:pt x="21" y="412"/>
                    </a:lnTo>
                    <a:lnTo>
                      <a:pt x="120" y="307"/>
                    </a:lnTo>
                    <a:lnTo>
                      <a:pt x="170" y="207"/>
                    </a:lnTo>
                    <a:lnTo>
                      <a:pt x="190" y="168"/>
                    </a:lnTo>
                    <a:lnTo>
                      <a:pt x="192" y="162"/>
                    </a:lnTo>
                    <a:lnTo>
                      <a:pt x="190" y="137"/>
                    </a:lnTo>
                    <a:lnTo>
                      <a:pt x="189" y="122"/>
                    </a:lnTo>
                    <a:lnTo>
                      <a:pt x="199" y="116"/>
                    </a:lnTo>
                    <a:lnTo>
                      <a:pt x="236" y="95"/>
                    </a:lnTo>
                    <a:lnTo>
                      <a:pt x="277" y="71"/>
                    </a:lnTo>
                    <a:lnTo>
                      <a:pt x="287" y="69"/>
                    </a:lnTo>
                    <a:lnTo>
                      <a:pt x="350" y="50"/>
                    </a:lnTo>
                    <a:lnTo>
                      <a:pt x="404" y="33"/>
                    </a:lnTo>
                    <a:lnTo>
                      <a:pt x="480" y="9"/>
                    </a:lnTo>
                    <a:lnTo>
                      <a:pt x="511" y="0"/>
                    </a:lnTo>
                    <a:lnTo>
                      <a:pt x="503" y="16"/>
                    </a:lnTo>
                    <a:lnTo>
                      <a:pt x="493" y="34"/>
                    </a:lnTo>
                    <a:lnTo>
                      <a:pt x="477" y="62"/>
                    </a:lnTo>
                    <a:lnTo>
                      <a:pt x="466" y="81"/>
                    </a:lnTo>
                    <a:lnTo>
                      <a:pt x="463" y="89"/>
                    </a:lnTo>
                    <a:lnTo>
                      <a:pt x="444" y="123"/>
                    </a:lnTo>
                    <a:lnTo>
                      <a:pt x="430" y="148"/>
                    </a:lnTo>
                    <a:lnTo>
                      <a:pt x="408" y="188"/>
                    </a:lnTo>
                    <a:lnTo>
                      <a:pt x="377" y="243"/>
                    </a:lnTo>
                    <a:lnTo>
                      <a:pt x="362" y="278"/>
                    </a:lnTo>
                    <a:lnTo>
                      <a:pt x="346" y="323"/>
                    </a:lnTo>
                    <a:lnTo>
                      <a:pt x="371" y="343"/>
                    </a:lnTo>
                    <a:lnTo>
                      <a:pt x="401" y="365"/>
                    </a:lnTo>
                    <a:lnTo>
                      <a:pt x="421" y="380"/>
                    </a:lnTo>
                    <a:lnTo>
                      <a:pt x="453" y="403"/>
                    </a:lnTo>
                    <a:lnTo>
                      <a:pt x="481" y="424"/>
                    </a:lnTo>
                    <a:lnTo>
                      <a:pt x="512" y="435"/>
                    </a:lnTo>
                    <a:lnTo>
                      <a:pt x="577" y="459"/>
                    </a:lnTo>
                    <a:lnTo>
                      <a:pt x="593" y="466"/>
                    </a:lnTo>
                    <a:lnTo>
                      <a:pt x="595" y="466"/>
                    </a:lnTo>
                    <a:lnTo>
                      <a:pt x="610" y="487"/>
                    </a:lnTo>
                    <a:lnTo>
                      <a:pt x="611" y="519"/>
                    </a:lnTo>
                    <a:lnTo>
                      <a:pt x="613" y="524"/>
                    </a:lnTo>
                    <a:lnTo>
                      <a:pt x="615" y="574"/>
                    </a:lnTo>
                    <a:lnTo>
                      <a:pt x="617" y="601"/>
                    </a:lnTo>
                    <a:lnTo>
                      <a:pt x="617" y="609"/>
                    </a:lnTo>
                    <a:lnTo>
                      <a:pt x="623" y="686"/>
                    </a:lnTo>
                    <a:lnTo>
                      <a:pt x="625" y="728"/>
                    </a:lnTo>
                    <a:lnTo>
                      <a:pt x="626" y="763"/>
                    </a:lnTo>
                    <a:lnTo>
                      <a:pt x="628" y="802"/>
                    </a:lnTo>
                    <a:lnTo>
                      <a:pt x="628" y="808"/>
                    </a:lnTo>
                    <a:lnTo>
                      <a:pt x="631" y="848"/>
                    </a:lnTo>
                    <a:lnTo>
                      <a:pt x="631" y="848"/>
                    </a:lnTo>
                    <a:lnTo>
                      <a:pt x="627" y="855"/>
                    </a:lnTo>
                    <a:lnTo>
                      <a:pt x="610" y="892"/>
                    </a:lnTo>
                    <a:lnTo>
                      <a:pt x="607" y="900"/>
                    </a:lnTo>
                    <a:lnTo>
                      <a:pt x="602" y="909"/>
                    </a:lnTo>
                    <a:lnTo>
                      <a:pt x="592" y="931"/>
                    </a:lnTo>
                    <a:lnTo>
                      <a:pt x="578" y="965"/>
                    </a:lnTo>
                    <a:lnTo>
                      <a:pt x="568" y="988"/>
                    </a:lnTo>
                    <a:lnTo>
                      <a:pt x="551" y="1024"/>
                    </a:lnTo>
                    <a:lnTo>
                      <a:pt x="542" y="1042"/>
                    </a:lnTo>
                    <a:lnTo>
                      <a:pt x="528" y="1070"/>
                    </a:lnTo>
                    <a:close/>
                  </a:path>
                </a:pathLst>
              </a:custGeom>
              <a:solidFill>
                <a:srgbClr val="70AD47">
                  <a:lumMod val="60000"/>
                  <a:lumOff val="40000"/>
                </a:srgbClr>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sp>
            <p:nvSpPr>
              <p:cNvPr id="32" name="Freeform 30">
                <a:extLst>
                  <a:ext uri="{FF2B5EF4-FFF2-40B4-BE49-F238E27FC236}">
                    <a16:creationId xmlns:a16="http://schemas.microsoft.com/office/drawing/2014/main" id="{D2F4EAD5-8D4B-4CC2-A914-7F22C44CE841}"/>
                  </a:ext>
                </a:extLst>
              </p:cNvPr>
              <p:cNvSpPr>
                <a:spLocks/>
              </p:cNvSpPr>
              <p:nvPr/>
            </p:nvSpPr>
            <p:spPr bwMode="auto">
              <a:xfrm>
                <a:off x="2603" y="1471"/>
                <a:ext cx="759" cy="629"/>
              </a:xfrm>
              <a:custGeom>
                <a:avLst/>
                <a:gdLst>
                  <a:gd name="T0" fmla="*/ 662 w 759"/>
                  <a:gd name="T1" fmla="*/ 0 h 629"/>
                  <a:gd name="T2" fmla="*/ 691 w 759"/>
                  <a:gd name="T3" fmla="*/ 110 h 629"/>
                  <a:gd name="T4" fmla="*/ 744 w 759"/>
                  <a:gd name="T5" fmla="*/ 166 h 629"/>
                  <a:gd name="T6" fmla="*/ 759 w 759"/>
                  <a:gd name="T7" fmla="*/ 247 h 629"/>
                  <a:gd name="T8" fmla="*/ 731 w 759"/>
                  <a:gd name="T9" fmla="*/ 459 h 629"/>
                  <a:gd name="T10" fmla="*/ 703 w 759"/>
                  <a:gd name="T11" fmla="*/ 467 h 629"/>
                  <a:gd name="T12" fmla="*/ 692 w 759"/>
                  <a:gd name="T13" fmla="*/ 470 h 629"/>
                  <a:gd name="T14" fmla="*/ 660 w 759"/>
                  <a:gd name="T15" fmla="*/ 478 h 629"/>
                  <a:gd name="T16" fmla="*/ 656 w 759"/>
                  <a:gd name="T17" fmla="*/ 479 h 629"/>
                  <a:gd name="T18" fmla="*/ 604 w 759"/>
                  <a:gd name="T19" fmla="*/ 492 h 629"/>
                  <a:gd name="T20" fmla="*/ 576 w 759"/>
                  <a:gd name="T21" fmla="*/ 500 h 629"/>
                  <a:gd name="T22" fmla="*/ 561 w 759"/>
                  <a:gd name="T23" fmla="*/ 505 h 629"/>
                  <a:gd name="T24" fmla="*/ 530 w 759"/>
                  <a:gd name="T25" fmla="*/ 527 h 629"/>
                  <a:gd name="T26" fmla="*/ 505 w 759"/>
                  <a:gd name="T27" fmla="*/ 545 h 629"/>
                  <a:gd name="T28" fmla="*/ 505 w 759"/>
                  <a:gd name="T29" fmla="*/ 545 h 629"/>
                  <a:gd name="T30" fmla="*/ 460 w 759"/>
                  <a:gd name="T31" fmla="*/ 579 h 629"/>
                  <a:gd name="T32" fmla="*/ 446 w 759"/>
                  <a:gd name="T33" fmla="*/ 588 h 629"/>
                  <a:gd name="T34" fmla="*/ 414 w 759"/>
                  <a:gd name="T35" fmla="*/ 613 h 629"/>
                  <a:gd name="T36" fmla="*/ 346 w 759"/>
                  <a:gd name="T37" fmla="*/ 618 h 629"/>
                  <a:gd name="T38" fmla="*/ 231 w 759"/>
                  <a:gd name="T39" fmla="*/ 629 h 629"/>
                  <a:gd name="T40" fmla="*/ 230 w 759"/>
                  <a:gd name="T41" fmla="*/ 627 h 629"/>
                  <a:gd name="T42" fmla="*/ 218 w 759"/>
                  <a:gd name="T43" fmla="*/ 608 h 629"/>
                  <a:gd name="T44" fmla="*/ 176 w 759"/>
                  <a:gd name="T45" fmla="*/ 544 h 629"/>
                  <a:gd name="T46" fmla="*/ 171 w 759"/>
                  <a:gd name="T47" fmla="*/ 537 h 629"/>
                  <a:gd name="T48" fmla="*/ 164 w 759"/>
                  <a:gd name="T49" fmla="*/ 533 h 629"/>
                  <a:gd name="T50" fmla="*/ 95 w 759"/>
                  <a:gd name="T51" fmla="*/ 490 h 629"/>
                  <a:gd name="T52" fmla="*/ 107 w 759"/>
                  <a:gd name="T53" fmla="*/ 460 h 629"/>
                  <a:gd name="T54" fmla="*/ 117 w 759"/>
                  <a:gd name="T55" fmla="*/ 434 h 629"/>
                  <a:gd name="T56" fmla="*/ 52 w 759"/>
                  <a:gd name="T57" fmla="*/ 419 h 629"/>
                  <a:gd name="T58" fmla="*/ 41 w 759"/>
                  <a:gd name="T59" fmla="*/ 361 h 629"/>
                  <a:gd name="T60" fmla="*/ 40 w 759"/>
                  <a:gd name="T61" fmla="*/ 355 h 629"/>
                  <a:gd name="T62" fmla="*/ 38 w 759"/>
                  <a:gd name="T63" fmla="*/ 353 h 629"/>
                  <a:gd name="T64" fmla="*/ 29 w 759"/>
                  <a:gd name="T65" fmla="*/ 351 h 629"/>
                  <a:gd name="T66" fmla="*/ 31 w 759"/>
                  <a:gd name="T67" fmla="*/ 335 h 629"/>
                  <a:gd name="T68" fmla="*/ 36 w 759"/>
                  <a:gd name="T69" fmla="*/ 284 h 629"/>
                  <a:gd name="T70" fmla="*/ 36 w 759"/>
                  <a:gd name="T71" fmla="*/ 284 h 629"/>
                  <a:gd name="T72" fmla="*/ 27 w 759"/>
                  <a:gd name="T73" fmla="*/ 275 h 629"/>
                  <a:gd name="T74" fmla="*/ 6 w 759"/>
                  <a:gd name="T75" fmla="*/ 255 h 629"/>
                  <a:gd name="T76" fmla="*/ 0 w 759"/>
                  <a:gd name="T77" fmla="*/ 251 h 629"/>
                  <a:gd name="T78" fmla="*/ 4 w 759"/>
                  <a:gd name="T79" fmla="*/ 232 h 629"/>
                  <a:gd name="T80" fmla="*/ 4 w 759"/>
                  <a:gd name="T81" fmla="*/ 207 h 629"/>
                  <a:gd name="T82" fmla="*/ 2 w 759"/>
                  <a:gd name="T83" fmla="*/ 155 h 629"/>
                  <a:gd name="T84" fmla="*/ 97 w 759"/>
                  <a:gd name="T85" fmla="*/ 119 h 629"/>
                  <a:gd name="T86" fmla="*/ 105 w 759"/>
                  <a:gd name="T87" fmla="*/ 116 h 629"/>
                  <a:gd name="T88" fmla="*/ 156 w 759"/>
                  <a:gd name="T89" fmla="*/ 107 h 629"/>
                  <a:gd name="T90" fmla="*/ 191 w 759"/>
                  <a:gd name="T91" fmla="*/ 99 h 629"/>
                  <a:gd name="T92" fmla="*/ 227 w 759"/>
                  <a:gd name="T93" fmla="*/ 92 h 629"/>
                  <a:gd name="T94" fmla="*/ 228 w 759"/>
                  <a:gd name="T95" fmla="*/ 92 h 629"/>
                  <a:gd name="T96" fmla="*/ 264 w 759"/>
                  <a:gd name="T97" fmla="*/ 56 h 629"/>
                  <a:gd name="T98" fmla="*/ 281 w 759"/>
                  <a:gd name="T99" fmla="*/ 38 h 629"/>
                  <a:gd name="T100" fmla="*/ 303 w 759"/>
                  <a:gd name="T101" fmla="*/ 58 h 629"/>
                  <a:gd name="T102" fmla="*/ 358 w 759"/>
                  <a:gd name="T103" fmla="*/ 55 h 629"/>
                  <a:gd name="T104" fmla="*/ 383 w 759"/>
                  <a:gd name="T105" fmla="*/ 43 h 629"/>
                  <a:gd name="T106" fmla="*/ 442 w 759"/>
                  <a:gd name="T107" fmla="*/ 15 h 629"/>
                  <a:gd name="T108" fmla="*/ 458 w 759"/>
                  <a:gd name="T109" fmla="*/ 13 h 629"/>
                  <a:gd name="T110" fmla="*/ 576 w 759"/>
                  <a:gd name="T111" fmla="*/ 6 h 629"/>
                  <a:gd name="T112" fmla="*/ 662 w 759"/>
                  <a:gd name="T113"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59" h="629">
                    <a:moveTo>
                      <a:pt x="662" y="0"/>
                    </a:moveTo>
                    <a:lnTo>
                      <a:pt x="691" y="110"/>
                    </a:lnTo>
                    <a:lnTo>
                      <a:pt x="744" y="166"/>
                    </a:lnTo>
                    <a:lnTo>
                      <a:pt x="759" y="247"/>
                    </a:lnTo>
                    <a:lnTo>
                      <a:pt x="731" y="459"/>
                    </a:lnTo>
                    <a:lnTo>
                      <a:pt x="703" y="467"/>
                    </a:lnTo>
                    <a:lnTo>
                      <a:pt x="692" y="470"/>
                    </a:lnTo>
                    <a:lnTo>
                      <a:pt x="660" y="478"/>
                    </a:lnTo>
                    <a:lnTo>
                      <a:pt x="656" y="479"/>
                    </a:lnTo>
                    <a:lnTo>
                      <a:pt x="604" y="492"/>
                    </a:lnTo>
                    <a:lnTo>
                      <a:pt x="576" y="500"/>
                    </a:lnTo>
                    <a:lnTo>
                      <a:pt x="561" y="505"/>
                    </a:lnTo>
                    <a:lnTo>
                      <a:pt x="530" y="527"/>
                    </a:lnTo>
                    <a:lnTo>
                      <a:pt x="505" y="545"/>
                    </a:lnTo>
                    <a:lnTo>
                      <a:pt x="505" y="545"/>
                    </a:lnTo>
                    <a:lnTo>
                      <a:pt x="460" y="579"/>
                    </a:lnTo>
                    <a:lnTo>
                      <a:pt x="446" y="588"/>
                    </a:lnTo>
                    <a:lnTo>
                      <a:pt x="414" y="613"/>
                    </a:lnTo>
                    <a:lnTo>
                      <a:pt x="346" y="618"/>
                    </a:lnTo>
                    <a:lnTo>
                      <a:pt x="231" y="629"/>
                    </a:lnTo>
                    <a:lnTo>
                      <a:pt x="230" y="627"/>
                    </a:lnTo>
                    <a:lnTo>
                      <a:pt x="218" y="608"/>
                    </a:lnTo>
                    <a:lnTo>
                      <a:pt x="176" y="544"/>
                    </a:lnTo>
                    <a:lnTo>
                      <a:pt x="171" y="537"/>
                    </a:lnTo>
                    <a:lnTo>
                      <a:pt x="164" y="533"/>
                    </a:lnTo>
                    <a:lnTo>
                      <a:pt x="95" y="490"/>
                    </a:lnTo>
                    <a:lnTo>
                      <a:pt x="107" y="460"/>
                    </a:lnTo>
                    <a:lnTo>
                      <a:pt x="117" y="434"/>
                    </a:lnTo>
                    <a:lnTo>
                      <a:pt x="52" y="419"/>
                    </a:lnTo>
                    <a:lnTo>
                      <a:pt x="41" y="361"/>
                    </a:lnTo>
                    <a:lnTo>
                      <a:pt x="40" y="355"/>
                    </a:lnTo>
                    <a:lnTo>
                      <a:pt x="38" y="353"/>
                    </a:lnTo>
                    <a:lnTo>
                      <a:pt x="29" y="351"/>
                    </a:lnTo>
                    <a:lnTo>
                      <a:pt x="31" y="335"/>
                    </a:lnTo>
                    <a:lnTo>
                      <a:pt x="36" y="284"/>
                    </a:lnTo>
                    <a:lnTo>
                      <a:pt x="36" y="284"/>
                    </a:lnTo>
                    <a:lnTo>
                      <a:pt x="27" y="275"/>
                    </a:lnTo>
                    <a:lnTo>
                      <a:pt x="6" y="255"/>
                    </a:lnTo>
                    <a:lnTo>
                      <a:pt x="0" y="251"/>
                    </a:lnTo>
                    <a:lnTo>
                      <a:pt x="4" y="232"/>
                    </a:lnTo>
                    <a:lnTo>
                      <a:pt x="4" y="207"/>
                    </a:lnTo>
                    <a:lnTo>
                      <a:pt x="2" y="155"/>
                    </a:lnTo>
                    <a:lnTo>
                      <a:pt x="97" y="119"/>
                    </a:lnTo>
                    <a:lnTo>
                      <a:pt x="105" y="116"/>
                    </a:lnTo>
                    <a:lnTo>
                      <a:pt x="156" y="107"/>
                    </a:lnTo>
                    <a:lnTo>
                      <a:pt x="191" y="99"/>
                    </a:lnTo>
                    <a:lnTo>
                      <a:pt x="227" y="92"/>
                    </a:lnTo>
                    <a:lnTo>
                      <a:pt x="228" y="92"/>
                    </a:lnTo>
                    <a:lnTo>
                      <a:pt x="264" y="56"/>
                    </a:lnTo>
                    <a:lnTo>
                      <a:pt x="281" y="38"/>
                    </a:lnTo>
                    <a:lnTo>
                      <a:pt x="303" y="58"/>
                    </a:lnTo>
                    <a:lnTo>
                      <a:pt x="358" y="55"/>
                    </a:lnTo>
                    <a:lnTo>
                      <a:pt x="383" y="43"/>
                    </a:lnTo>
                    <a:lnTo>
                      <a:pt x="442" y="15"/>
                    </a:lnTo>
                    <a:lnTo>
                      <a:pt x="458" y="13"/>
                    </a:lnTo>
                    <a:lnTo>
                      <a:pt x="576" y="6"/>
                    </a:lnTo>
                    <a:lnTo>
                      <a:pt x="662" y="0"/>
                    </a:lnTo>
                    <a:close/>
                  </a:path>
                </a:pathLst>
              </a:custGeom>
              <a:solidFill>
                <a:schemeClr val="accent1">
                  <a:lumMod val="60000"/>
                  <a:lumOff val="40000"/>
                </a:schemeClr>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sp>
            <p:nvSpPr>
              <p:cNvPr id="33" name="Freeform 31">
                <a:extLst>
                  <a:ext uri="{FF2B5EF4-FFF2-40B4-BE49-F238E27FC236}">
                    <a16:creationId xmlns:a16="http://schemas.microsoft.com/office/drawing/2014/main" id="{69D3B7D9-CCEB-4770-A674-1452A2C1073C}"/>
                  </a:ext>
                </a:extLst>
              </p:cNvPr>
              <p:cNvSpPr>
                <a:spLocks/>
              </p:cNvSpPr>
              <p:nvPr/>
            </p:nvSpPr>
            <p:spPr bwMode="auto">
              <a:xfrm>
                <a:off x="2250" y="2084"/>
                <a:ext cx="767" cy="499"/>
              </a:xfrm>
              <a:custGeom>
                <a:avLst/>
                <a:gdLst>
                  <a:gd name="T0" fmla="*/ 12 w 767"/>
                  <a:gd name="T1" fmla="*/ 155 h 499"/>
                  <a:gd name="T2" fmla="*/ 21 w 767"/>
                  <a:gd name="T3" fmla="*/ 150 h 499"/>
                  <a:gd name="T4" fmla="*/ 26 w 767"/>
                  <a:gd name="T5" fmla="*/ 147 h 499"/>
                  <a:gd name="T6" fmla="*/ 35 w 767"/>
                  <a:gd name="T7" fmla="*/ 141 h 499"/>
                  <a:gd name="T8" fmla="*/ 70 w 767"/>
                  <a:gd name="T9" fmla="*/ 121 h 499"/>
                  <a:gd name="T10" fmla="*/ 103 w 767"/>
                  <a:gd name="T11" fmla="*/ 108 h 499"/>
                  <a:gd name="T12" fmla="*/ 158 w 767"/>
                  <a:gd name="T13" fmla="*/ 87 h 499"/>
                  <a:gd name="T14" fmla="*/ 187 w 767"/>
                  <a:gd name="T15" fmla="*/ 76 h 499"/>
                  <a:gd name="T16" fmla="*/ 204 w 767"/>
                  <a:gd name="T17" fmla="*/ 69 h 499"/>
                  <a:gd name="T18" fmla="*/ 349 w 767"/>
                  <a:gd name="T19" fmla="*/ 68 h 499"/>
                  <a:gd name="T20" fmla="*/ 360 w 767"/>
                  <a:gd name="T21" fmla="*/ 68 h 499"/>
                  <a:gd name="T22" fmla="*/ 364 w 767"/>
                  <a:gd name="T23" fmla="*/ 67 h 499"/>
                  <a:gd name="T24" fmla="*/ 411 w 767"/>
                  <a:gd name="T25" fmla="*/ 52 h 499"/>
                  <a:gd name="T26" fmla="*/ 495 w 767"/>
                  <a:gd name="T27" fmla="*/ 23 h 499"/>
                  <a:gd name="T28" fmla="*/ 523 w 767"/>
                  <a:gd name="T29" fmla="*/ 21 h 499"/>
                  <a:gd name="T30" fmla="*/ 527 w 767"/>
                  <a:gd name="T31" fmla="*/ 21 h 499"/>
                  <a:gd name="T32" fmla="*/ 581 w 767"/>
                  <a:gd name="T33" fmla="*/ 16 h 499"/>
                  <a:gd name="T34" fmla="*/ 584 w 767"/>
                  <a:gd name="T35" fmla="*/ 16 h 499"/>
                  <a:gd name="T36" fmla="*/ 699 w 767"/>
                  <a:gd name="T37" fmla="*/ 5 h 499"/>
                  <a:gd name="T38" fmla="*/ 767 w 767"/>
                  <a:gd name="T39" fmla="*/ 0 h 499"/>
                  <a:gd name="T40" fmla="*/ 760 w 767"/>
                  <a:gd name="T41" fmla="*/ 11 h 499"/>
                  <a:gd name="T42" fmla="*/ 746 w 767"/>
                  <a:gd name="T43" fmla="*/ 32 h 499"/>
                  <a:gd name="T44" fmla="*/ 719 w 767"/>
                  <a:gd name="T45" fmla="*/ 74 h 499"/>
                  <a:gd name="T46" fmla="*/ 699 w 767"/>
                  <a:gd name="T47" fmla="*/ 107 h 499"/>
                  <a:gd name="T48" fmla="*/ 674 w 767"/>
                  <a:gd name="T49" fmla="*/ 147 h 499"/>
                  <a:gd name="T50" fmla="*/ 662 w 767"/>
                  <a:gd name="T51" fmla="*/ 167 h 499"/>
                  <a:gd name="T52" fmla="*/ 649 w 767"/>
                  <a:gd name="T53" fmla="*/ 186 h 499"/>
                  <a:gd name="T54" fmla="*/ 637 w 767"/>
                  <a:gd name="T55" fmla="*/ 204 h 499"/>
                  <a:gd name="T56" fmla="*/ 637 w 767"/>
                  <a:gd name="T57" fmla="*/ 204 h 499"/>
                  <a:gd name="T58" fmla="*/ 612 w 767"/>
                  <a:gd name="T59" fmla="*/ 240 h 499"/>
                  <a:gd name="T60" fmla="*/ 600 w 767"/>
                  <a:gd name="T61" fmla="*/ 258 h 499"/>
                  <a:gd name="T62" fmla="*/ 588 w 767"/>
                  <a:gd name="T63" fmla="*/ 275 h 499"/>
                  <a:gd name="T64" fmla="*/ 574 w 767"/>
                  <a:gd name="T65" fmla="*/ 296 h 499"/>
                  <a:gd name="T66" fmla="*/ 553 w 767"/>
                  <a:gd name="T67" fmla="*/ 326 h 499"/>
                  <a:gd name="T68" fmla="*/ 550 w 767"/>
                  <a:gd name="T69" fmla="*/ 329 h 499"/>
                  <a:gd name="T70" fmla="*/ 542 w 767"/>
                  <a:gd name="T71" fmla="*/ 341 h 499"/>
                  <a:gd name="T72" fmla="*/ 529 w 767"/>
                  <a:gd name="T73" fmla="*/ 375 h 499"/>
                  <a:gd name="T74" fmla="*/ 521 w 767"/>
                  <a:gd name="T75" fmla="*/ 398 h 499"/>
                  <a:gd name="T76" fmla="*/ 495 w 767"/>
                  <a:gd name="T77" fmla="*/ 428 h 499"/>
                  <a:gd name="T78" fmla="*/ 475 w 767"/>
                  <a:gd name="T79" fmla="*/ 452 h 499"/>
                  <a:gd name="T80" fmla="*/ 457 w 767"/>
                  <a:gd name="T81" fmla="*/ 470 h 499"/>
                  <a:gd name="T82" fmla="*/ 441 w 767"/>
                  <a:gd name="T83" fmla="*/ 484 h 499"/>
                  <a:gd name="T84" fmla="*/ 426 w 767"/>
                  <a:gd name="T85" fmla="*/ 499 h 499"/>
                  <a:gd name="T86" fmla="*/ 323 w 767"/>
                  <a:gd name="T87" fmla="*/ 484 h 499"/>
                  <a:gd name="T88" fmla="*/ 227 w 767"/>
                  <a:gd name="T89" fmla="*/ 437 h 499"/>
                  <a:gd name="T90" fmla="*/ 173 w 767"/>
                  <a:gd name="T91" fmla="*/ 488 h 499"/>
                  <a:gd name="T92" fmla="*/ 157 w 767"/>
                  <a:gd name="T93" fmla="*/ 470 h 499"/>
                  <a:gd name="T94" fmla="*/ 95 w 767"/>
                  <a:gd name="T95" fmla="*/ 398 h 499"/>
                  <a:gd name="T96" fmla="*/ 93 w 767"/>
                  <a:gd name="T97" fmla="*/ 383 h 499"/>
                  <a:gd name="T98" fmla="*/ 85 w 767"/>
                  <a:gd name="T99" fmla="*/ 301 h 499"/>
                  <a:gd name="T100" fmla="*/ 64 w 767"/>
                  <a:gd name="T101" fmla="*/ 293 h 499"/>
                  <a:gd name="T102" fmla="*/ 35 w 767"/>
                  <a:gd name="T103" fmla="*/ 279 h 499"/>
                  <a:gd name="T104" fmla="*/ 20 w 767"/>
                  <a:gd name="T105" fmla="*/ 280 h 499"/>
                  <a:gd name="T106" fmla="*/ 20 w 767"/>
                  <a:gd name="T107" fmla="*/ 271 h 499"/>
                  <a:gd name="T108" fmla="*/ 21 w 767"/>
                  <a:gd name="T109" fmla="*/ 252 h 499"/>
                  <a:gd name="T110" fmla="*/ 21 w 767"/>
                  <a:gd name="T111" fmla="*/ 245 h 499"/>
                  <a:gd name="T112" fmla="*/ 16 w 767"/>
                  <a:gd name="T113" fmla="*/ 239 h 499"/>
                  <a:gd name="T114" fmla="*/ 0 w 767"/>
                  <a:gd name="T115" fmla="*/ 220 h 499"/>
                  <a:gd name="T116" fmla="*/ 21 w 767"/>
                  <a:gd name="T117" fmla="*/ 194 h 499"/>
                  <a:gd name="T118" fmla="*/ 15 w 767"/>
                  <a:gd name="T119" fmla="*/ 164 h 499"/>
                  <a:gd name="T120" fmla="*/ 12 w 767"/>
                  <a:gd name="T121" fmla="*/ 155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7" h="499">
                    <a:moveTo>
                      <a:pt x="12" y="155"/>
                    </a:moveTo>
                    <a:lnTo>
                      <a:pt x="21" y="150"/>
                    </a:lnTo>
                    <a:lnTo>
                      <a:pt x="26" y="147"/>
                    </a:lnTo>
                    <a:lnTo>
                      <a:pt x="35" y="141"/>
                    </a:lnTo>
                    <a:lnTo>
                      <a:pt x="70" y="121"/>
                    </a:lnTo>
                    <a:lnTo>
                      <a:pt x="103" y="108"/>
                    </a:lnTo>
                    <a:lnTo>
                      <a:pt x="158" y="87"/>
                    </a:lnTo>
                    <a:lnTo>
                      <a:pt x="187" y="76"/>
                    </a:lnTo>
                    <a:lnTo>
                      <a:pt x="204" y="69"/>
                    </a:lnTo>
                    <a:lnTo>
                      <a:pt x="349" y="68"/>
                    </a:lnTo>
                    <a:lnTo>
                      <a:pt x="360" y="68"/>
                    </a:lnTo>
                    <a:lnTo>
                      <a:pt x="364" y="67"/>
                    </a:lnTo>
                    <a:lnTo>
                      <a:pt x="411" y="52"/>
                    </a:lnTo>
                    <a:lnTo>
                      <a:pt x="495" y="23"/>
                    </a:lnTo>
                    <a:lnTo>
                      <a:pt x="523" y="21"/>
                    </a:lnTo>
                    <a:lnTo>
                      <a:pt x="527" y="21"/>
                    </a:lnTo>
                    <a:lnTo>
                      <a:pt x="581" y="16"/>
                    </a:lnTo>
                    <a:lnTo>
                      <a:pt x="584" y="16"/>
                    </a:lnTo>
                    <a:lnTo>
                      <a:pt x="699" y="5"/>
                    </a:lnTo>
                    <a:lnTo>
                      <a:pt x="767" y="0"/>
                    </a:lnTo>
                    <a:lnTo>
                      <a:pt x="760" y="11"/>
                    </a:lnTo>
                    <a:lnTo>
                      <a:pt x="746" y="32"/>
                    </a:lnTo>
                    <a:lnTo>
                      <a:pt x="719" y="74"/>
                    </a:lnTo>
                    <a:lnTo>
                      <a:pt x="699" y="107"/>
                    </a:lnTo>
                    <a:lnTo>
                      <a:pt x="674" y="147"/>
                    </a:lnTo>
                    <a:lnTo>
                      <a:pt x="662" y="167"/>
                    </a:lnTo>
                    <a:lnTo>
                      <a:pt x="649" y="186"/>
                    </a:lnTo>
                    <a:lnTo>
                      <a:pt x="637" y="204"/>
                    </a:lnTo>
                    <a:lnTo>
                      <a:pt x="637" y="204"/>
                    </a:lnTo>
                    <a:lnTo>
                      <a:pt x="612" y="240"/>
                    </a:lnTo>
                    <a:lnTo>
                      <a:pt x="600" y="258"/>
                    </a:lnTo>
                    <a:lnTo>
                      <a:pt x="588" y="275"/>
                    </a:lnTo>
                    <a:lnTo>
                      <a:pt x="574" y="296"/>
                    </a:lnTo>
                    <a:lnTo>
                      <a:pt x="553" y="326"/>
                    </a:lnTo>
                    <a:lnTo>
                      <a:pt x="550" y="329"/>
                    </a:lnTo>
                    <a:lnTo>
                      <a:pt x="542" y="341"/>
                    </a:lnTo>
                    <a:lnTo>
                      <a:pt x="529" y="375"/>
                    </a:lnTo>
                    <a:lnTo>
                      <a:pt x="521" y="398"/>
                    </a:lnTo>
                    <a:lnTo>
                      <a:pt x="495" y="428"/>
                    </a:lnTo>
                    <a:lnTo>
                      <a:pt x="475" y="452"/>
                    </a:lnTo>
                    <a:lnTo>
                      <a:pt x="457" y="470"/>
                    </a:lnTo>
                    <a:lnTo>
                      <a:pt x="441" y="484"/>
                    </a:lnTo>
                    <a:lnTo>
                      <a:pt x="426" y="499"/>
                    </a:lnTo>
                    <a:lnTo>
                      <a:pt x="323" y="484"/>
                    </a:lnTo>
                    <a:lnTo>
                      <a:pt x="227" y="437"/>
                    </a:lnTo>
                    <a:lnTo>
                      <a:pt x="173" y="488"/>
                    </a:lnTo>
                    <a:lnTo>
                      <a:pt x="157" y="470"/>
                    </a:lnTo>
                    <a:lnTo>
                      <a:pt x="95" y="398"/>
                    </a:lnTo>
                    <a:lnTo>
                      <a:pt x="93" y="383"/>
                    </a:lnTo>
                    <a:lnTo>
                      <a:pt x="85" y="301"/>
                    </a:lnTo>
                    <a:lnTo>
                      <a:pt x="64" y="293"/>
                    </a:lnTo>
                    <a:lnTo>
                      <a:pt x="35" y="279"/>
                    </a:lnTo>
                    <a:lnTo>
                      <a:pt x="20" y="280"/>
                    </a:lnTo>
                    <a:lnTo>
                      <a:pt x="20" y="271"/>
                    </a:lnTo>
                    <a:lnTo>
                      <a:pt x="21" y="252"/>
                    </a:lnTo>
                    <a:lnTo>
                      <a:pt x="21" y="245"/>
                    </a:lnTo>
                    <a:lnTo>
                      <a:pt x="16" y="239"/>
                    </a:lnTo>
                    <a:lnTo>
                      <a:pt x="0" y="220"/>
                    </a:lnTo>
                    <a:lnTo>
                      <a:pt x="21" y="194"/>
                    </a:lnTo>
                    <a:lnTo>
                      <a:pt x="15" y="164"/>
                    </a:lnTo>
                    <a:lnTo>
                      <a:pt x="12" y="155"/>
                    </a:lnTo>
                    <a:close/>
                  </a:path>
                </a:pathLst>
              </a:custGeom>
              <a:solidFill>
                <a:srgbClr val="ED7D31">
                  <a:lumMod val="75000"/>
                </a:srgbClr>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sp>
            <p:nvSpPr>
              <p:cNvPr id="34" name="Freeform 32">
                <a:extLst>
                  <a:ext uri="{FF2B5EF4-FFF2-40B4-BE49-F238E27FC236}">
                    <a16:creationId xmlns:a16="http://schemas.microsoft.com/office/drawing/2014/main" id="{976E8CD8-9CF3-449C-90BC-5457B31F6BD2}"/>
                  </a:ext>
                </a:extLst>
              </p:cNvPr>
              <p:cNvSpPr>
                <a:spLocks/>
              </p:cNvSpPr>
              <p:nvPr/>
            </p:nvSpPr>
            <p:spPr bwMode="auto">
              <a:xfrm>
                <a:off x="1921" y="2304"/>
                <a:ext cx="502" cy="290"/>
              </a:xfrm>
              <a:custGeom>
                <a:avLst/>
                <a:gdLst>
                  <a:gd name="T0" fmla="*/ 7 w 502"/>
                  <a:gd name="T1" fmla="*/ 212 h 290"/>
                  <a:gd name="T2" fmla="*/ 35 w 502"/>
                  <a:gd name="T3" fmla="*/ 182 h 290"/>
                  <a:gd name="T4" fmla="*/ 5 w 502"/>
                  <a:gd name="T5" fmla="*/ 133 h 290"/>
                  <a:gd name="T6" fmla="*/ 39 w 502"/>
                  <a:gd name="T7" fmla="*/ 101 h 290"/>
                  <a:gd name="T8" fmla="*/ 62 w 502"/>
                  <a:gd name="T9" fmla="*/ 89 h 290"/>
                  <a:gd name="T10" fmla="*/ 71 w 502"/>
                  <a:gd name="T11" fmla="*/ 83 h 290"/>
                  <a:gd name="T12" fmla="*/ 115 w 502"/>
                  <a:gd name="T13" fmla="*/ 86 h 290"/>
                  <a:gd name="T14" fmla="*/ 162 w 502"/>
                  <a:gd name="T15" fmla="*/ 90 h 290"/>
                  <a:gd name="T16" fmla="*/ 169 w 502"/>
                  <a:gd name="T17" fmla="*/ 90 h 290"/>
                  <a:gd name="T18" fmla="*/ 205 w 502"/>
                  <a:gd name="T19" fmla="*/ 55 h 290"/>
                  <a:gd name="T20" fmla="*/ 227 w 502"/>
                  <a:gd name="T21" fmla="*/ 24 h 290"/>
                  <a:gd name="T22" fmla="*/ 266 w 502"/>
                  <a:gd name="T23" fmla="*/ 23 h 290"/>
                  <a:gd name="T24" fmla="*/ 328 w 502"/>
                  <a:gd name="T25" fmla="*/ 2 h 290"/>
                  <a:gd name="T26" fmla="*/ 329 w 502"/>
                  <a:gd name="T27" fmla="*/ 0 h 290"/>
                  <a:gd name="T28" fmla="*/ 345 w 502"/>
                  <a:gd name="T29" fmla="*/ 19 h 290"/>
                  <a:gd name="T30" fmla="*/ 350 w 502"/>
                  <a:gd name="T31" fmla="*/ 25 h 290"/>
                  <a:gd name="T32" fmla="*/ 350 w 502"/>
                  <a:gd name="T33" fmla="*/ 32 h 290"/>
                  <a:gd name="T34" fmla="*/ 349 w 502"/>
                  <a:gd name="T35" fmla="*/ 51 h 290"/>
                  <a:gd name="T36" fmla="*/ 349 w 502"/>
                  <a:gd name="T37" fmla="*/ 60 h 290"/>
                  <a:gd name="T38" fmla="*/ 364 w 502"/>
                  <a:gd name="T39" fmla="*/ 59 h 290"/>
                  <a:gd name="T40" fmla="*/ 393 w 502"/>
                  <a:gd name="T41" fmla="*/ 73 h 290"/>
                  <a:gd name="T42" fmla="*/ 414 w 502"/>
                  <a:gd name="T43" fmla="*/ 81 h 290"/>
                  <a:gd name="T44" fmla="*/ 422 w 502"/>
                  <a:gd name="T45" fmla="*/ 163 h 290"/>
                  <a:gd name="T46" fmla="*/ 424 w 502"/>
                  <a:gd name="T47" fmla="*/ 178 h 290"/>
                  <a:gd name="T48" fmla="*/ 486 w 502"/>
                  <a:gd name="T49" fmla="*/ 250 h 290"/>
                  <a:gd name="T50" fmla="*/ 502 w 502"/>
                  <a:gd name="T51" fmla="*/ 268 h 290"/>
                  <a:gd name="T52" fmla="*/ 496 w 502"/>
                  <a:gd name="T53" fmla="*/ 267 h 290"/>
                  <a:gd name="T54" fmla="*/ 486 w 502"/>
                  <a:gd name="T55" fmla="*/ 266 h 290"/>
                  <a:gd name="T56" fmla="*/ 449 w 502"/>
                  <a:gd name="T57" fmla="*/ 260 h 290"/>
                  <a:gd name="T58" fmla="*/ 442 w 502"/>
                  <a:gd name="T59" fmla="*/ 259 h 290"/>
                  <a:gd name="T60" fmla="*/ 421 w 502"/>
                  <a:gd name="T61" fmla="*/ 269 h 290"/>
                  <a:gd name="T62" fmla="*/ 408 w 502"/>
                  <a:gd name="T63" fmla="*/ 275 h 290"/>
                  <a:gd name="T64" fmla="*/ 400 w 502"/>
                  <a:gd name="T65" fmla="*/ 257 h 290"/>
                  <a:gd name="T66" fmla="*/ 398 w 502"/>
                  <a:gd name="T67" fmla="*/ 253 h 290"/>
                  <a:gd name="T68" fmla="*/ 396 w 502"/>
                  <a:gd name="T69" fmla="*/ 254 h 290"/>
                  <a:gd name="T70" fmla="*/ 382 w 502"/>
                  <a:gd name="T71" fmla="*/ 259 h 290"/>
                  <a:gd name="T72" fmla="*/ 380 w 502"/>
                  <a:gd name="T73" fmla="*/ 260 h 290"/>
                  <a:gd name="T74" fmla="*/ 316 w 502"/>
                  <a:gd name="T75" fmla="*/ 290 h 290"/>
                  <a:gd name="T76" fmla="*/ 293 w 502"/>
                  <a:gd name="T77" fmla="*/ 280 h 290"/>
                  <a:gd name="T78" fmla="*/ 284 w 502"/>
                  <a:gd name="T79" fmla="*/ 276 h 290"/>
                  <a:gd name="T80" fmla="*/ 59 w 502"/>
                  <a:gd name="T81" fmla="*/ 281 h 290"/>
                  <a:gd name="T82" fmla="*/ 16 w 502"/>
                  <a:gd name="T83" fmla="*/ 281 h 290"/>
                  <a:gd name="T84" fmla="*/ 0 w 502"/>
                  <a:gd name="T85" fmla="*/ 282 h 290"/>
                  <a:gd name="T86" fmla="*/ 9 w 502"/>
                  <a:gd name="T87" fmla="*/ 273 h 290"/>
                  <a:gd name="T88" fmla="*/ 22 w 502"/>
                  <a:gd name="T89" fmla="*/ 243 h 290"/>
                  <a:gd name="T90" fmla="*/ 20 w 502"/>
                  <a:gd name="T91" fmla="*/ 215 h 290"/>
                  <a:gd name="T92" fmla="*/ 7 w 502"/>
                  <a:gd name="T93" fmla="*/ 212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2" h="290">
                    <a:moveTo>
                      <a:pt x="7" y="212"/>
                    </a:moveTo>
                    <a:lnTo>
                      <a:pt x="35" y="182"/>
                    </a:lnTo>
                    <a:lnTo>
                      <a:pt x="5" y="133"/>
                    </a:lnTo>
                    <a:lnTo>
                      <a:pt x="39" y="101"/>
                    </a:lnTo>
                    <a:lnTo>
                      <a:pt x="62" y="89"/>
                    </a:lnTo>
                    <a:lnTo>
                      <a:pt x="71" y="83"/>
                    </a:lnTo>
                    <a:lnTo>
                      <a:pt x="115" y="86"/>
                    </a:lnTo>
                    <a:lnTo>
                      <a:pt x="162" y="90"/>
                    </a:lnTo>
                    <a:lnTo>
                      <a:pt x="169" y="90"/>
                    </a:lnTo>
                    <a:lnTo>
                      <a:pt x="205" y="55"/>
                    </a:lnTo>
                    <a:lnTo>
                      <a:pt x="227" y="24"/>
                    </a:lnTo>
                    <a:lnTo>
                      <a:pt x="266" y="23"/>
                    </a:lnTo>
                    <a:lnTo>
                      <a:pt x="328" y="2"/>
                    </a:lnTo>
                    <a:lnTo>
                      <a:pt x="329" y="0"/>
                    </a:lnTo>
                    <a:lnTo>
                      <a:pt x="345" y="19"/>
                    </a:lnTo>
                    <a:lnTo>
                      <a:pt x="350" y="25"/>
                    </a:lnTo>
                    <a:lnTo>
                      <a:pt x="350" y="32"/>
                    </a:lnTo>
                    <a:lnTo>
                      <a:pt x="349" y="51"/>
                    </a:lnTo>
                    <a:lnTo>
                      <a:pt x="349" y="60"/>
                    </a:lnTo>
                    <a:lnTo>
                      <a:pt x="364" y="59"/>
                    </a:lnTo>
                    <a:lnTo>
                      <a:pt x="393" y="73"/>
                    </a:lnTo>
                    <a:lnTo>
                      <a:pt x="414" y="81"/>
                    </a:lnTo>
                    <a:lnTo>
                      <a:pt x="422" y="163"/>
                    </a:lnTo>
                    <a:lnTo>
                      <a:pt x="424" y="178"/>
                    </a:lnTo>
                    <a:lnTo>
                      <a:pt x="486" y="250"/>
                    </a:lnTo>
                    <a:lnTo>
                      <a:pt x="502" y="268"/>
                    </a:lnTo>
                    <a:lnTo>
                      <a:pt x="496" y="267"/>
                    </a:lnTo>
                    <a:lnTo>
                      <a:pt x="486" y="266"/>
                    </a:lnTo>
                    <a:lnTo>
                      <a:pt x="449" y="260"/>
                    </a:lnTo>
                    <a:lnTo>
                      <a:pt x="442" y="259"/>
                    </a:lnTo>
                    <a:lnTo>
                      <a:pt x="421" y="269"/>
                    </a:lnTo>
                    <a:lnTo>
                      <a:pt x="408" y="275"/>
                    </a:lnTo>
                    <a:lnTo>
                      <a:pt x="400" y="257"/>
                    </a:lnTo>
                    <a:lnTo>
                      <a:pt x="398" y="253"/>
                    </a:lnTo>
                    <a:lnTo>
                      <a:pt x="396" y="254"/>
                    </a:lnTo>
                    <a:lnTo>
                      <a:pt x="382" y="259"/>
                    </a:lnTo>
                    <a:lnTo>
                      <a:pt x="380" y="260"/>
                    </a:lnTo>
                    <a:lnTo>
                      <a:pt x="316" y="290"/>
                    </a:lnTo>
                    <a:lnTo>
                      <a:pt x="293" y="280"/>
                    </a:lnTo>
                    <a:lnTo>
                      <a:pt x="284" y="276"/>
                    </a:lnTo>
                    <a:lnTo>
                      <a:pt x="59" y="281"/>
                    </a:lnTo>
                    <a:lnTo>
                      <a:pt x="16" y="281"/>
                    </a:lnTo>
                    <a:lnTo>
                      <a:pt x="0" y="282"/>
                    </a:lnTo>
                    <a:lnTo>
                      <a:pt x="9" y="273"/>
                    </a:lnTo>
                    <a:lnTo>
                      <a:pt x="22" y="243"/>
                    </a:lnTo>
                    <a:lnTo>
                      <a:pt x="20" y="215"/>
                    </a:lnTo>
                    <a:lnTo>
                      <a:pt x="7" y="212"/>
                    </a:lnTo>
                    <a:close/>
                  </a:path>
                </a:pathLst>
              </a:custGeom>
              <a:solidFill>
                <a:srgbClr val="ED7D31">
                  <a:lumMod val="75000"/>
                </a:srgbClr>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sp>
            <p:nvSpPr>
              <p:cNvPr id="35" name="Freeform 33">
                <a:extLst>
                  <a:ext uri="{FF2B5EF4-FFF2-40B4-BE49-F238E27FC236}">
                    <a16:creationId xmlns:a16="http://schemas.microsoft.com/office/drawing/2014/main" id="{C96AF4D1-9559-47D8-BB01-37889358C228}"/>
                  </a:ext>
                </a:extLst>
              </p:cNvPr>
              <p:cNvSpPr>
                <a:spLocks/>
              </p:cNvSpPr>
              <p:nvPr/>
            </p:nvSpPr>
            <p:spPr bwMode="auto">
              <a:xfrm>
                <a:off x="1833" y="2557"/>
                <a:ext cx="590" cy="366"/>
              </a:xfrm>
              <a:custGeom>
                <a:avLst/>
                <a:gdLst>
                  <a:gd name="T0" fmla="*/ 88 w 590"/>
                  <a:gd name="T1" fmla="*/ 29 h 366"/>
                  <a:gd name="T2" fmla="*/ 104 w 590"/>
                  <a:gd name="T3" fmla="*/ 28 h 366"/>
                  <a:gd name="T4" fmla="*/ 147 w 590"/>
                  <a:gd name="T5" fmla="*/ 28 h 366"/>
                  <a:gd name="T6" fmla="*/ 372 w 590"/>
                  <a:gd name="T7" fmla="*/ 23 h 366"/>
                  <a:gd name="T8" fmla="*/ 381 w 590"/>
                  <a:gd name="T9" fmla="*/ 27 h 366"/>
                  <a:gd name="T10" fmla="*/ 404 w 590"/>
                  <a:gd name="T11" fmla="*/ 37 h 366"/>
                  <a:gd name="T12" fmla="*/ 468 w 590"/>
                  <a:gd name="T13" fmla="*/ 7 h 366"/>
                  <a:gd name="T14" fmla="*/ 470 w 590"/>
                  <a:gd name="T15" fmla="*/ 6 h 366"/>
                  <a:gd name="T16" fmla="*/ 484 w 590"/>
                  <a:gd name="T17" fmla="*/ 1 h 366"/>
                  <a:gd name="T18" fmla="*/ 486 w 590"/>
                  <a:gd name="T19" fmla="*/ 0 h 366"/>
                  <a:gd name="T20" fmla="*/ 488 w 590"/>
                  <a:gd name="T21" fmla="*/ 4 h 366"/>
                  <a:gd name="T22" fmla="*/ 496 w 590"/>
                  <a:gd name="T23" fmla="*/ 22 h 366"/>
                  <a:gd name="T24" fmla="*/ 509 w 590"/>
                  <a:gd name="T25" fmla="*/ 16 h 366"/>
                  <a:gd name="T26" fmla="*/ 530 w 590"/>
                  <a:gd name="T27" fmla="*/ 6 h 366"/>
                  <a:gd name="T28" fmla="*/ 537 w 590"/>
                  <a:gd name="T29" fmla="*/ 7 h 366"/>
                  <a:gd name="T30" fmla="*/ 574 w 590"/>
                  <a:gd name="T31" fmla="*/ 13 h 366"/>
                  <a:gd name="T32" fmla="*/ 584 w 590"/>
                  <a:gd name="T33" fmla="*/ 14 h 366"/>
                  <a:gd name="T34" fmla="*/ 590 w 590"/>
                  <a:gd name="T35" fmla="*/ 15 h 366"/>
                  <a:gd name="T36" fmla="*/ 590 w 590"/>
                  <a:gd name="T37" fmla="*/ 15 h 366"/>
                  <a:gd name="T38" fmla="*/ 470 w 590"/>
                  <a:gd name="T39" fmla="*/ 169 h 366"/>
                  <a:gd name="T40" fmla="*/ 465 w 590"/>
                  <a:gd name="T41" fmla="*/ 176 h 366"/>
                  <a:gd name="T42" fmla="*/ 460 w 590"/>
                  <a:gd name="T43" fmla="*/ 180 h 366"/>
                  <a:gd name="T44" fmla="*/ 459 w 590"/>
                  <a:gd name="T45" fmla="*/ 186 h 366"/>
                  <a:gd name="T46" fmla="*/ 456 w 590"/>
                  <a:gd name="T47" fmla="*/ 196 h 366"/>
                  <a:gd name="T48" fmla="*/ 450 w 590"/>
                  <a:gd name="T49" fmla="*/ 215 h 366"/>
                  <a:gd name="T50" fmla="*/ 435 w 590"/>
                  <a:gd name="T51" fmla="*/ 266 h 366"/>
                  <a:gd name="T52" fmla="*/ 405 w 590"/>
                  <a:gd name="T53" fmla="*/ 366 h 366"/>
                  <a:gd name="T54" fmla="*/ 331 w 590"/>
                  <a:gd name="T55" fmla="*/ 348 h 366"/>
                  <a:gd name="T56" fmla="*/ 330 w 590"/>
                  <a:gd name="T57" fmla="*/ 348 h 366"/>
                  <a:gd name="T58" fmla="*/ 246 w 590"/>
                  <a:gd name="T59" fmla="*/ 327 h 366"/>
                  <a:gd name="T60" fmla="*/ 109 w 590"/>
                  <a:gd name="T61" fmla="*/ 344 h 366"/>
                  <a:gd name="T62" fmla="*/ 43 w 590"/>
                  <a:gd name="T63" fmla="*/ 320 h 366"/>
                  <a:gd name="T64" fmla="*/ 42 w 590"/>
                  <a:gd name="T65" fmla="*/ 239 h 366"/>
                  <a:gd name="T66" fmla="*/ 42 w 590"/>
                  <a:gd name="T67" fmla="*/ 208 h 366"/>
                  <a:gd name="T68" fmla="*/ 42 w 590"/>
                  <a:gd name="T69" fmla="*/ 200 h 366"/>
                  <a:gd name="T70" fmla="*/ 69 w 590"/>
                  <a:gd name="T71" fmla="*/ 186 h 366"/>
                  <a:gd name="T72" fmla="*/ 82 w 590"/>
                  <a:gd name="T73" fmla="*/ 178 h 366"/>
                  <a:gd name="T74" fmla="*/ 82 w 590"/>
                  <a:gd name="T75" fmla="*/ 178 h 366"/>
                  <a:gd name="T76" fmla="*/ 93 w 590"/>
                  <a:gd name="T77" fmla="*/ 150 h 366"/>
                  <a:gd name="T78" fmla="*/ 28 w 590"/>
                  <a:gd name="T79" fmla="*/ 131 h 366"/>
                  <a:gd name="T80" fmla="*/ 0 w 590"/>
                  <a:gd name="T81" fmla="*/ 112 h 366"/>
                  <a:gd name="T82" fmla="*/ 3 w 590"/>
                  <a:gd name="T83" fmla="*/ 72 h 366"/>
                  <a:gd name="T84" fmla="*/ 40 w 590"/>
                  <a:gd name="T85" fmla="*/ 44 h 366"/>
                  <a:gd name="T86" fmla="*/ 73 w 590"/>
                  <a:gd name="T87" fmla="*/ 41 h 366"/>
                  <a:gd name="T88" fmla="*/ 75 w 590"/>
                  <a:gd name="T89" fmla="*/ 41 h 366"/>
                  <a:gd name="T90" fmla="*/ 88 w 590"/>
                  <a:gd name="T91" fmla="*/ 29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 h="366">
                    <a:moveTo>
                      <a:pt x="88" y="29"/>
                    </a:moveTo>
                    <a:lnTo>
                      <a:pt x="104" y="28"/>
                    </a:lnTo>
                    <a:lnTo>
                      <a:pt x="147" y="28"/>
                    </a:lnTo>
                    <a:lnTo>
                      <a:pt x="372" y="23"/>
                    </a:lnTo>
                    <a:lnTo>
                      <a:pt x="381" y="27"/>
                    </a:lnTo>
                    <a:lnTo>
                      <a:pt x="404" y="37"/>
                    </a:lnTo>
                    <a:lnTo>
                      <a:pt x="468" y="7"/>
                    </a:lnTo>
                    <a:lnTo>
                      <a:pt x="470" y="6"/>
                    </a:lnTo>
                    <a:lnTo>
                      <a:pt x="484" y="1"/>
                    </a:lnTo>
                    <a:lnTo>
                      <a:pt x="486" y="0"/>
                    </a:lnTo>
                    <a:lnTo>
                      <a:pt x="488" y="4"/>
                    </a:lnTo>
                    <a:lnTo>
                      <a:pt x="496" y="22"/>
                    </a:lnTo>
                    <a:lnTo>
                      <a:pt x="509" y="16"/>
                    </a:lnTo>
                    <a:lnTo>
                      <a:pt x="530" y="6"/>
                    </a:lnTo>
                    <a:lnTo>
                      <a:pt x="537" y="7"/>
                    </a:lnTo>
                    <a:lnTo>
                      <a:pt x="574" y="13"/>
                    </a:lnTo>
                    <a:lnTo>
                      <a:pt x="584" y="14"/>
                    </a:lnTo>
                    <a:lnTo>
                      <a:pt x="590" y="15"/>
                    </a:lnTo>
                    <a:lnTo>
                      <a:pt x="590" y="15"/>
                    </a:lnTo>
                    <a:lnTo>
                      <a:pt x="470" y="169"/>
                    </a:lnTo>
                    <a:lnTo>
                      <a:pt x="465" y="176"/>
                    </a:lnTo>
                    <a:lnTo>
                      <a:pt x="460" y="180"/>
                    </a:lnTo>
                    <a:lnTo>
                      <a:pt x="459" y="186"/>
                    </a:lnTo>
                    <a:lnTo>
                      <a:pt x="456" y="196"/>
                    </a:lnTo>
                    <a:lnTo>
                      <a:pt x="450" y="215"/>
                    </a:lnTo>
                    <a:lnTo>
                      <a:pt x="435" y="266"/>
                    </a:lnTo>
                    <a:lnTo>
                      <a:pt x="405" y="366"/>
                    </a:lnTo>
                    <a:lnTo>
                      <a:pt x="331" y="348"/>
                    </a:lnTo>
                    <a:lnTo>
                      <a:pt x="330" y="348"/>
                    </a:lnTo>
                    <a:lnTo>
                      <a:pt x="246" y="327"/>
                    </a:lnTo>
                    <a:lnTo>
                      <a:pt x="109" y="344"/>
                    </a:lnTo>
                    <a:lnTo>
                      <a:pt x="43" y="320"/>
                    </a:lnTo>
                    <a:lnTo>
                      <a:pt x="42" y="239"/>
                    </a:lnTo>
                    <a:lnTo>
                      <a:pt x="42" y="208"/>
                    </a:lnTo>
                    <a:lnTo>
                      <a:pt x="42" y="200"/>
                    </a:lnTo>
                    <a:lnTo>
                      <a:pt x="69" y="186"/>
                    </a:lnTo>
                    <a:lnTo>
                      <a:pt x="82" y="178"/>
                    </a:lnTo>
                    <a:lnTo>
                      <a:pt x="82" y="178"/>
                    </a:lnTo>
                    <a:lnTo>
                      <a:pt x="93" y="150"/>
                    </a:lnTo>
                    <a:lnTo>
                      <a:pt x="28" y="131"/>
                    </a:lnTo>
                    <a:lnTo>
                      <a:pt x="0" y="112"/>
                    </a:lnTo>
                    <a:lnTo>
                      <a:pt x="3" y="72"/>
                    </a:lnTo>
                    <a:lnTo>
                      <a:pt x="40" y="44"/>
                    </a:lnTo>
                    <a:lnTo>
                      <a:pt x="73" y="41"/>
                    </a:lnTo>
                    <a:lnTo>
                      <a:pt x="75" y="41"/>
                    </a:lnTo>
                    <a:lnTo>
                      <a:pt x="88" y="29"/>
                    </a:lnTo>
                    <a:close/>
                  </a:path>
                </a:pathLst>
              </a:custGeom>
              <a:solidFill>
                <a:srgbClr val="FF6699"/>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sp>
            <p:nvSpPr>
              <p:cNvPr id="36" name="Freeform 34">
                <a:extLst>
                  <a:ext uri="{FF2B5EF4-FFF2-40B4-BE49-F238E27FC236}">
                    <a16:creationId xmlns:a16="http://schemas.microsoft.com/office/drawing/2014/main" id="{D76F8245-1D47-46C9-95F1-71403009BDC6}"/>
                  </a:ext>
                </a:extLst>
              </p:cNvPr>
              <p:cNvSpPr>
                <a:spLocks/>
              </p:cNvSpPr>
              <p:nvPr/>
            </p:nvSpPr>
            <p:spPr bwMode="auto">
              <a:xfrm>
                <a:off x="1262" y="2853"/>
                <a:ext cx="512" cy="425"/>
              </a:xfrm>
              <a:custGeom>
                <a:avLst/>
                <a:gdLst>
                  <a:gd name="T0" fmla="*/ 232 w 512"/>
                  <a:gd name="T1" fmla="*/ 0 h 425"/>
                  <a:gd name="T2" fmla="*/ 248 w 512"/>
                  <a:gd name="T3" fmla="*/ 4 h 425"/>
                  <a:gd name="T4" fmla="*/ 249 w 512"/>
                  <a:gd name="T5" fmla="*/ 4 h 425"/>
                  <a:gd name="T6" fmla="*/ 263 w 512"/>
                  <a:gd name="T7" fmla="*/ 29 h 425"/>
                  <a:gd name="T8" fmla="*/ 275 w 512"/>
                  <a:gd name="T9" fmla="*/ 53 h 425"/>
                  <a:gd name="T10" fmla="*/ 276 w 512"/>
                  <a:gd name="T11" fmla="*/ 54 h 425"/>
                  <a:gd name="T12" fmla="*/ 276 w 512"/>
                  <a:gd name="T13" fmla="*/ 54 h 425"/>
                  <a:gd name="T14" fmla="*/ 309 w 512"/>
                  <a:gd name="T15" fmla="*/ 33 h 425"/>
                  <a:gd name="T16" fmla="*/ 322 w 512"/>
                  <a:gd name="T17" fmla="*/ 48 h 425"/>
                  <a:gd name="T18" fmla="*/ 334 w 512"/>
                  <a:gd name="T19" fmla="*/ 61 h 425"/>
                  <a:gd name="T20" fmla="*/ 303 w 512"/>
                  <a:gd name="T21" fmla="*/ 114 h 425"/>
                  <a:gd name="T22" fmla="*/ 386 w 512"/>
                  <a:gd name="T23" fmla="*/ 168 h 425"/>
                  <a:gd name="T24" fmla="*/ 409 w 512"/>
                  <a:gd name="T25" fmla="*/ 182 h 425"/>
                  <a:gd name="T26" fmla="*/ 419 w 512"/>
                  <a:gd name="T27" fmla="*/ 197 h 425"/>
                  <a:gd name="T28" fmla="*/ 462 w 512"/>
                  <a:gd name="T29" fmla="*/ 259 h 425"/>
                  <a:gd name="T30" fmla="*/ 500 w 512"/>
                  <a:gd name="T31" fmla="*/ 266 h 425"/>
                  <a:gd name="T32" fmla="*/ 512 w 512"/>
                  <a:gd name="T33" fmla="*/ 289 h 425"/>
                  <a:gd name="T34" fmla="*/ 469 w 512"/>
                  <a:gd name="T35" fmla="*/ 318 h 425"/>
                  <a:gd name="T36" fmla="*/ 419 w 512"/>
                  <a:gd name="T37" fmla="*/ 354 h 425"/>
                  <a:gd name="T38" fmla="*/ 416 w 512"/>
                  <a:gd name="T39" fmla="*/ 356 h 425"/>
                  <a:gd name="T40" fmla="*/ 411 w 512"/>
                  <a:gd name="T41" fmla="*/ 356 h 425"/>
                  <a:gd name="T42" fmla="*/ 401 w 512"/>
                  <a:gd name="T43" fmla="*/ 358 h 425"/>
                  <a:gd name="T44" fmla="*/ 320 w 512"/>
                  <a:gd name="T45" fmla="*/ 364 h 425"/>
                  <a:gd name="T46" fmla="*/ 271 w 512"/>
                  <a:gd name="T47" fmla="*/ 369 h 425"/>
                  <a:gd name="T48" fmla="*/ 251 w 512"/>
                  <a:gd name="T49" fmla="*/ 371 h 425"/>
                  <a:gd name="T50" fmla="*/ 237 w 512"/>
                  <a:gd name="T51" fmla="*/ 372 h 425"/>
                  <a:gd name="T52" fmla="*/ 232 w 512"/>
                  <a:gd name="T53" fmla="*/ 372 h 425"/>
                  <a:gd name="T54" fmla="*/ 231 w 512"/>
                  <a:gd name="T55" fmla="*/ 372 h 425"/>
                  <a:gd name="T56" fmla="*/ 222 w 512"/>
                  <a:gd name="T57" fmla="*/ 373 h 425"/>
                  <a:gd name="T58" fmla="*/ 152 w 512"/>
                  <a:gd name="T59" fmla="*/ 379 h 425"/>
                  <a:gd name="T60" fmla="*/ 138 w 512"/>
                  <a:gd name="T61" fmla="*/ 395 h 425"/>
                  <a:gd name="T62" fmla="*/ 120 w 512"/>
                  <a:gd name="T63" fmla="*/ 413 h 425"/>
                  <a:gd name="T64" fmla="*/ 69 w 512"/>
                  <a:gd name="T65" fmla="*/ 425 h 425"/>
                  <a:gd name="T66" fmla="*/ 61 w 512"/>
                  <a:gd name="T67" fmla="*/ 395 h 425"/>
                  <a:gd name="T68" fmla="*/ 43 w 512"/>
                  <a:gd name="T69" fmla="*/ 336 h 425"/>
                  <a:gd name="T70" fmla="*/ 27 w 512"/>
                  <a:gd name="T71" fmla="*/ 320 h 425"/>
                  <a:gd name="T72" fmla="*/ 13 w 512"/>
                  <a:gd name="T73" fmla="*/ 333 h 425"/>
                  <a:gd name="T74" fmla="*/ 0 w 512"/>
                  <a:gd name="T75" fmla="*/ 248 h 425"/>
                  <a:gd name="T76" fmla="*/ 28 w 512"/>
                  <a:gd name="T77" fmla="*/ 210 h 425"/>
                  <a:gd name="T78" fmla="*/ 68 w 512"/>
                  <a:gd name="T79" fmla="*/ 218 h 425"/>
                  <a:gd name="T80" fmla="*/ 132 w 512"/>
                  <a:gd name="T81" fmla="*/ 178 h 425"/>
                  <a:gd name="T82" fmla="*/ 144 w 512"/>
                  <a:gd name="T83" fmla="*/ 188 h 425"/>
                  <a:gd name="T84" fmla="*/ 171 w 512"/>
                  <a:gd name="T85" fmla="*/ 174 h 425"/>
                  <a:gd name="T86" fmla="*/ 202 w 512"/>
                  <a:gd name="T87" fmla="*/ 99 h 425"/>
                  <a:gd name="T88" fmla="*/ 209 w 512"/>
                  <a:gd name="T89" fmla="*/ 83 h 425"/>
                  <a:gd name="T90" fmla="*/ 232 w 512"/>
                  <a:gd name="T91" fmla="*/ 37 h 425"/>
                  <a:gd name="T92" fmla="*/ 224 w 512"/>
                  <a:gd name="T93" fmla="*/ 29 h 425"/>
                  <a:gd name="T94" fmla="*/ 216 w 512"/>
                  <a:gd name="T95" fmla="*/ 20 h 425"/>
                  <a:gd name="T96" fmla="*/ 245 w 512"/>
                  <a:gd name="T97" fmla="*/ 6 h 425"/>
                  <a:gd name="T98" fmla="*/ 232 w 512"/>
                  <a:gd name="T99"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2" h="425">
                    <a:moveTo>
                      <a:pt x="232" y="0"/>
                    </a:moveTo>
                    <a:lnTo>
                      <a:pt x="248" y="4"/>
                    </a:lnTo>
                    <a:lnTo>
                      <a:pt x="249" y="4"/>
                    </a:lnTo>
                    <a:lnTo>
                      <a:pt x="263" y="29"/>
                    </a:lnTo>
                    <a:lnTo>
                      <a:pt x="275" y="53"/>
                    </a:lnTo>
                    <a:lnTo>
                      <a:pt x="276" y="54"/>
                    </a:lnTo>
                    <a:lnTo>
                      <a:pt x="276" y="54"/>
                    </a:lnTo>
                    <a:lnTo>
                      <a:pt x="309" y="33"/>
                    </a:lnTo>
                    <a:lnTo>
                      <a:pt x="322" y="48"/>
                    </a:lnTo>
                    <a:lnTo>
                      <a:pt x="334" y="61"/>
                    </a:lnTo>
                    <a:lnTo>
                      <a:pt x="303" y="114"/>
                    </a:lnTo>
                    <a:lnTo>
                      <a:pt x="386" y="168"/>
                    </a:lnTo>
                    <a:lnTo>
                      <a:pt x="409" y="182"/>
                    </a:lnTo>
                    <a:lnTo>
                      <a:pt x="419" y="197"/>
                    </a:lnTo>
                    <a:lnTo>
                      <a:pt x="462" y="259"/>
                    </a:lnTo>
                    <a:lnTo>
                      <a:pt x="500" y="266"/>
                    </a:lnTo>
                    <a:lnTo>
                      <a:pt x="512" y="289"/>
                    </a:lnTo>
                    <a:lnTo>
                      <a:pt x="469" y="318"/>
                    </a:lnTo>
                    <a:lnTo>
                      <a:pt x="419" y="354"/>
                    </a:lnTo>
                    <a:lnTo>
                      <a:pt x="416" y="356"/>
                    </a:lnTo>
                    <a:lnTo>
                      <a:pt x="411" y="356"/>
                    </a:lnTo>
                    <a:lnTo>
                      <a:pt x="401" y="358"/>
                    </a:lnTo>
                    <a:lnTo>
                      <a:pt x="320" y="364"/>
                    </a:lnTo>
                    <a:lnTo>
                      <a:pt x="271" y="369"/>
                    </a:lnTo>
                    <a:lnTo>
                      <a:pt x="251" y="371"/>
                    </a:lnTo>
                    <a:lnTo>
                      <a:pt x="237" y="372"/>
                    </a:lnTo>
                    <a:lnTo>
                      <a:pt x="232" y="372"/>
                    </a:lnTo>
                    <a:lnTo>
                      <a:pt x="231" y="372"/>
                    </a:lnTo>
                    <a:lnTo>
                      <a:pt x="222" y="373"/>
                    </a:lnTo>
                    <a:lnTo>
                      <a:pt x="152" y="379"/>
                    </a:lnTo>
                    <a:lnTo>
                      <a:pt x="138" y="395"/>
                    </a:lnTo>
                    <a:lnTo>
                      <a:pt x="120" y="413"/>
                    </a:lnTo>
                    <a:lnTo>
                      <a:pt x="69" y="425"/>
                    </a:lnTo>
                    <a:lnTo>
                      <a:pt x="61" y="395"/>
                    </a:lnTo>
                    <a:lnTo>
                      <a:pt x="43" y="336"/>
                    </a:lnTo>
                    <a:lnTo>
                      <a:pt x="27" y="320"/>
                    </a:lnTo>
                    <a:lnTo>
                      <a:pt x="13" y="333"/>
                    </a:lnTo>
                    <a:lnTo>
                      <a:pt x="0" y="248"/>
                    </a:lnTo>
                    <a:lnTo>
                      <a:pt x="28" y="210"/>
                    </a:lnTo>
                    <a:lnTo>
                      <a:pt x="68" y="218"/>
                    </a:lnTo>
                    <a:lnTo>
                      <a:pt x="132" y="178"/>
                    </a:lnTo>
                    <a:lnTo>
                      <a:pt x="144" y="188"/>
                    </a:lnTo>
                    <a:lnTo>
                      <a:pt x="171" y="174"/>
                    </a:lnTo>
                    <a:lnTo>
                      <a:pt x="202" y="99"/>
                    </a:lnTo>
                    <a:lnTo>
                      <a:pt x="209" y="83"/>
                    </a:lnTo>
                    <a:lnTo>
                      <a:pt x="232" y="37"/>
                    </a:lnTo>
                    <a:lnTo>
                      <a:pt x="224" y="29"/>
                    </a:lnTo>
                    <a:lnTo>
                      <a:pt x="216" y="20"/>
                    </a:lnTo>
                    <a:lnTo>
                      <a:pt x="245" y="6"/>
                    </a:lnTo>
                    <a:lnTo>
                      <a:pt x="232" y="0"/>
                    </a:lnTo>
                    <a:close/>
                  </a:path>
                </a:pathLst>
              </a:custGeom>
              <a:solidFill>
                <a:srgbClr val="4472C4">
                  <a:lumMod val="40000"/>
                  <a:lumOff val="60000"/>
                </a:srgbClr>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sp>
            <p:nvSpPr>
              <p:cNvPr id="37" name="Freeform 35">
                <a:extLst>
                  <a:ext uri="{FF2B5EF4-FFF2-40B4-BE49-F238E27FC236}">
                    <a16:creationId xmlns:a16="http://schemas.microsoft.com/office/drawing/2014/main" id="{34607FF6-7FE7-44A9-B569-F5A30632DB34}"/>
                  </a:ext>
                </a:extLst>
              </p:cNvPr>
              <p:cNvSpPr>
                <a:spLocks/>
              </p:cNvSpPr>
              <p:nvPr/>
            </p:nvSpPr>
            <p:spPr bwMode="auto">
              <a:xfrm>
                <a:off x="1729" y="2884"/>
                <a:ext cx="606" cy="467"/>
              </a:xfrm>
              <a:custGeom>
                <a:avLst/>
                <a:gdLst>
                  <a:gd name="T0" fmla="*/ 509 w 606"/>
                  <a:gd name="T1" fmla="*/ 39 h 467"/>
                  <a:gd name="T2" fmla="*/ 606 w 606"/>
                  <a:gd name="T3" fmla="*/ 241 h 467"/>
                  <a:gd name="T4" fmla="*/ 604 w 606"/>
                  <a:gd name="T5" fmla="*/ 289 h 467"/>
                  <a:gd name="T6" fmla="*/ 514 w 606"/>
                  <a:gd name="T7" fmla="*/ 330 h 467"/>
                  <a:gd name="T8" fmla="*/ 512 w 606"/>
                  <a:gd name="T9" fmla="*/ 330 h 467"/>
                  <a:gd name="T10" fmla="*/ 467 w 606"/>
                  <a:gd name="T11" fmla="*/ 330 h 467"/>
                  <a:gd name="T12" fmla="*/ 450 w 606"/>
                  <a:gd name="T13" fmla="*/ 329 h 467"/>
                  <a:gd name="T14" fmla="*/ 448 w 606"/>
                  <a:gd name="T15" fmla="*/ 332 h 467"/>
                  <a:gd name="T16" fmla="*/ 431 w 606"/>
                  <a:gd name="T17" fmla="*/ 364 h 467"/>
                  <a:gd name="T18" fmla="*/ 402 w 606"/>
                  <a:gd name="T19" fmla="*/ 415 h 467"/>
                  <a:gd name="T20" fmla="*/ 373 w 606"/>
                  <a:gd name="T21" fmla="*/ 467 h 467"/>
                  <a:gd name="T22" fmla="*/ 322 w 606"/>
                  <a:gd name="T23" fmla="*/ 452 h 467"/>
                  <a:gd name="T24" fmla="*/ 301 w 606"/>
                  <a:gd name="T25" fmla="*/ 382 h 467"/>
                  <a:gd name="T26" fmla="*/ 272 w 606"/>
                  <a:gd name="T27" fmla="*/ 381 h 467"/>
                  <a:gd name="T28" fmla="*/ 225 w 606"/>
                  <a:gd name="T29" fmla="*/ 379 h 467"/>
                  <a:gd name="T30" fmla="*/ 210 w 606"/>
                  <a:gd name="T31" fmla="*/ 378 h 467"/>
                  <a:gd name="T32" fmla="*/ 191 w 606"/>
                  <a:gd name="T33" fmla="*/ 374 h 467"/>
                  <a:gd name="T34" fmla="*/ 164 w 606"/>
                  <a:gd name="T35" fmla="*/ 367 h 467"/>
                  <a:gd name="T36" fmla="*/ 161 w 606"/>
                  <a:gd name="T37" fmla="*/ 364 h 467"/>
                  <a:gd name="T38" fmla="*/ 143 w 606"/>
                  <a:gd name="T39" fmla="*/ 347 h 467"/>
                  <a:gd name="T40" fmla="*/ 45 w 606"/>
                  <a:gd name="T41" fmla="*/ 258 h 467"/>
                  <a:gd name="T42" fmla="*/ 33 w 606"/>
                  <a:gd name="T43" fmla="*/ 235 h 467"/>
                  <a:gd name="T44" fmla="*/ 30 w 606"/>
                  <a:gd name="T45" fmla="*/ 198 h 467"/>
                  <a:gd name="T46" fmla="*/ 23 w 606"/>
                  <a:gd name="T47" fmla="*/ 125 h 467"/>
                  <a:gd name="T48" fmla="*/ 21 w 606"/>
                  <a:gd name="T49" fmla="*/ 101 h 467"/>
                  <a:gd name="T50" fmla="*/ 20 w 606"/>
                  <a:gd name="T51" fmla="*/ 88 h 467"/>
                  <a:gd name="T52" fmla="*/ 5 w 606"/>
                  <a:gd name="T53" fmla="*/ 71 h 467"/>
                  <a:gd name="T54" fmla="*/ 0 w 606"/>
                  <a:gd name="T55" fmla="*/ 65 h 467"/>
                  <a:gd name="T56" fmla="*/ 27 w 606"/>
                  <a:gd name="T57" fmla="*/ 36 h 467"/>
                  <a:gd name="T58" fmla="*/ 65 w 606"/>
                  <a:gd name="T59" fmla="*/ 39 h 467"/>
                  <a:gd name="T60" fmla="*/ 95 w 606"/>
                  <a:gd name="T61" fmla="*/ 57 h 467"/>
                  <a:gd name="T62" fmla="*/ 213 w 606"/>
                  <a:gd name="T63" fmla="*/ 17 h 467"/>
                  <a:gd name="T64" fmla="*/ 350 w 606"/>
                  <a:gd name="T65" fmla="*/ 0 h 467"/>
                  <a:gd name="T66" fmla="*/ 434 w 606"/>
                  <a:gd name="T67" fmla="*/ 21 h 467"/>
                  <a:gd name="T68" fmla="*/ 435 w 606"/>
                  <a:gd name="T69" fmla="*/ 21 h 467"/>
                  <a:gd name="T70" fmla="*/ 509 w 606"/>
                  <a:gd name="T71" fmla="*/ 3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6" h="467">
                    <a:moveTo>
                      <a:pt x="509" y="39"/>
                    </a:moveTo>
                    <a:lnTo>
                      <a:pt x="606" y="241"/>
                    </a:lnTo>
                    <a:lnTo>
                      <a:pt x="604" y="289"/>
                    </a:lnTo>
                    <a:lnTo>
                      <a:pt x="514" y="330"/>
                    </a:lnTo>
                    <a:lnTo>
                      <a:pt x="512" y="330"/>
                    </a:lnTo>
                    <a:lnTo>
                      <a:pt x="467" y="330"/>
                    </a:lnTo>
                    <a:lnTo>
                      <a:pt x="450" y="329"/>
                    </a:lnTo>
                    <a:lnTo>
                      <a:pt x="448" y="332"/>
                    </a:lnTo>
                    <a:lnTo>
                      <a:pt x="431" y="364"/>
                    </a:lnTo>
                    <a:lnTo>
                      <a:pt x="402" y="415"/>
                    </a:lnTo>
                    <a:lnTo>
                      <a:pt x="373" y="467"/>
                    </a:lnTo>
                    <a:lnTo>
                      <a:pt x="322" y="452"/>
                    </a:lnTo>
                    <a:lnTo>
                      <a:pt x="301" y="382"/>
                    </a:lnTo>
                    <a:lnTo>
                      <a:pt x="272" y="381"/>
                    </a:lnTo>
                    <a:lnTo>
                      <a:pt x="225" y="379"/>
                    </a:lnTo>
                    <a:lnTo>
                      <a:pt x="210" y="378"/>
                    </a:lnTo>
                    <a:lnTo>
                      <a:pt x="191" y="374"/>
                    </a:lnTo>
                    <a:lnTo>
                      <a:pt x="164" y="367"/>
                    </a:lnTo>
                    <a:lnTo>
                      <a:pt x="161" y="364"/>
                    </a:lnTo>
                    <a:lnTo>
                      <a:pt x="143" y="347"/>
                    </a:lnTo>
                    <a:lnTo>
                      <a:pt x="45" y="258"/>
                    </a:lnTo>
                    <a:lnTo>
                      <a:pt x="33" y="235"/>
                    </a:lnTo>
                    <a:lnTo>
                      <a:pt x="30" y="198"/>
                    </a:lnTo>
                    <a:lnTo>
                      <a:pt x="23" y="125"/>
                    </a:lnTo>
                    <a:lnTo>
                      <a:pt x="21" y="101"/>
                    </a:lnTo>
                    <a:lnTo>
                      <a:pt x="20" y="88"/>
                    </a:lnTo>
                    <a:lnTo>
                      <a:pt x="5" y="71"/>
                    </a:lnTo>
                    <a:lnTo>
                      <a:pt x="0" y="65"/>
                    </a:lnTo>
                    <a:lnTo>
                      <a:pt x="27" y="36"/>
                    </a:lnTo>
                    <a:lnTo>
                      <a:pt x="65" y="39"/>
                    </a:lnTo>
                    <a:lnTo>
                      <a:pt x="95" y="57"/>
                    </a:lnTo>
                    <a:lnTo>
                      <a:pt x="213" y="17"/>
                    </a:lnTo>
                    <a:lnTo>
                      <a:pt x="350" y="0"/>
                    </a:lnTo>
                    <a:lnTo>
                      <a:pt x="434" y="21"/>
                    </a:lnTo>
                    <a:lnTo>
                      <a:pt x="435" y="21"/>
                    </a:lnTo>
                    <a:lnTo>
                      <a:pt x="509" y="39"/>
                    </a:lnTo>
                    <a:close/>
                  </a:path>
                </a:pathLst>
              </a:custGeom>
              <a:solidFill>
                <a:srgbClr val="FF6699"/>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sp>
            <p:nvSpPr>
              <p:cNvPr id="38" name="Freeform 36">
                <a:extLst>
                  <a:ext uri="{FF2B5EF4-FFF2-40B4-BE49-F238E27FC236}">
                    <a16:creationId xmlns:a16="http://schemas.microsoft.com/office/drawing/2014/main" id="{D7FFB419-B593-4FD1-83B3-77ABC7B30971}"/>
                  </a:ext>
                </a:extLst>
              </p:cNvPr>
              <p:cNvSpPr>
                <a:spLocks/>
              </p:cNvSpPr>
              <p:nvPr/>
            </p:nvSpPr>
            <p:spPr bwMode="auto">
              <a:xfrm>
                <a:off x="1311" y="3142"/>
                <a:ext cx="628" cy="671"/>
              </a:xfrm>
              <a:custGeom>
                <a:avLst/>
                <a:gdLst>
                  <a:gd name="T0" fmla="*/ 468 w 628"/>
                  <a:gd name="T1" fmla="*/ 629 h 671"/>
                  <a:gd name="T2" fmla="*/ 432 w 628"/>
                  <a:gd name="T3" fmla="*/ 671 h 671"/>
                  <a:gd name="T4" fmla="*/ 394 w 628"/>
                  <a:gd name="T5" fmla="*/ 629 h 671"/>
                  <a:gd name="T6" fmla="*/ 343 w 628"/>
                  <a:gd name="T7" fmla="*/ 641 h 671"/>
                  <a:gd name="T8" fmla="*/ 180 w 628"/>
                  <a:gd name="T9" fmla="*/ 587 h 671"/>
                  <a:gd name="T10" fmla="*/ 179 w 628"/>
                  <a:gd name="T11" fmla="*/ 544 h 671"/>
                  <a:gd name="T12" fmla="*/ 101 w 628"/>
                  <a:gd name="T13" fmla="*/ 495 h 671"/>
                  <a:gd name="T14" fmla="*/ 92 w 628"/>
                  <a:gd name="T15" fmla="*/ 443 h 671"/>
                  <a:gd name="T16" fmla="*/ 85 w 628"/>
                  <a:gd name="T17" fmla="*/ 406 h 671"/>
                  <a:gd name="T18" fmla="*/ 75 w 628"/>
                  <a:gd name="T19" fmla="*/ 347 h 671"/>
                  <a:gd name="T20" fmla="*/ 62 w 628"/>
                  <a:gd name="T21" fmla="*/ 323 h 671"/>
                  <a:gd name="T22" fmla="*/ 62 w 628"/>
                  <a:gd name="T23" fmla="*/ 322 h 671"/>
                  <a:gd name="T24" fmla="*/ 49 w 628"/>
                  <a:gd name="T25" fmla="*/ 299 h 671"/>
                  <a:gd name="T26" fmla="*/ 26 w 628"/>
                  <a:gd name="T27" fmla="*/ 256 h 671"/>
                  <a:gd name="T28" fmla="*/ 0 w 628"/>
                  <a:gd name="T29" fmla="*/ 208 h 671"/>
                  <a:gd name="T30" fmla="*/ 9 w 628"/>
                  <a:gd name="T31" fmla="*/ 178 h 671"/>
                  <a:gd name="T32" fmla="*/ 20 w 628"/>
                  <a:gd name="T33" fmla="*/ 136 h 671"/>
                  <a:gd name="T34" fmla="*/ 71 w 628"/>
                  <a:gd name="T35" fmla="*/ 124 h 671"/>
                  <a:gd name="T36" fmla="*/ 89 w 628"/>
                  <a:gd name="T37" fmla="*/ 106 h 671"/>
                  <a:gd name="T38" fmla="*/ 103 w 628"/>
                  <a:gd name="T39" fmla="*/ 90 h 671"/>
                  <a:gd name="T40" fmla="*/ 173 w 628"/>
                  <a:gd name="T41" fmla="*/ 84 h 671"/>
                  <a:gd name="T42" fmla="*/ 182 w 628"/>
                  <a:gd name="T43" fmla="*/ 83 h 671"/>
                  <a:gd name="T44" fmla="*/ 183 w 628"/>
                  <a:gd name="T45" fmla="*/ 83 h 671"/>
                  <a:gd name="T46" fmla="*/ 188 w 628"/>
                  <a:gd name="T47" fmla="*/ 83 h 671"/>
                  <a:gd name="T48" fmla="*/ 202 w 628"/>
                  <a:gd name="T49" fmla="*/ 82 h 671"/>
                  <a:gd name="T50" fmla="*/ 222 w 628"/>
                  <a:gd name="T51" fmla="*/ 80 h 671"/>
                  <a:gd name="T52" fmla="*/ 271 w 628"/>
                  <a:gd name="T53" fmla="*/ 75 h 671"/>
                  <a:gd name="T54" fmla="*/ 352 w 628"/>
                  <a:gd name="T55" fmla="*/ 69 h 671"/>
                  <a:gd name="T56" fmla="*/ 362 w 628"/>
                  <a:gd name="T57" fmla="*/ 67 h 671"/>
                  <a:gd name="T58" fmla="*/ 367 w 628"/>
                  <a:gd name="T59" fmla="*/ 67 h 671"/>
                  <a:gd name="T60" fmla="*/ 370 w 628"/>
                  <a:gd name="T61" fmla="*/ 65 h 671"/>
                  <a:gd name="T62" fmla="*/ 420 w 628"/>
                  <a:gd name="T63" fmla="*/ 29 h 671"/>
                  <a:gd name="T64" fmla="*/ 463 w 628"/>
                  <a:gd name="T65" fmla="*/ 0 h 671"/>
                  <a:gd name="T66" fmla="*/ 561 w 628"/>
                  <a:gd name="T67" fmla="*/ 89 h 671"/>
                  <a:gd name="T68" fmla="*/ 579 w 628"/>
                  <a:gd name="T69" fmla="*/ 106 h 671"/>
                  <a:gd name="T70" fmla="*/ 582 w 628"/>
                  <a:gd name="T71" fmla="*/ 109 h 671"/>
                  <a:gd name="T72" fmla="*/ 609 w 628"/>
                  <a:gd name="T73" fmla="*/ 116 h 671"/>
                  <a:gd name="T74" fmla="*/ 628 w 628"/>
                  <a:gd name="T75" fmla="*/ 120 h 671"/>
                  <a:gd name="T76" fmla="*/ 623 w 628"/>
                  <a:gd name="T77" fmla="*/ 136 h 671"/>
                  <a:gd name="T78" fmla="*/ 597 w 628"/>
                  <a:gd name="T79" fmla="*/ 215 h 671"/>
                  <a:gd name="T80" fmla="*/ 593 w 628"/>
                  <a:gd name="T81" fmla="*/ 223 h 671"/>
                  <a:gd name="T82" fmla="*/ 591 w 628"/>
                  <a:gd name="T83" fmla="*/ 232 h 671"/>
                  <a:gd name="T84" fmla="*/ 588 w 628"/>
                  <a:gd name="T85" fmla="*/ 239 h 671"/>
                  <a:gd name="T86" fmla="*/ 587 w 628"/>
                  <a:gd name="T87" fmla="*/ 243 h 671"/>
                  <a:gd name="T88" fmla="*/ 588 w 628"/>
                  <a:gd name="T89" fmla="*/ 278 h 671"/>
                  <a:gd name="T90" fmla="*/ 588 w 628"/>
                  <a:gd name="T91" fmla="*/ 342 h 671"/>
                  <a:gd name="T92" fmla="*/ 588 w 628"/>
                  <a:gd name="T93" fmla="*/ 353 h 671"/>
                  <a:gd name="T94" fmla="*/ 554 w 628"/>
                  <a:gd name="T95" fmla="*/ 400 h 671"/>
                  <a:gd name="T96" fmla="*/ 572 w 628"/>
                  <a:gd name="T97" fmla="*/ 487 h 671"/>
                  <a:gd name="T98" fmla="*/ 561 w 628"/>
                  <a:gd name="T99" fmla="*/ 490 h 671"/>
                  <a:gd name="T100" fmla="*/ 538 w 628"/>
                  <a:gd name="T101" fmla="*/ 496 h 671"/>
                  <a:gd name="T102" fmla="*/ 534 w 628"/>
                  <a:gd name="T103" fmla="*/ 504 h 671"/>
                  <a:gd name="T104" fmla="*/ 468 w 628"/>
                  <a:gd name="T105" fmla="*/ 629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8" h="671">
                    <a:moveTo>
                      <a:pt x="468" y="629"/>
                    </a:moveTo>
                    <a:lnTo>
                      <a:pt x="432" y="671"/>
                    </a:lnTo>
                    <a:lnTo>
                      <a:pt x="394" y="629"/>
                    </a:lnTo>
                    <a:lnTo>
                      <a:pt x="343" y="641"/>
                    </a:lnTo>
                    <a:lnTo>
                      <a:pt x="180" y="587"/>
                    </a:lnTo>
                    <a:lnTo>
                      <a:pt x="179" y="544"/>
                    </a:lnTo>
                    <a:lnTo>
                      <a:pt x="101" y="495"/>
                    </a:lnTo>
                    <a:lnTo>
                      <a:pt x="92" y="443"/>
                    </a:lnTo>
                    <a:lnTo>
                      <a:pt x="85" y="406"/>
                    </a:lnTo>
                    <a:lnTo>
                      <a:pt x="75" y="347"/>
                    </a:lnTo>
                    <a:lnTo>
                      <a:pt x="62" y="323"/>
                    </a:lnTo>
                    <a:lnTo>
                      <a:pt x="62" y="322"/>
                    </a:lnTo>
                    <a:lnTo>
                      <a:pt x="49" y="299"/>
                    </a:lnTo>
                    <a:lnTo>
                      <a:pt x="26" y="256"/>
                    </a:lnTo>
                    <a:lnTo>
                      <a:pt x="0" y="208"/>
                    </a:lnTo>
                    <a:lnTo>
                      <a:pt x="9" y="178"/>
                    </a:lnTo>
                    <a:lnTo>
                      <a:pt x="20" y="136"/>
                    </a:lnTo>
                    <a:lnTo>
                      <a:pt x="71" y="124"/>
                    </a:lnTo>
                    <a:lnTo>
                      <a:pt x="89" y="106"/>
                    </a:lnTo>
                    <a:lnTo>
                      <a:pt x="103" y="90"/>
                    </a:lnTo>
                    <a:lnTo>
                      <a:pt x="173" y="84"/>
                    </a:lnTo>
                    <a:lnTo>
                      <a:pt x="182" y="83"/>
                    </a:lnTo>
                    <a:lnTo>
                      <a:pt x="183" y="83"/>
                    </a:lnTo>
                    <a:lnTo>
                      <a:pt x="188" y="83"/>
                    </a:lnTo>
                    <a:lnTo>
                      <a:pt x="202" y="82"/>
                    </a:lnTo>
                    <a:lnTo>
                      <a:pt x="222" y="80"/>
                    </a:lnTo>
                    <a:lnTo>
                      <a:pt x="271" y="75"/>
                    </a:lnTo>
                    <a:lnTo>
                      <a:pt x="352" y="69"/>
                    </a:lnTo>
                    <a:lnTo>
                      <a:pt x="362" y="67"/>
                    </a:lnTo>
                    <a:lnTo>
                      <a:pt x="367" y="67"/>
                    </a:lnTo>
                    <a:lnTo>
                      <a:pt x="370" y="65"/>
                    </a:lnTo>
                    <a:lnTo>
                      <a:pt x="420" y="29"/>
                    </a:lnTo>
                    <a:lnTo>
                      <a:pt x="463" y="0"/>
                    </a:lnTo>
                    <a:lnTo>
                      <a:pt x="561" y="89"/>
                    </a:lnTo>
                    <a:lnTo>
                      <a:pt x="579" y="106"/>
                    </a:lnTo>
                    <a:lnTo>
                      <a:pt x="582" y="109"/>
                    </a:lnTo>
                    <a:lnTo>
                      <a:pt x="609" y="116"/>
                    </a:lnTo>
                    <a:lnTo>
                      <a:pt x="628" y="120"/>
                    </a:lnTo>
                    <a:lnTo>
                      <a:pt x="623" y="136"/>
                    </a:lnTo>
                    <a:lnTo>
                      <a:pt x="597" y="215"/>
                    </a:lnTo>
                    <a:lnTo>
                      <a:pt x="593" y="223"/>
                    </a:lnTo>
                    <a:lnTo>
                      <a:pt x="591" y="232"/>
                    </a:lnTo>
                    <a:lnTo>
                      <a:pt x="588" y="239"/>
                    </a:lnTo>
                    <a:lnTo>
                      <a:pt x="587" y="243"/>
                    </a:lnTo>
                    <a:lnTo>
                      <a:pt x="588" y="278"/>
                    </a:lnTo>
                    <a:lnTo>
                      <a:pt x="588" y="342"/>
                    </a:lnTo>
                    <a:lnTo>
                      <a:pt x="588" y="353"/>
                    </a:lnTo>
                    <a:lnTo>
                      <a:pt x="554" y="400"/>
                    </a:lnTo>
                    <a:lnTo>
                      <a:pt x="572" y="487"/>
                    </a:lnTo>
                    <a:lnTo>
                      <a:pt x="561" y="490"/>
                    </a:lnTo>
                    <a:lnTo>
                      <a:pt x="538" y="496"/>
                    </a:lnTo>
                    <a:lnTo>
                      <a:pt x="534" y="504"/>
                    </a:lnTo>
                    <a:lnTo>
                      <a:pt x="468" y="629"/>
                    </a:lnTo>
                    <a:close/>
                  </a:path>
                </a:pathLst>
              </a:custGeom>
              <a:solidFill>
                <a:srgbClr val="4472C4">
                  <a:lumMod val="40000"/>
                  <a:lumOff val="60000"/>
                </a:srgbClr>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sp>
            <p:nvSpPr>
              <p:cNvPr id="39" name="Freeform 37">
                <a:extLst>
                  <a:ext uri="{FF2B5EF4-FFF2-40B4-BE49-F238E27FC236}">
                    <a16:creationId xmlns:a16="http://schemas.microsoft.com/office/drawing/2014/main" id="{24DC85AA-199B-4ED8-A931-9613A0D2CD64}"/>
                  </a:ext>
                </a:extLst>
              </p:cNvPr>
              <p:cNvSpPr>
                <a:spLocks/>
              </p:cNvSpPr>
              <p:nvPr/>
            </p:nvSpPr>
            <p:spPr bwMode="auto">
              <a:xfrm>
                <a:off x="622" y="3522"/>
                <a:ext cx="701" cy="764"/>
              </a:xfrm>
              <a:custGeom>
                <a:avLst/>
                <a:gdLst>
                  <a:gd name="T0" fmla="*/ 407 w 701"/>
                  <a:gd name="T1" fmla="*/ 60 h 764"/>
                  <a:gd name="T2" fmla="*/ 437 w 701"/>
                  <a:gd name="T3" fmla="*/ 90 h 764"/>
                  <a:gd name="T4" fmla="*/ 499 w 701"/>
                  <a:gd name="T5" fmla="*/ 153 h 764"/>
                  <a:gd name="T6" fmla="*/ 524 w 701"/>
                  <a:gd name="T7" fmla="*/ 121 h 764"/>
                  <a:gd name="T8" fmla="*/ 553 w 701"/>
                  <a:gd name="T9" fmla="*/ 148 h 764"/>
                  <a:gd name="T10" fmla="*/ 562 w 701"/>
                  <a:gd name="T11" fmla="*/ 156 h 764"/>
                  <a:gd name="T12" fmla="*/ 583 w 701"/>
                  <a:gd name="T13" fmla="*/ 156 h 764"/>
                  <a:gd name="T14" fmla="*/ 603 w 701"/>
                  <a:gd name="T15" fmla="*/ 148 h 764"/>
                  <a:gd name="T16" fmla="*/ 620 w 701"/>
                  <a:gd name="T17" fmla="*/ 172 h 764"/>
                  <a:gd name="T18" fmla="*/ 632 w 701"/>
                  <a:gd name="T19" fmla="*/ 188 h 764"/>
                  <a:gd name="T20" fmla="*/ 625 w 701"/>
                  <a:gd name="T21" fmla="*/ 204 h 764"/>
                  <a:gd name="T22" fmla="*/ 622 w 701"/>
                  <a:gd name="T23" fmla="*/ 214 h 764"/>
                  <a:gd name="T24" fmla="*/ 653 w 701"/>
                  <a:gd name="T25" fmla="*/ 240 h 764"/>
                  <a:gd name="T26" fmla="*/ 648 w 701"/>
                  <a:gd name="T27" fmla="*/ 251 h 764"/>
                  <a:gd name="T28" fmla="*/ 640 w 701"/>
                  <a:gd name="T29" fmla="*/ 272 h 764"/>
                  <a:gd name="T30" fmla="*/ 657 w 701"/>
                  <a:gd name="T31" fmla="*/ 377 h 764"/>
                  <a:gd name="T32" fmla="*/ 701 w 701"/>
                  <a:gd name="T33" fmla="*/ 557 h 764"/>
                  <a:gd name="T34" fmla="*/ 606 w 701"/>
                  <a:gd name="T35" fmla="*/ 590 h 764"/>
                  <a:gd name="T36" fmla="*/ 591 w 701"/>
                  <a:gd name="T37" fmla="*/ 647 h 764"/>
                  <a:gd name="T38" fmla="*/ 568 w 701"/>
                  <a:gd name="T39" fmla="*/ 659 h 764"/>
                  <a:gd name="T40" fmla="*/ 532 w 701"/>
                  <a:gd name="T41" fmla="*/ 632 h 764"/>
                  <a:gd name="T42" fmla="*/ 518 w 701"/>
                  <a:gd name="T43" fmla="*/ 657 h 764"/>
                  <a:gd name="T44" fmla="*/ 538 w 701"/>
                  <a:gd name="T45" fmla="*/ 675 h 764"/>
                  <a:gd name="T46" fmla="*/ 495 w 701"/>
                  <a:gd name="T47" fmla="*/ 730 h 764"/>
                  <a:gd name="T48" fmla="*/ 371 w 701"/>
                  <a:gd name="T49" fmla="*/ 764 h 764"/>
                  <a:gd name="T50" fmla="*/ 362 w 701"/>
                  <a:gd name="T51" fmla="*/ 757 h 764"/>
                  <a:gd name="T52" fmla="*/ 345 w 701"/>
                  <a:gd name="T53" fmla="*/ 742 h 764"/>
                  <a:gd name="T54" fmla="*/ 342 w 701"/>
                  <a:gd name="T55" fmla="*/ 740 h 764"/>
                  <a:gd name="T56" fmla="*/ 301 w 701"/>
                  <a:gd name="T57" fmla="*/ 707 h 764"/>
                  <a:gd name="T58" fmla="*/ 269 w 701"/>
                  <a:gd name="T59" fmla="*/ 692 h 764"/>
                  <a:gd name="T60" fmla="*/ 259 w 701"/>
                  <a:gd name="T61" fmla="*/ 686 h 764"/>
                  <a:gd name="T62" fmla="*/ 138 w 701"/>
                  <a:gd name="T63" fmla="*/ 624 h 764"/>
                  <a:gd name="T64" fmla="*/ 130 w 701"/>
                  <a:gd name="T65" fmla="*/ 621 h 764"/>
                  <a:gd name="T66" fmla="*/ 46 w 701"/>
                  <a:gd name="T67" fmla="*/ 576 h 764"/>
                  <a:gd name="T68" fmla="*/ 129 w 701"/>
                  <a:gd name="T69" fmla="*/ 511 h 764"/>
                  <a:gd name="T70" fmla="*/ 130 w 701"/>
                  <a:gd name="T71" fmla="*/ 506 h 764"/>
                  <a:gd name="T72" fmla="*/ 144 w 701"/>
                  <a:gd name="T73" fmla="*/ 434 h 764"/>
                  <a:gd name="T74" fmla="*/ 147 w 701"/>
                  <a:gd name="T75" fmla="*/ 424 h 764"/>
                  <a:gd name="T76" fmla="*/ 153 w 701"/>
                  <a:gd name="T77" fmla="*/ 389 h 764"/>
                  <a:gd name="T78" fmla="*/ 154 w 701"/>
                  <a:gd name="T79" fmla="*/ 386 h 764"/>
                  <a:gd name="T80" fmla="*/ 183 w 701"/>
                  <a:gd name="T81" fmla="*/ 340 h 764"/>
                  <a:gd name="T82" fmla="*/ 177 w 701"/>
                  <a:gd name="T83" fmla="*/ 328 h 764"/>
                  <a:gd name="T84" fmla="*/ 170 w 701"/>
                  <a:gd name="T85" fmla="*/ 314 h 764"/>
                  <a:gd name="T86" fmla="*/ 161 w 701"/>
                  <a:gd name="T87" fmla="*/ 313 h 764"/>
                  <a:gd name="T88" fmla="*/ 130 w 701"/>
                  <a:gd name="T89" fmla="*/ 313 h 764"/>
                  <a:gd name="T90" fmla="*/ 130 w 701"/>
                  <a:gd name="T91" fmla="*/ 313 h 764"/>
                  <a:gd name="T92" fmla="*/ 127 w 701"/>
                  <a:gd name="T93" fmla="*/ 312 h 764"/>
                  <a:gd name="T94" fmla="*/ 121 w 701"/>
                  <a:gd name="T95" fmla="*/ 303 h 764"/>
                  <a:gd name="T96" fmla="*/ 0 w 701"/>
                  <a:gd name="T97" fmla="*/ 112 h 764"/>
                  <a:gd name="T98" fmla="*/ 104 w 701"/>
                  <a:gd name="T99" fmla="*/ 56 h 764"/>
                  <a:gd name="T100" fmla="*/ 130 w 701"/>
                  <a:gd name="T101" fmla="*/ 62 h 764"/>
                  <a:gd name="T102" fmla="*/ 147 w 701"/>
                  <a:gd name="T103" fmla="*/ 65 h 764"/>
                  <a:gd name="T104" fmla="*/ 285 w 701"/>
                  <a:gd name="T105" fmla="*/ 26 h 764"/>
                  <a:gd name="T106" fmla="*/ 323 w 701"/>
                  <a:gd name="T107" fmla="*/ 0 h 764"/>
                  <a:gd name="T108" fmla="*/ 391 w 701"/>
                  <a:gd name="T109" fmla="*/ 34 h 764"/>
                  <a:gd name="T110" fmla="*/ 408 w 701"/>
                  <a:gd name="T111" fmla="*/ 42 h 764"/>
                  <a:gd name="T112" fmla="*/ 407 w 701"/>
                  <a:gd name="T113" fmla="*/ 6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01" h="764">
                    <a:moveTo>
                      <a:pt x="407" y="60"/>
                    </a:moveTo>
                    <a:lnTo>
                      <a:pt x="437" y="90"/>
                    </a:lnTo>
                    <a:lnTo>
                      <a:pt x="499" y="153"/>
                    </a:lnTo>
                    <a:lnTo>
                      <a:pt x="524" y="121"/>
                    </a:lnTo>
                    <a:lnTo>
                      <a:pt x="553" y="148"/>
                    </a:lnTo>
                    <a:lnTo>
                      <a:pt x="562" y="156"/>
                    </a:lnTo>
                    <a:lnTo>
                      <a:pt x="583" y="156"/>
                    </a:lnTo>
                    <a:lnTo>
                      <a:pt x="603" y="148"/>
                    </a:lnTo>
                    <a:lnTo>
                      <a:pt x="620" y="172"/>
                    </a:lnTo>
                    <a:lnTo>
                      <a:pt x="632" y="188"/>
                    </a:lnTo>
                    <a:lnTo>
                      <a:pt x="625" y="204"/>
                    </a:lnTo>
                    <a:lnTo>
                      <a:pt x="622" y="214"/>
                    </a:lnTo>
                    <a:lnTo>
                      <a:pt x="653" y="240"/>
                    </a:lnTo>
                    <a:lnTo>
                      <a:pt x="648" y="251"/>
                    </a:lnTo>
                    <a:lnTo>
                      <a:pt x="640" y="272"/>
                    </a:lnTo>
                    <a:lnTo>
                      <a:pt x="657" y="377"/>
                    </a:lnTo>
                    <a:lnTo>
                      <a:pt x="701" y="557"/>
                    </a:lnTo>
                    <a:lnTo>
                      <a:pt x="606" y="590"/>
                    </a:lnTo>
                    <a:lnTo>
                      <a:pt x="591" y="647"/>
                    </a:lnTo>
                    <a:lnTo>
                      <a:pt x="568" y="659"/>
                    </a:lnTo>
                    <a:lnTo>
                      <a:pt x="532" y="632"/>
                    </a:lnTo>
                    <a:lnTo>
                      <a:pt x="518" y="657"/>
                    </a:lnTo>
                    <a:lnTo>
                      <a:pt x="538" y="675"/>
                    </a:lnTo>
                    <a:lnTo>
                      <a:pt x="495" y="730"/>
                    </a:lnTo>
                    <a:lnTo>
                      <a:pt x="371" y="764"/>
                    </a:lnTo>
                    <a:lnTo>
                      <a:pt x="362" y="757"/>
                    </a:lnTo>
                    <a:lnTo>
                      <a:pt x="345" y="742"/>
                    </a:lnTo>
                    <a:lnTo>
                      <a:pt x="342" y="740"/>
                    </a:lnTo>
                    <a:lnTo>
                      <a:pt x="301" y="707"/>
                    </a:lnTo>
                    <a:lnTo>
                      <a:pt x="269" y="692"/>
                    </a:lnTo>
                    <a:lnTo>
                      <a:pt x="259" y="686"/>
                    </a:lnTo>
                    <a:lnTo>
                      <a:pt x="138" y="624"/>
                    </a:lnTo>
                    <a:lnTo>
                      <a:pt x="130" y="621"/>
                    </a:lnTo>
                    <a:lnTo>
                      <a:pt x="46" y="576"/>
                    </a:lnTo>
                    <a:lnTo>
                      <a:pt x="129" y="511"/>
                    </a:lnTo>
                    <a:lnTo>
                      <a:pt x="130" y="506"/>
                    </a:lnTo>
                    <a:lnTo>
                      <a:pt x="144" y="434"/>
                    </a:lnTo>
                    <a:lnTo>
                      <a:pt x="147" y="424"/>
                    </a:lnTo>
                    <a:lnTo>
                      <a:pt x="153" y="389"/>
                    </a:lnTo>
                    <a:lnTo>
                      <a:pt x="154" y="386"/>
                    </a:lnTo>
                    <a:lnTo>
                      <a:pt x="183" y="340"/>
                    </a:lnTo>
                    <a:lnTo>
                      <a:pt x="177" y="328"/>
                    </a:lnTo>
                    <a:lnTo>
                      <a:pt x="170" y="314"/>
                    </a:lnTo>
                    <a:lnTo>
                      <a:pt x="161" y="313"/>
                    </a:lnTo>
                    <a:lnTo>
                      <a:pt x="130" y="313"/>
                    </a:lnTo>
                    <a:lnTo>
                      <a:pt x="130" y="313"/>
                    </a:lnTo>
                    <a:lnTo>
                      <a:pt x="127" y="312"/>
                    </a:lnTo>
                    <a:lnTo>
                      <a:pt x="121" y="303"/>
                    </a:lnTo>
                    <a:lnTo>
                      <a:pt x="0" y="112"/>
                    </a:lnTo>
                    <a:lnTo>
                      <a:pt x="104" y="56"/>
                    </a:lnTo>
                    <a:lnTo>
                      <a:pt x="130" y="62"/>
                    </a:lnTo>
                    <a:lnTo>
                      <a:pt x="147" y="65"/>
                    </a:lnTo>
                    <a:lnTo>
                      <a:pt x="285" y="26"/>
                    </a:lnTo>
                    <a:lnTo>
                      <a:pt x="323" y="0"/>
                    </a:lnTo>
                    <a:lnTo>
                      <a:pt x="391" y="34"/>
                    </a:lnTo>
                    <a:lnTo>
                      <a:pt x="408" y="42"/>
                    </a:lnTo>
                    <a:lnTo>
                      <a:pt x="407" y="60"/>
                    </a:lnTo>
                    <a:close/>
                  </a:path>
                </a:pathLst>
              </a:custGeom>
              <a:solidFill>
                <a:srgbClr val="4472C4">
                  <a:lumMod val="40000"/>
                  <a:lumOff val="60000"/>
                </a:srgbClr>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sp>
            <p:nvSpPr>
              <p:cNvPr id="40" name="Freeform 38">
                <a:extLst>
                  <a:ext uri="{FF2B5EF4-FFF2-40B4-BE49-F238E27FC236}">
                    <a16:creationId xmlns:a16="http://schemas.microsoft.com/office/drawing/2014/main" id="{7FD931E7-9EF6-41B6-812D-41E87273CA15}"/>
                  </a:ext>
                </a:extLst>
              </p:cNvPr>
              <p:cNvSpPr>
                <a:spLocks/>
              </p:cNvSpPr>
              <p:nvPr/>
            </p:nvSpPr>
            <p:spPr bwMode="auto">
              <a:xfrm>
                <a:off x="2685" y="1067"/>
                <a:ext cx="594" cy="520"/>
              </a:xfrm>
              <a:custGeom>
                <a:avLst/>
                <a:gdLst>
                  <a:gd name="T0" fmla="*/ 372 w 594"/>
                  <a:gd name="T1" fmla="*/ 59 h 520"/>
                  <a:gd name="T2" fmla="*/ 373 w 594"/>
                  <a:gd name="T3" fmla="*/ 60 h 520"/>
                  <a:gd name="T4" fmla="*/ 406 w 594"/>
                  <a:gd name="T5" fmla="*/ 43 h 520"/>
                  <a:gd name="T6" fmla="*/ 407 w 594"/>
                  <a:gd name="T7" fmla="*/ 44 h 520"/>
                  <a:gd name="T8" fmla="*/ 442 w 594"/>
                  <a:gd name="T9" fmla="*/ 74 h 520"/>
                  <a:gd name="T10" fmla="*/ 465 w 594"/>
                  <a:gd name="T11" fmla="*/ 85 h 520"/>
                  <a:gd name="T12" fmla="*/ 493 w 594"/>
                  <a:gd name="T13" fmla="*/ 133 h 520"/>
                  <a:gd name="T14" fmla="*/ 494 w 594"/>
                  <a:gd name="T15" fmla="*/ 135 h 520"/>
                  <a:gd name="T16" fmla="*/ 592 w 594"/>
                  <a:gd name="T17" fmla="*/ 306 h 520"/>
                  <a:gd name="T18" fmla="*/ 594 w 594"/>
                  <a:gd name="T19" fmla="*/ 311 h 520"/>
                  <a:gd name="T20" fmla="*/ 593 w 594"/>
                  <a:gd name="T21" fmla="*/ 322 h 520"/>
                  <a:gd name="T22" fmla="*/ 592 w 594"/>
                  <a:gd name="T23" fmla="*/ 330 h 520"/>
                  <a:gd name="T24" fmla="*/ 590 w 594"/>
                  <a:gd name="T25" fmla="*/ 343 h 520"/>
                  <a:gd name="T26" fmla="*/ 589 w 594"/>
                  <a:gd name="T27" fmla="*/ 345 h 520"/>
                  <a:gd name="T28" fmla="*/ 580 w 594"/>
                  <a:gd name="T29" fmla="*/ 404 h 520"/>
                  <a:gd name="T30" fmla="*/ 494 w 594"/>
                  <a:gd name="T31" fmla="*/ 410 h 520"/>
                  <a:gd name="T32" fmla="*/ 376 w 594"/>
                  <a:gd name="T33" fmla="*/ 417 h 520"/>
                  <a:gd name="T34" fmla="*/ 360 w 594"/>
                  <a:gd name="T35" fmla="*/ 419 h 520"/>
                  <a:gd name="T36" fmla="*/ 301 w 594"/>
                  <a:gd name="T37" fmla="*/ 447 h 520"/>
                  <a:gd name="T38" fmla="*/ 276 w 594"/>
                  <a:gd name="T39" fmla="*/ 459 h 520"/>
                  <a:gd name="T40" fmla="*/ 221 w 594"/>
                  <a:gd name="T41" fmla="*/ 462 h 520"/>
                  <a:gd name="T42" fmla="*/ 199 w 594"/>
                  <a:gd name="T43" fmla="*/ 442 h 520"/>
                  <a:gd name="T44" fmla="*/ 182 w 594"/>
                  <a:gd name="T45" fmla="*/ 460 h 520"/>
                  <a:gd name="T46" fmla="*/ 146 w 594"/>
                  <a:gd name="T47" fmla="*/ 496 h 520"/>
                  <a:gd name="T48" fmla="*/ 145 w 594"/>
                  <a:gd name="T49" fmla="*/ 496 h 520"/>
                  <a:gd name="T50" fmla="*/ 109 w 594"/>
                  <a:gd name="T51" fmla="*/ 503 h 520"/>
                  <a:gd name="T52" fmla="*/ 74 w 594"/>
                  <a:gd name="T53" fmla="*/ 511 h 520"/>
                  <a:gd name="T54" fmla="*/ 23 w 594"/>
                  <a:gd name="T55" fmla="*/ 520 h 520"/>
                  <a:gd name="T56" fmla="*/ 47 w 594"/>
                  <a:gd name="T57" fmla="*/ 461 h 520"/>
                  <a:gd name="T58" fmla="*/ 26 w 594"/>
                  <a:gd name="T59" fmla="*/ 395 h 520"/>
                  <a:gd name="T60" fmla="*/ 23 w 594"/>
                  <a:gd name="T61" fmla="*/ 387 h 520"/>
                  <a:gd name="T62" fmla="*/ 29 w 594"/>
                  <a:gd name="T63" fmla="*/ 360 h 520"/>
                  <a:gd name="T64" fmla="*/ 31 w 594"/>
                  <a:gd name="T65" fmla="*/ 347 h 520"/>
                  <a:gd name="T66" fmla="*/ 5 w 594"/>
                  <a:gd name="T67" fmla="*/ 333 h 520"/>
                  <a:gd name="T68" fmla="*/ 0 w 594"/>
                  <a:gd name="T69" fmla="*/ 331 h 520"/>
                  <a:gd name="T70" fmla="*/ 4 w 594"/>
                  <a:gd name="T71" fmla="*/ 326 h 520"/>
                  <a:gd name="T72" fmla="*/ 24 w 594"/>
                  <a:gd name="T73" fmla="*/ 303 h 520"/>
                  <a:gd name="T74" fmla="*/ 47 w 594"/>
                  <a:gd name="T75" fmla="*/ 276 h 520"/>
                  <a:gd name="T76" fmla="*/ 63 w 594"/>
                  <a:gd name="T77" fmla="*/ 270 h 520"/>
                  <a:gd name="T78" fmla="*/ 94 w 594"/>
                  <a:gd name="T79" fmla="*/ 259 h 520"/>
                  <a:gd name="T80" fmla="*/ 111 w 594"/>
                  <a:gd name="T81" fmla="*/ 245 h 520"/>
                  <a:gd name="T82" fmla="*/ 200 w 594"/>
                  <a:gd name="T83" fmla="*/ 172 h 520"/>
                  <a:gd name="T84" fmla="*/ 252 w 594"/>
                  <a:gd name="T85" fmla="*/ 131 h 520"/>
                  <a:gd name="T86" fmla="*/ 257 w 594"/>
                  <a:gd name="T87" fmla="*/ 126 h 520"/>
                  <a:gd name="T88" fmla="*/ 254 w 594"/>
                  <a:gd name="T89" fmla="*/ 124 h 520"/>
                  <a:gd name="T90" fmla="*/ 234 w 594"/>
                  <a:gd name="T91" fmla="*/ 106 h 520"/>
                  <a:gd name="T92" fmla="*/ 275 w 594"/>
                  <a:gd name="T93" fmla="*/ 54 h 520"/>
                  <a:gd name="T94" fmla="*/ 305 w 594"/>
                  <a:gd name="T95" fmla="*/ 17 h 520"/>
                  <a:gd name="T96" fmla="*/ 272 w 594"/>
                  <a:gd name="T97" fmla="*/ 4 h 520"/>
                  <a:gd name="T98" fmla="*/ 337 w 594"/>
                  <a:gd name="T99" fmla="*/ 0 h 520"/>
                  <a:gd name="T100" fmla="*/ 327 w 594"/>
                  <a:gd name="T101" fmla="*/ 16 h 520"/>
                  <a:gd name="T102" fmla="*/ 324 w 594"/>
                  <a:gd name="T103" fmla="*/ 22 h 520"/>
                  <a:gd name="T104" fmla="*/ 365 w 594"/>
                  <a:gd name="T105" fmla="*/ 53 h 520"/>
                  <a:gd name="T106" fmla="*/ 372 w 594"/>
                  <a:gd name="T107" fmla="*/ 59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4" h="520">
                    <a:moveTo>
                      <a:pt x="372" y="59"/>
                    </a:moveTo>
                    <a:lnTo>
                      <a:pt x="373" y="60"/>
                    </a:lnTo>
                    <a:lnTo>
                      <a:pt x="406" y="43"/>
                    </a:lnTo>
                    <a:lnTo>
                      <a:pt x="407" y="44"/>
                    </a:lnTo>
                    <a:lnTo>
                      <a:pt x="442" y="74"/>
                    </a:lnTo>
                    <a:lnTo>
                      <a:pt x="465" y="85"/>
                    </a:lnTo>
                    <a:lnTo>
                      <a:pt x="493" y="133"/>
                    </a:lnTo>
                    <a:lnTo>
                      <a:pt x="494" y="135"/>
                    </a:lnTo>
                    <a:lnTo>
                      <a:pt x="592" y="306"/>
                    </a:lnTo>
                    <a:lnTo>
                      <a:pt x="594" y="311"/>
                    </a:lnTo>
                    <a:lnTo>
                      <a:pt x="593" y="322"/>
                    </a:lnTo>
                    <a:lnTo>
                      <a:pt x="592" y="330"/>
                    </a:lnTo>
                    <a:lnTo>
                      <a:pt x="590" y="343"/>
                    </a:lnTo>
                    <a:lnTo>
                      <a:pt x="589" y="345"/>
                    </a:lnTo>
                    <a:lnTo>
                      <a:pt x="580" y="404"/>
                    </a:lnTo>
                    <a:lnTo>
                      <a:pt x="494" y="410"/>
                    </a:lnTo>
                    <a:lnTo>
                      <a:pt x="376" y="417"/>
                    </a:lnTo>
                    <a:lnTo>
                      <a:pt x="360" y="419"/>
                    </a:lnTo>
                    <a:lnTo>
                      <a:pt x="301" y="447"/>
                    </a:lnTo>
                    <a:lnTo>
                      <a:pt x="276" y="459"/>
                    </a:lnTo>
                    <a:lnTo>
                      <a:pt x="221" y="462"/>
                    </a:lnTo>
                    <a:lnTo>
                      <a:pt x="199" y="442"/>
                    </a:lnTo>
                    <a:lnTo>
                      <a:pt x="182" y="460"/>
                    </a:lnTo>
                    <a:lnTo>
                      <a:pt x="146" y="496"/>
                    </a:lnTo>
                    <a:lnTo>
                      <a:pt x="145" y="496"/>
                    </a:lnTo>
                    <a:lnTo>
                      <a:pt x="109" y="503"/>
                    </a:lnTo>
                    <a:lnTo>
                      <a:pt x="74" y="511"/>
                    </a:lnTo>
                    <a:lnTo>
                      <a:pt x="23" y="520"/>
                    </a:lnTo>
                    <a:lnTo>
                      <a:pt x="47" y="461"/>
                    </a:lnTo>
                    <a:lnTo>
                      <a:pt x="26" y="395"/>
                    </a:lnTo>
                    <a:lnTo>
                      <a:pt x="23" y="387"/>
                    </a:lnTo>
                    <a:lnTo>
                      <a:pt x="29" y="360"/>
                    </a:lnTo>
                    <a:lnTo>
                      <a:pt x="31" y="347"/>
                    </a:lnTo>
                    <a:lnTo>
                      <a:pt x="5" y="333"/>
                    </a:lnTo>
                    <a:lnTo>
                      <a:pt x="0" y="331"/>
                    </a:lnTo>
                    <a:lnTo>
                      <a:pt x="4" y="326"/>
                    </a:lnTo>
                    <a:lnTo>
                      <a:pt x="24" y="303"/>
                    </a:lnTo>
                    <a:lnTo>
                      <a:pt x="47" y="276"/>
                    </a:lnTo>
                    <a:lnTo>
                      <a:pt x="63" y="270"/>
                    </a:lnTo>
                    <a:lnTo>
                      <a:pt x="94" y="259"/>
                    </a:lnTo>
                    <a:lnTo>
                      <a:pt x="111" y="245"/>
                    </a:lnTo>
                    <a:lnTo>
                      <a:pt x="200" y="172"/>
                    </a:lnTo>
                    <a:lnTo>
                      <a:pt x="252" y="131"/>
                    </a:lnTo>
                    <a:lnTo>
                      <a:pt x="257" y="126"/>
                    </a:lnTo>
                    <a:lnTo>
                      <a:pt x="254" y="124"/>
                    </a:lnTo>
                    <a:lnTo>
                      <a:pt x="234" y="106"/>
                    </a:lnTo>
                    <a:lnTo>
                      <a:pt x="275" y="54"/>
                    </a:lnTo>
                    <a:lnTo>
                      <a:pt x="305" y="17"/>
                    </a:lnTo>
                    <a:lnTo>
                      <a:pt x="272" y="4"/>
                    </a:lnTo>
                    <a:lnTo>
                      <a:pt x="337" y="0"/>
                    </a:lnTo>
                    <a:lnTo>
                      <a:pt x="327" y="16"/>
                    </a:lnTo>
                    <a:lnTo>
                      <a:pt x="324" y="22"/>
                    </a:lnTo>
                    <a:lnTo>
                      <a:pt x="365" y="53"/>
                    </a:lnTo>
                    <a:lnTo>
                      <a:pt x="372" y="59"/>
                    </a:lnTo>
                    <a:close/>
                  </a:path>
                </a:pathLst>
              </a:custGeom>
              <a:solidFill>
                <a:srgbClr val="70AD47">
                  <a:lumMod val="60000"/>
                  <a:lumOff val="40000"/>
                </a:srgbClr>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sp>
            <p:nvSpPr>
              <p:cNvPr id="41" name="Freeform 39">
                <a:extLst>
                  <a:ext uri="{FF2B5EF4-FFF2-40B4-BE49-F238E27FC236}">
                    <a16:creationId xmlns:a16="http://schemas.microsoft.com/office/drawing/2014/main" id="{419C217F-1A91-4297-BFAA-3A7310FC74E5}"/>
                  </a:ext>
                </a:extLst>
              </p:cNvPr>
              <p:cNvSpPr>
                <a:spLocks/>
              </p:cNvSpPr>
              <p:nvPr/>
            </p:nvSpPr>
            <p:spPr bwMode="auto">
              <a:xfrm>
                <a:off x="2414" y="1119"/>
                <a:ext cx="365" cy="524"/>
              </a:xfrm>
              <a:custGeom>
                <a:avLst/>
                <a:gdLst>
                  <a:gd name="T0" fmla="*/ 273 w 365"/>
                  <a:gd name="T1" fmla="*/ 70 h 524"/>
                  <a:gd name="T2" fmla="*/ 297 w 365"/>
                  <a:gd name="T3" fmla="*/ 176 h 524"/>
                  <a:gd name="T4" fmla="*/ 327 w 365"/>
                  <a:gd name="T5" fmla="*/ 170 h 524"/>
                  <a:gd name="T6" fmla="*/ 334 w 365"/>
                  <a:gd name="T7" fmla="*/ 183 h 524"/>
                  <a:gd name="T8" fmla="*/ 347 w 365"/>
                  <a:gd name="T9" fmla="*/ 207 h 524"/>
                  <a:gd name="T10" fmla="*/ 348 w 365"/>
                  <a:gd name="T11" fmla="*/ 209 h 524"/>
                  <a:gd name="T12" fmla="*/ 365 w 365"/>
                  <a:gd name="T13" fmla="*/ 207 h 524"/>
                  <a:gd name="T14" fmla="*/ 334 w 365"/>
                  <a:gd name="T15" fmla="*/ 218 h 524"/>
                  <a:gd name="T16" fmla="*/ 318 w 365"/>
                  <a:gd name="T17" fmla="*/ 224 h 524"/>
                  <a:gd name="T18" fmla="*/ 295 w 365"/>
                  <a:gd name="T19" fmla="*/ 251 h 524"/>
                  <a:gd name="T20" fmla="*/ 275 w 365"/>
                  <a:gd name="T21" fmla="*/ 274 h 524"/>
                  <a:gd name="T22" fmla="*/ 271 w 365"/>
                  <a:gd name="T23" fmla="*/ 279 h 524"/>
                  <a:gd name="T24" fmla="*/ 276 w 365"/>
                  <a:gd name="T25" fmla="*/ 281 h 524"/>
                  <a:gd name="T26" fmla="*/ 302 w 365"/>
                  <a:gd name="T27" fmla="*/ 295 h 524"/>
                  <a:gd name="T28" fmla="*/ 300 w 365"/>
                  <a:gd name="T29" fmla="*/ 308 h 524"/>
                  <a:gd name="T30" fmla="*/ 294 w 365"/>
                  <a:gd name="T31" fmla="*/ 335 h 524"/>
                  <a:gd name="T32" fmla="*/ 297 w 365"/>
                  <a:gd name="T33" fmla="*/ 343 h 524"/>
                  <a:gd name="T34" fmla="*/ 318 w 365"/>
                  <a:gd name="T35" fmla="*/ 409 h 524"/>
                  <a:gd name="T36" fmla="*/ 294 w 365"/>
                  <a:gd name="T37" fmla="*/ 468 h 524"/>
                  <a:gd name="T38" fmla="*/ 286 w 365"/>
                  <a:gd name="T39" fmla="*/ 471 h 524"/>
                  <a:gd name="T40" fmla="*/ 191 w 365"/>
                  <a:gd name="T41" fmla="*/ 507 h 524"/>
                  <a:gd name="T42" fmla="*/ 189 w 365"/>
                  <a:gd name="T43" fmla="*/ 497 h 524"/>
                  <a:gd name="T44" fmla="*/ 180 w 365"/>
                  <a:gd name="T45" fmla="*/ 465 h 524"/>
                  <a:gd name="T46" fmla="*/ 146 w 365"/>
                  <a:gd name="T47" fmla="*/ 485 h 524"/>
                  <a:gd name="T48" fmla="*/ 134 w 365"/>
                  <a:gd name="T49" fmla="*/ 491 h 524"/>
                  <a:gd name="T50" fmla="*/ 80 w 365"/>
                  <a:gd name="T51" fmla="*/ 521 h 524"/>
                  <a:gd name="T52" fmla="*/ 75 w 365"/>
                  <a:gd name="T53" fmla="*/ 524 h 524"/>
                  <a:gd name="T54" fmla="*/ 72 w 365"/>
                  <a:gd name="T55" fmla="*/ 522 h 524"/>
                  <a:gd name="T56" fmla="*/ 56 w 365"/>
                  <a:gd name="T57" fmla="*/ 506 h 524"/>
                  <a:gd name="T58" fmla="*/ 17 w 365"/>
                  <a:gd name="T59" fmla="*/ 470 h 524"/>
                  <a:gd name="T60" fmla="*/ 17 w 365"/>
                  <a:gd name="T61" fmla="*/ 468 h 524"/>
                  <a:gd name="T62" fmla="*/ 21 w 365"/>
                  <a:gd name="T63" fmla="*/ 434 h 524"/>
                  <a:gd name="T64" fmla="*/ 29 w 365"/>
                  <a:gd name="T65" fmla="*/ 368 h 524"/>
                  <a:gd name="T66" fmla="*/ 13 w 365"/>
                  <a:gd name="T67" fmla="*/ 342 h 524"/>
                  <a:gd name="T68" fmla="*/ 14 w 365"/>
                  <a:gd name="T69" fmla="*/ 279 h 524"/>
                  <a:gd name="T70" fmla="*/ 14 w 365"/>
                  <a:gd name="T71" fmla="*/ 261 h 524"/>
                  <a:gd name="T72" fmla="*/ 14 w 365"/>
                  <a:gd name="T73" fmla="*/ 241 h 524"/>
                  <a:gd name="T74" fmla="*/ 14 w 365"/>
                  <a:gd name="T75" fmla="*/ 232 h 524"/>
                  <a:gd name="T76" fmla="*/ 0 w 365"/>
                  <a:gd name="T77" fmla="*/ 223 h 524"/>
                  <a:gd name="T78" fmla="*/ 35 w 365"/>
                  <a:gd name="T79" fmla="*/ 189 h 524"/>
                  <a:gd name="T80" fmla="*/ 67 w 365"/>
                  <a:gd name="T81" fmla="*/ 156 h 524"/>
                  <a:gd name="T82" fmla="*/ 87 w 365"/>
                  <a:gd name="T83" fmla="*/ 173 h 524"/>
                  <a:gd name="T84" fmla="*/ 170 w 365"/>
                  <a:gd name="T85" fmla="*/ 144 h 524"/>
                  <a:gd name="T86" fmla="*/ 185 w 365"/>
                  <a:gd name="T87" fmla="*/ 119 h 524"/>
                  <a:gd name="T88" fmla="*/ 170 w 365"/>
                  <a:gd name="T89" fmla="*/ 53 h 524"/>
                  <a:gd name="T90" fmla="*/ 256 w 365"/>
                  <a:gd name="T91" fmla="*/ 0 h 524"/>
                  <a:gd name="T92" fmla="*/ 273 w 365"/>
                  <a:gd name="T93" fmla="*/ 7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5" h="524">
                    <a:moveTo>
                      <a:pt x="273" y="70"/>
                    </a:moveTo>
                    <a:lnTo>
                      <a:pt x="297" y="176"/>
                    </a:lnTo>
                    <a:lnTo>
                      <a:pt x="327" y="170"/>
                    </a:lnTo>
                    <a:lnTo>
                      <a:pt x="334" y="183"/>
                    </a:lnTo>
                    <a:lnTo>
                      <a:pt x="347" y="207"/>
                    </a:lnTo>
                    <a:lnTo>
                      <a:pt x="348" y="209"/>
                    </a:lnTo>
                    <a:lnTo>
                      <a:pt x="365" y="207"/>
                    </a:lnTo>
                    <a:lnTo>
                      <a:pt x="334" y="218"/>
                    </a:lnTo>
                    <a:lnTo>
                      <a:pt x="318" y="224"/>
                    </a:lnTo>
                    <a:lnTo>
                      <a:pt x="295" y="251"/>
                    </a:lnTo>
                    <a:lnTo>
                      <a:pt x="275" y="274"/>
                    </a:lnTo>
                    <a:lnTo>
                      <a:pt x="271" y="279"/>
                    </a:lnTo>
                    <a:lnTo>
                      <a:pt x="276" y="281"/>
                    </a:lnTo>
                    <a:lnTo>
                      <a:pt x="302" y="295"/>
                    </a:lnTo>
                    <a:lnTo>
                      <a:pt x="300" y="308"/>
                    </a:lnTo>
                    <a:lnTo>
                      <a:pt x="294" y="335"/>
                    </a:lnTo>
                    <a:lnTo>
                      <a:pt x="297" y="343"/>
                    </a:lnTo>
                    <a:lnTo>
                      <a:pt x="318" y="409"/>
                    </a:lnTo>
                    <a:lnTo>
                      <a:pt x="294" y="468"/>
                    </a:lnTo>
                    <a:lnTo>
                      <a:pt x="286" y="471"/>
                    </a:lnTo>
                    <a:lnTo>
                      <a:pt x="191" y="507"/>
                    </a:lnTo>
                    <a:lnTo>
                      <a:pt x="189" y="497"/>
                    </a:lnTo>
                    <a:lnTo>
                      <a:pt x="180" y="465"/>
                    </a:lnTo>
                    <a:lnTo>
                      <a:pt x="146" y="485"/>
                    </a:lnTo>
                    <a:lnTo>
                      <a:pt x="134" y="491"/>
                    </a:lnTo>
                    <a:lnTo>
                      <a:pt x="80" y="521"/>
                    </a:lnTo>
                    <a:lnTo>
                      <a:pt x="75" y="524"/>
                    </a:lnTo>
                    <a:lnTo>
                      <a:pt x="72" y="522"/>
                    </a:lnTo>
                    <a:lnTo>
                      <a:pt x="56" y="506"/>
                    </a:lnTo>
                    <a:lnTo>
                      <a:pt x="17" y="470"/>
                    </a:lnTo>
                    <a:lnTo>
                      <a:pt x="17" y="468"/>
                    </a:lnTo>
                    <a:lnTo>
                      <a:pt x="21" y="434"/>
                    </a:lnTo>
                    <a:lnTo>
                      <a:pt x="29" y="368"/>
                    </a:lnTo>
                    <a:lnTo>
                      <a:pt x="13" y="342"/>
                    </a:lnTo>
                    <a:lnTo>
                      <a:pt x="14" y="279"/>
                    </a:lnTo>
                    <a:lnTo>
                      <a:pt x="14" y="261"/>
                    </a:lnTo>
                    <a:lnTo>
                      <a:pt x="14" y="241"/>
                    </a:lnTo>
                    <a:lnTo>
                      <a:pt x="14" y="232"/>
                    </a:lnTo>
                    <a:lnTo>
                      <a:pt x="0" y="223"/>
                    </a:lnTo>
                    <a:lnTo>
                      <a:pt x="35" y="189"/>
                    </a:lnTo>
                    <a:lnTo>
                      <a:pt x="67" y="156"/>
                    </a:lnTo>
                    <a:lnTo>
                      <a:pt x="87" y="173"/>
                    </a:lnTo>
                    <a:lnTo>
                      <a:pt x="170" y="144"/>
                    </a:lnTo>
                    <a:lnTo>
                      <a:pt x="185" y="119"/>
                    </a:lnTo>
                    <a:lnTo>
                      <a:pt x="170" y="53"/>
                    </a:lnTo>
                    <a:lnTo>
                      <a:pt x="256" y="0"/>
                    </a:lnTo>
                    <a:lnTo>
                      <a:pt x="273" y="70"/>
                    </a:lnTo>
                    <a:close/>
                  </a:path>
                </a:pathLst>
              </a:custGeom>
              <a:solidFill>
                <a:srgbClr val="FFEBAF"/>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sp>
            <p:nvSpPr>
              <p:cNvPr id="42" name="Freeform 40">
                <a:extLst>
                  <a:ext uri="{FF2B5EF4-FFF2-40B4-BE49-F238E27FC236}">
                    <a16:creationId xmlns:a16="http://schemas.microsoft.com/office/drawing/2014/main" id="{32C0B28D-E855-446B-AA50-F19A9C3577A6}"/>
                  </a:ext>
                </a:extLst>
              </p:cNvPr>
              <p:cNvSpPr>
                <a:spLocks/>
              </p:cNvSpPr>
              <p:nvPr/>
            </p:nvSpPr>
            <p:spPr bwMode="auto">
              <a:xfrm>
                <a:off x="1653" y="1584"/>
                <a:ext cx="1182" cy="743"/>
              </a:xfrm>
              <a:custGeom>
                <a:avLst/>
                <a:gdLst>
                  <a:gd name="T0" fmla="*/ 147 w 1182"/>
                  <a:gd name="T1" fmla="*/ 681 h 743"/>
                  <a:gd name="T2" fmla="*/ 0 w 1182"/>
                  <a:gd name="T3" fmla="*/ 684 h 743"/>
                  <a:gd name="T4" fmla="*/ 128 w 1182"/>
                  <a:gd name="T5" fmla="*/ 523 h 743"/>
                  <a:gd name="T6" fmla="*/ 230 w 1182"/>
                  <a:gd name="T7" fmla="*/ 367 h 743"/>
                  <a:gd name="T8" fmla="*/ 275 w 1182"/>
                  <a:gd name="T9" fmla="*/ 287 h 743"/>
                  <a:gd name="T10" fmla="*/ 350 w 1182"/>
                  <a:gd name="T11" fmla="*/ 256 h 743"/>
                  <a:gd name="T12" fmla="*/ 477 w 1182"/>
                  <a:gd name="T13" fmla="*/ 239 h 743"/>
                  <a:gd name="T14" fmla="*/ 524 w 1182"/>
                  <a:gd name="T15" fmla="*/ 209 h 743"/>
                  <a:gd name="T16" fmla="*/ 529 w 1182"/>
                  <a:gd name="T17" fmla="*/ 218 h 743"/>
                  <a:gd name="T18" fmla="*/ 562 w 1182"/>
                  <a:gd name="T19" fmla="*/ 211 h 743"/>
                  <a:gd name="T20" fmla="*/ 705 w 1182"/>
                  <a:gd name="T21" fmla="*/ 120 h 743"/>
                  <a:gd name="T22" fmla="*/ 837 w 1182"/>
                  <a:gd name="T23" fmla="*/ 59 h 743"/>
                  <a:gd name="T24" fmla="*/ 908 w 1182"/>
                  <a:gd name="T25" fmla="*/ 20 h 743"/>
                  <a:gd name="T26" fmla="*/ 953 w 1182"/>
                  <a:gd name="T27" fmla="*/ 42 h 743"/>
                  <a:gd name="T28" fmla="*/ 951 w 1182"/>
                  <a:gd name="T29" fmla="*/ 138 h 743"/>
                  <a:gd name="T30" fmla="*/ 987 w 1182"/>
                  <a:gd name="T31" fmla="*/ 171 h 743"/>
                  <a:gd name="T32" fmla="*/ 980 w 1182"/>
                  <a:gd name="T33" fmla="*/ 238 h 743"/>
                  <a:gd name="T34" fmla="*/ 992 w 1182"/>
                  <a:gd name="T35" fmla="*/ 248 h 743"/>
                  <a:gd name="T36" fmla="*/ 1058 w 1182"/>
                  <a:gd name="T37" fmla="*/ 347 h 743"/>
                  <a:gd name="T38" fmla="*/ 1122 w 1182"/>
                  <a:gd name="T39" fmla="*/ 424 h 743"/>
                  <a:gd name="T40" fmla="*/ 1181 w 1182"/>
                  <a:gd name="T41" fmla="*/ 514 h 743"/>
                  <a:gd name="T42" fmla="*/ 1125 w 1182"/>
                  <a:gd name="T43" fmla="*/ 521 h 743"/>
                  <a:gd name="T44" fmla="*/ 1009 w 1182"/>
                  <a:gd name="T45" fmla="*/ 552 h 743"/>
                  <a:gd name="T46" fmla="*/ 947 w 1182"/>
                  <a:gd name="T47" fmla="*/ 568 h 743"/>
                  <a:gd name="T48" fmla="*/ 756 w 1182"/>
                  <a:gd name="T49" fmla="*/ 587 h 743"/>
                  <a:gd name="T50" fmla="*/ 649 w 1182"/>
                  <a:gd name="T51" fmla="*/ 601 h 743"/>
                  <a:gd name="T52" fmla="*/ 616 w 1182"/>
                  <a:gd name="T53" fmla="*/ 590 h 743"/>
                  <a:gd name="T54" fmla="*/ 592 w 1182"/>
                  <a:gd name="T55" fmla="*/ 582 h 743"/>
                  <a:gd name="T56" fmla="*/ 597 w 1182"/>
                  <a:gd name="T57" fmla="*/ 503 h 743"/>
                  <a:gd name="T58" fmla="*/ 602 w 1182"/>
                  <a:gd name="T59" fmla="*/ 445 h 743"/>
                  <a:gd name="T60" fmla="*/ 654 w 1182"/>
                  <a:gd name="T61" fmla="*/ 424 h 743"/>
                  <a:gd name="T62" fmla="*/ 654 w 1182"/>
                  <a:gd name="T63" fmla="*/ 400 h 743"/>
                  <a:gd name="T64" fmla="*/ 620 w 1182"/>
                  <a:gd name="T65" fmla="*/ 391 h 743"/>
                  <a:gd name="T66" fmla="*/ 523 w 1182"/>
                  <a:gd name="T67" fmla="*/ 338 h 743"/>
                  <a:gd name="T68" fmla="*/ 582 w 1182"/>
                  <a:gd name="T69" fmla="*/ 309 h 743"/>
                  <a:gd name="T70" fmla="*/ 579 w 1182"/>
                  <a:gd name="T71" fmla="*/ 266 h 743"/>
                  <a:gd name="T72" fmla="*/ 554 w 1182"/>
                  <a:gd name="T73" fmla="*/ 278 h 743"/>
                  <a:gd name="T74" fmla="*/ 488 w 1182"/>
                  <a:gd name="T75" fmla="*/ 325 h 743"/>
                  <a:gd name="T76" fmla="*/ 450 w 1182"/>
                  <a:gd name="T77" fmla="*/ 417 h 743"/>
                  <a:gd name="T78" fmla="*/ 383 w 1182"/>
                  <a:gd name="T79" fmla="*/ 462 h 743"/>
                  <a:gd name="T80" fmla="*/ 269 w 1182"/>
                  <a:gd name="T81" fmla="*/ 553 h 743"/>
                  <a:gd name="T82" fmla="*/ 180 w 1182"/>
                  <a:gd name="T83" fmla="*/ 591 h 743"/>
                  <a:gd name="T84" fmla="*/ 118 w 1182"/>
                  <a:gd name="T85" fmla="*/ 637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82" h="743">
                    <a:moveTo>
                      <a:pt x="140" y="644"/>
                    </a:moveTo>
                    <a:lnTo>
                      <a:pt x="135" y="648"/>
                    </a:lnTo>
                    <a:lnTo>
                      <a:pt x="147" y="681"/>
                    </a:lnTo>
                    <a:lnTo>
                      <a:pt x="12" y="743"/>
                    </a:lnTo>
                    <a:lnTo>
                      <a:pt x="8" y="719"/>
                    </a:lnTo>
                    <a:lnTo>
                      <a:pt x="0" y="684"/>
                    </a:lnTo>
                    <a:lnTo>
                      <a:pt x="12" y="676"/>
                    </a:lnTo>
                    <a:lnTo>
                      <a:pt x="20" y="701"/>
                    </a:lnTo>
                    <a:lnTo>
                      <a:pt x="128" y="523"/>
                    </a:lnTo>
                    <a:lnTo>
                      <a:pt x="192" y="484"/>
                    </a:lnTo>
                    <a:lnTo>
                      <a:pt x="230" y="427"/>
                    </a:lnTo>
                    <a:lnTo>
                      <a:pt x="230" y="367"/>
                    </a:lnTo>
                    <a:lnTo>
                      <a:pt x="256" y="340"/>
                    </a:lnTo>
                    <a:lnTo>
                      <a:pt x="263" y="333"/>
                    </a:lnTo>
                    <a:lnTo>
                      <a:pt x="275" y="287"/>
                    </a:lnTo>
                    <a:lnTo>
                      <a:pt x="278" y="287"/>
                    </a:lnTo>
                    <a:lnTo>
                      <a:pt x="305" y="278"/>
                    </a:lnTo>
                    <a:lnTo>
                      <a:pt x="350" y="256"/>
                    </a:lnTo>
                    <a:lnTo>
                      <a:pt x="389" y="236"/>
                    </a:lnTo>
                    <a:lnTo>
                      <a:pt x="417" y="221"/>
                    </a:lnTo>
                    <a:lnTo>
                      <a:pt x="477" y="239"/>
                    </a:lnTo>
                    <a:lnTo>
                      <a:pt x="482" y="238"/>
                    </a:lnTo>
                    <a:lnTo>
                      <a:pt x="513" y="234"/>
                    </a:lnTo>
                    <a:lnTo>
                      <a:pt x="524" y="209"/>
                    </a:lnTo>
                    <a:lnTo>
                      <a:pt x="525" y="205"/>
                    </a:lnTo>
                    <a:lnTo>
                      <a:pt x="527" y="216"/>
                    </a:lnTo>
                    <a:lnTo>
                      <a:pt x="529" y="218"/>
                    </a:lnTo>
                    <a:lnTo>
                      <a:pt x="529" y="218"/>
                    </a:lnTo>
                    <a:lnTo>
                      <a:pt x="542" y="215"/>
                    </a:lnTo>
                    <a:lnTo>
                      <a:pt x="562" y="211"/>
                    </a:lnTo>
                    <a:lnTo>
                      <a:pt x="592" y="204"/>
                    </a:lnTo>
                    <a:lnTo>
                      <a:pt x="602" y="174"/>
                    </a:lnTo>
                    <a:lnTo>
                      <a:pt x="705" y="120"/>
                    </a:lnTo>
                    <a:lnTo>
                      <a:pt x="778" y="99"/>
                    </a:lnTo>
                    <a:lnTo>
                      <a:pt x="807" y="79"/>
                    </a:lnTo>
                    <a:lnTo>
                      <a:pt x="837" y="59"/>
                    </a:lnTo>
                    <a:lnTo>
                      <a:pt x="842" y="56"/>
                    </a:lnTo>
                    <a:lnTo>
                      <a:pt x="896" y="26"/>
                    </a:lnTo>
                    <a:lnTo>
                      <a:pt x="908" y="20"/>
                    </a:lnTo>
                    <a:lnTo>
                      <a:pt x="942" y="0"/>
                    </a:lnTo>
                    <a:lnTo>
                      <a:pt x="951" y="32"/>
                    </a:lnTo>
                    <a:lnTo>
                      <a:pt x="953" y="42"/>
                    </a:lnTo>
                    <a:lnTo>
                      <a:pt x="955" y="94"/>
                    </a:lnTo>
                    <a:lnTo>
                      <a:pt x="955" y="119"/>
                    </a:lnTo>
                    <a:lnTo>
                      <a:pt x="951" y="138"/>
                    </a:lnTo>
                    <a:lnTo>
                      <a:pt x="957" y="142"/>
                    </a:lnTo>
                    <a:lnTo>
                      <a:pt x="978" y="162"/>
                    </a:lnTo>
                    <a:lnTo>
                      <a:pt x="987" y="171"/>
                    </a:lnTo>
                    <a:lnTo>
                      <a:pt x="987" y="171"/>
                    </a:lnTo>
                    <a:lnTo>
                      <a:pt x="982" y="222"/>
                    </a:lnTo>
                    <a:lnTo>
                      <a:pt x="980" y="238"/>
                    </a:lnTo>
                    <a:lnTo>
                      <a:pt x="989" y="240"/>
                    </a:lnTo>
                    <a:lnTo>
                      <a:pt x="991" y="242"/>
                    </a:lnTo>
                    <a:lnTo>
                      <a:pt x="992" y="248"/>
                    </a:lnTo>
                    <a:lnTo>
                      <a:pt x="1003" y="306"/>
                    </a:lnTo>
                    <a:lnTo>
                      <a:pt x="1068" y="321"/>
                    </a:lnTo>
                    <a:lnTo>
                      <a:pt x="1058" y="347"/>
                    </a:lnTo>
                    <a:lnTo>
                      <a:pt x="1046" y="377"/>
                    </a:lnTo>
                    <a:lnTo>
                      <a:pt x="1115" y="420"/>
                    </a:lnTo>
                    <a:lnTo>
                      <a:pt x="1122" y="424"/>
                    </a:lnTo>
                    <a:lnTo>
                      <a:pt x="1127" y="431"/>
                    </a:lnTo>
                    <a:lnTo>
                      <a:pt x="1169" y="495"/>
                    </a:lnTo>
                    <a:lnTo>
                      <a:pt x="1181" y="514"/>
                    </a:lnTo>
                    <a:lnTo>
                      <a:pt x="1182" y="516"/>
                    </a:lnTo>
                    <a:lnTo>
                      <a:pt x="1179" y="516"/>
                    </a:lnTo>
                    <a:lnTo>
                      <a:pt x="1125" y="521"/>
                    </a:lnTo>
                    <a:lnTo>
                      <a:pt x="1121" y="521"/>
                    </a:lnTo>
                    <a:lnTo>
                      <a:pt x="1093" y="523"/>
                    </a:lnTo>
                    <a:lnTo>
                      <a:pt x="1009" y="552"/>
                    </a:lnTo>
                    <a:lnTo>
                      <a:pt x="962" y="567"/>
                    </a:lnTo>
                    <a:lnTo>
                      <a:pt x="958" y="568"/>
                    </a:lnTo>
                    <a:lnTo>
                      <a:pt x="947" y="568"/>
                    </a:lnTo>
                    <a:lnTo>
                      <a:pt x="802" y="569"/>
                    </a:lnTo>
                    <a:lnTo>
                      <a:pt x="785" y="576"/>
                    </a:lnTo>
                    <a:lnTo>
                      <a:pt x="756" y="587"/>
                    </a:lnTo>
                    <a:lnTo>
                      <a:pt x="701" y="608"/>
                    </a:lnTo>
                    <a:lnTo>
                      <a:pt x="668" y="621"/>
                    </a:lnTo>
                    <a:lnTo>
                      <a:pt x="649" y="601"/>
                    </a:lnTo>
                    <a:lnTo>
                      <a:pt x="624" y="605"/>
                    </a:lnTo>
                    <a:lnTo>
                      <a:pt x="618" y="607"/>
                    </a:lnTo>
                    <a:lnTo>
                      <a:pt x="616" y="590"/>
                    </a:lnTo>
                    <a:lnTo>
                      <a:pt x="616" y="574"/>
                    </a:lnTo>
                    <a:lnTo>
                      <a:pt x="602" y="578"/>
                    </a:lnTo>
                    <a:lnTo>
                      <a:pt x="592" y="582"/>
                    </a:lnTo>
                    <a:lnTo>
                      <a:pt x="583" y="582"/>
                    </a:lnTo>
                    <a:lnTo>
                      <a:pt x="598" y="553"/>
                    </a:lnTo>
                    <a:lnTo>
                      <a:pt x="597" y="503"/>
                    </a:lnTo>
                    <a:lnTo>
                      <a:pt x="584" y="500"/>
                    </a:lnTo>
                    <a:lnTo>
                      <a:pt x="580" y="499"/>
                    </a:lnTo>
                    <a:lnTo>
                      <a:pt x="602" y="445"/>
                    </a:lnTo>
                    <a:lnTo>
                      <a:pt x="648" y="427"/>
                    </a:lnTo>
                    <a:lnTo>
                      <a:pt x="650" y="426"/>
                    </a:lnTo>
                    <a:lnTo>
                      <a:pt x="654" y="424"/>
                    </a:lnTo>
                    <a:lnTo>
                      <a:pt x="658" y="417"/>
                    </a:lnTo>
                    <a:lnTo>
                      <a:pt x="668" y="404"/>
                    </a:lnTo>
                    <a:lnTo>
                      <a:pt x="654" y="400"/>
                    </a:lnTo>
                    <a:lnTo>
                      <a:pt x="643" y="397"/>
                    </a:lnTo>
                    <a:lnTo>
                      <a:pt x="636" y="394"/>
                    </a:lnTo>
                    <a:lnTo>
                      <a:pt x="620" y="391"/>
                    </a:lnTo>
                    <a:lnTo>
                      <a:pt x="577" y="383"/>
                    </a:lnTo>
                    <a:lnTo>
                      <a:pt x="522" y="382"/>
                    </a:lnTo>
                    <a:lnTo>
                      <a:pt x="523" y="338"/>
                    </a:lnTo>
                    <a:lnTo>
                      <a:pt x="567" y="316"/>
                    </a:lnTo>
                    <a:lnTo>
                      <a:pt x="575" y="313"/>
                    </a:lnTo>
                    <a:lnTo>
                      <a:pt x="582" y="309"/>
                    </a:lnTo>
                    <a:lnTo>
                      <a:pt x="602" y="294"/>
                    </a:lnTo>
                    <a:lnTo>
                      <a:pt x="584" y="271"/>
                    </a:lnTo>
                    <a:lnTo>
                      <a:pt x="579" y="266"/>
                    </a:lnTo>
                    <a:lnTo>
                      <a:pt x="576" y="267"/>
                    </a:lnTo>
                    <a:lnTo>
                      <a:pt x="560" y="275"/>
                    </a:lnTo>
                    <a:lnTo>
                      <a:pt x="554" y="278"/>
                    </a:lnTo>
                    <a:lnTo>
                      <a:pt x="550" y="280"/>
                    </a:lnTo>
                    <a:lnTo>
                      <a:pt x="504" y="304"/>
                    </a:lnTo>
                    <a:lnTo>
                      <a:pt x="488" y="325"/>
                    </a:lnTo>
                    <a:lnTo>
                      <a:pt x="478" y="375"/>
                    </a:lnTo>
                    <a:lnTo>
                      <a:pt x="478" y="396"/>
                    </a:lnTo>
                    <a:lnTo>
                      <a:pt x="450" y="417"/>
                    </a:lnTo>
                    <a:lnTo>
                      <a:pt x="444" y="421"/>
                    </a:lnTo>
                    <a:lnTo>
                      <a:pt x="424" y="435"/>
                    </a:lnTo>
                    <a:lnTo>
                      <a:pt x="383" y="462"/>
                    </a:lnTo>
                    <a:lnTo>
                      <a:pt x="349" y="494"/>
                    </a:lnTo>
                    <a:lnTo>
                      <a:pt x="312" y="522"/>
                    </a:lnTo>
                    <a:lnTo>
                      <a:pt x="269" y="553"/>
                    </a:lnTo>
                    <a:lnTo>
                      <a:pt x="238" y="572"/>
                    </a:lnTo>
                    <a:lnTo>
                      <a:pt x="201" y="577"/>
                    </a:lnTo>
                    <a:lnTo>
                      <a:pt x="180" y="591"/>
                    </a:lnTo>
                    <a:lnTo>
                      <a:pt x="159" y="605"/>
                    </a:lnTo>
                    <a:lnTo>
                      <a:pt x="123" y="626"/>
                    </a:lnTo>
                    <a:lnTo>
                      <a:pt x="118" y="637"/>
                    </a:lnTo>
                    <a:lnTo>
                      <a:pt x="115" y="648"/>
                    </a:lnTo>
                    <a:lnTo>
                      <a:pt x="140" y="644"/>
                    </a:lnTo>
                    <a:close/>
                  </a:path>
                </a:pathLst>
              </a:custGeom>
              <a:solidFill>
                <a:schemeClr val="accent1">
                  <a:lumMod val="60000"/>
                  <a:lumOff val="40000"/>
                </a:schemeClr>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sp>
            <p:nvSpPr>
              <p:cNvPr id="43" name="Freeform 41">
                <a:extLst>
                  <a:ext uri="{FF2B5EF4-FFF2-40B4-BE49-F238E27FC236}">
                    <a16:creationId xmlns:a16="http://schemas.microsoft.com/office/drawing/2014/main" id="{343881A3-82A7-44ED-A7CA-E840619DF50A}"/>
                  </a:ext>
                </a:extLst>
              </p:cNvPr>
              <p:cNvSpPr>
                <a:spLocks/>
              </p:cNvSpPr>
              <p:nvPr/>
            </p:nvSpPr>
            <p:spPr bwMode="auto">
              <a:xfrm>
                <a:off x="204" y="2648"/>
                <a:ext cx="826" cy="529"/>
              </a:xfrm>
              <a:custGeom>
                <a:avLst/>
                <a:gdLst>
                  <a:gd name="T0" fmla="*/ 630 w 826"/>
                  <a:gd name="T1" fmla="*/ 53 h 529"/>
                  <a:gd name="T2" fmla="*/ 619 w 826"/>
                  <a:gd name="T3" fmla="*/ 146 h 529"/>
                  <a:gd name="T4" fmla="*/ 601 w 826"/>
                  <a:gd name="T5" fmla="*/ 232 h 529"/>
                  <a:gd name="T6" fmla="*/ 681 w 826"/>
                  <a:gd name="T7" fmla="*/ 163 h 529"/>
                  <a:gd name="T8" fmla="*/ 803 w 826"/>
                  <a:gd name="T9" fmla="*/ 131 h 529"/>
                  <a:gd name="T10" fmla="*/ 825 w 826"/>
                  <a:gd name="T11" fmla="*/ 131 h 529"/>
                  <a:gd name="T12" fmla="*/ 819 w 826"/>
                  <a:gd name="T13" fmla="*/ 141 h 529"/>
                  <a:gd name="T14" fmla="*/ 805 w 826"/>
                  <a:gd name="T15" fmla="*/ 146 h 529"/>
                  <a:gd name="T16" fmla="*/ 792 w 826"/>
                  <a:gd name="T17" fmla="*/ 152 h 529"/>
                  <a:gd name="T18" fmla="*/ 784 w 826"/>
                  <a:gd name="T19" fmla="*/ 168 h 529"/>
                  <a:gd name="T20" fmla="*/ 781 w 826"/>
                  <a:gd name="T21" fmla="*/ 178 h 529"/>
                  <a:gd name="T22" fmla="*/ 773 w 826"/>
                  <a:gd name="T23" fmla="*/ 187 h 529"/>
                  <a:gd name="T24" fmla="*/ 767 w 826"/>
                  <a:gd name="T25" fmla="*/ 203 h 529"/>
                  <a:gd name="T26" fmla="*/ 764 w 826"/>
                  <a:gd name="T27" fmla="*/ 217 h 529"/>
                  <a:gd name="T28" fmla="*/ 766 w 826"/>
                  <a:gd name="T29" fmla="*/ 260 h 529"/>
                  <a:gd name="T30" fmla="*/ 750 w 826"/>
                  <a:gd name="T31" fmla="*/ 338 h 529"/>
                  <a:gd name="T32" fmla="*/ 675 w 826"/>
                  <a:gd name="T33" fmla="*/ 343 h 529"/>
                  <a:gd name="T34" fmla="*/ 615 w 826"/>
                  <a:gd name="T35" fmla="*/ 379 h 529"/>
                  <a:gd name="T36" fmla="*/ 584 w 826"/>
                  <a:gd name="T37" fmla="*/ 432 h 529"/>
                  <a:gd name="T38" fmla="*/ 551 w 826"/>
                  <a:gd name="T39" fmla="*/ 431 h 529"/>
                  <a:gd name="T40" fmla="*/ 544 w 826"/>
                  <a:gd name="T41" fmla="*/ 442 h 529"/>
                  <a:gd name="T42" fmla="*/ 501 w 826"/>
                  <a:gd name="T43" fmla="*/ 423 h 529"/>
                  <a:gd name="T44" fmla="*/ 332 w 826"/>
                  <a:gd name="T45" fmla="*/ 473 h 529"/>
                  <a:gd name="T46" fmla="*/ 220 w 826"/>
                  <a:gd name="T47" fmla="*/ 491 h 529"/>
                  <a:gd name="T48" fmla="*/ 174 w 826"/>
                  <a:gd name="T49" fmla="*/ 489 h 529"/>
                  <a:gd name="T50" fmla="*/ 146 w 826"/>
                  <a:gd name="T51" fmla="*/ 491 h 529"/>
                  <a:gd name="T52" fmla="*/ 99 w 826"/>
                  <a:gd name="T53" fmla="*/ 503 h 529"/>
                  <a:gd name="T54" fmla="*/ 33 w 826"/>
                  <a:gd name="T55" fmla="*/ 501 h 529"/>
                  <a:gd name="T56" fmla="*/ 33 w 826"/>
                  <a:gd name="T57" fmla="*/ 457 h 529"/>
                  <a:gd name="T58" fmla="*/ 0 w 826"/>
                  <a:gd name="T59" fmla="*/ 380 h 529"/>
                  <a:gd name="T60" fmla="*/ 77 w 826"/>
                  <a:gd name="T61" fmla="*/ 423 h 529"/>
                  <a:gd name="T62" fmla="*/ 106 w 826"/>
                  <a:gd name="T63" fmla="*/ 366 h 529"/>
                  <a:gd name="T64" fmla="*/ 145 w 826"/>
                  <a:gd name="T65" fmla="*/ 383 h 529"/>
                  <a:gd name="T66" fmla="*/ 221 w 826"/>
                  <a:gd name="T67" fmla="*/ 401 h 529"/>
                  <a:gd name="T68" fmla="*/ 285 w 826"/>
                  <a:gd name="T69" fmla="*/ 424 h 529"/>
                  <a:gd name="T70" fmla="*/ 261 w 826"/>
                  <a:gd name="T71" fmla="*/ 378 h 529"/>
                  <a:gd name="T72" fmla="*/ 368 w 826"/>
                  <a:gd name="T73" fmla="*/ 347 h 529"/>
                  <a:gd name="T74" fmla="*/ 501 w 826"/>
                  <a:gd name="T75" fmla="*/ 331 h 529"/>
                  <a:gd name="T76" fmla="*/ 491 w 826"/>
                  <a:gd name="T77" fmla="*/ 305 h 529"/>
                  <a:gd name="T78" fmla="*/ 426 w 826"/>
                  <a:gd name="T79" fmla="*/ 234 h 529"/>
                  <a:gd name="T80" fmla="*/ 483 w 826"/>
                  <a:gd name="T81" fmla="*/ 132 h 529"/>
                  <a:gd name="T82" fmla="*/ 445 w 826"/>
                  <a:gd name="T83" fmla="*/ 94 h 529"/>
                  <a:gd name="T84" fmla="*/ 415 w 826"/>
                  <a:gd name="T85" fmla="*/ 18 h 529"/>
                  <a:gd name="T86" fmla="*/ 476 w 826"/>
                  <a:gd name="T87" fmla="*/ 49 h 529"/>
                  <a:gd name="T88" fmla="*/ 527 w 826"/>
                  <a:gd name="T89" fmla="*/ 43 h 529"/>
                  <a:gd name="T90" fmla="*/ 563 w 826"/>
                  <a:gd name="T91" fmla="*/ 0 h 529"/>
                  <a:gd name="T92" fmla="*/ 601 w 826"/>
                  <a:gd name="T93" fmla="*/ 8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26" h="529">
                    <a:moveTo>
                      <a:pt x="601" y="8"/>
                    </a:moveTo>
                    <a:lnTo>
                      <a:pt x="627" y="49"/>
                    </a:lnTo>
                    <a:lnTo>
                      <a:pt x="630" y="53"/>
                    </a:lnTo>
                    <a:lnTo>
                      <a:pt x="638" y="94"/>
                    </a:lnTo>
                    <a:lnTo>
                      <a:pt x="621" y="139"/>
                    </a:lnTo>
                    <a:lnTo>
                      <a:pt x="619" y="146"/>
                    </a:lnTo>
                    <a:lnTo>
                      <a:pt x="607" y="166"/>
                    </a:lnTo>
                    <a:lnTo>
                      <a:pt x="594" y="199"/>
                    </a:lnTo>
                    <a:lnTo>
                      <a:pt x="601" y="232"/>
                    </a:lnTo>
                    <a:lnTo>
                      <a:pt x="602" y="233"/>
                    </a:lnTo>
                    <a:lnTo>
                      <a:pt x="636" y="193"/>
                    </a:lnTo>
                    <a:lnTo>
                      <a:pt x="681" y="163"/>
                    </a:lnTo>
                    <a:lnTo>
                      <a:pt x="686" y="160"/>
                    </a:lnTo>
                    <a:lnTo>
                      <a:pt x="744" y="146"/>
                    </a:lnTo>
                    <a:lnTo>
                      <a:pt x="803" y="131"/>
                    </a:lnTo>
                    <a:lnTo>
                      <a:pt x="824" y="125"/>
                    </a:lnTo>
                    <a:lnTo>
                      <a:pt x="825" y="127"/>
                    </a:lnTo>
                    <a:lnTo>
                      <a:pt x="825" y="131"/>
                    </a:lnTo>
                    <a:lnTo>
                      <a:pt x="826" y="137"/>
                    </a:lnTo>
                    <a:lnTo>
                      <a:pt x="824" y="139"/>
                    </a:lnTo>
                    <a:lnTo>
                      <a:pt x="819" y="141"/>
                    </a:lnTo>
                    <a:lnTo>
                      <a:pt x="815" y="143"/>
                    </a:lnTo>
                    <a:lnTo>
                      <a:pt x="810" y="145"/>
                    </a:lnTo>
                    <a:lnTo>
                      <a:pt x="805" y="146"/>
                    </a:lnTo>
                    <a:lnTo>
                      <a:pt x="801" y="151"/>
                    </a:lnTo>
                    <a:lnTo>
                      <a:pt x="798" y="151"/>
                    </a:lnTo>
                    <a:lnTo>
                      <a:pt x="792" y="152"/>
                    </a:lnTo>
                    <a:lnTo>
                      <a:pt x="790" y="157"/>
                    </a:lnTo>
                    <a:lnTo>
                      <a:pt x="788" y="162"/>
                    </a:lnTo>
                    <a:lnTo>
                      <a:pt x="784" y="168"/>
                    </a:lnTo>
                    <a:lnTo>
                      <a:pt x="783" y="170"/>
                    </a:lnTo>
                    <a:lnTo>
                      <a:pt x="785" y="175"/>
                    </a:lnTo>
                    <a:lnTo>
                      <a:pt x="781" y="178"/>
                    </a:lnTo>
                    <a:lnTo>
                      <a:pt x="775" y="180"/>
                    </a:lnTo>
                    <a:lnTo>
                      <a:pt x="772" y="184"/>
                    </a:lnTo>
                    <a:lnTo>
                      <a:pt x="773" y="187"/>
                    </a:lnTo>
                    <a:lnTo>
                      <a:pt x="775" y="191"/>
                    </a:lnTo>
                    <a:lnTo>
                      <a:pt x="772" y="196"/>
                    </a:lnTo>
                    <a:lnTo>
                      <a:pt x="767" y="203"/>
                    </a:lnTo>
                    <a:lnTo>
                      <a:pt x="762" y="211"/>
                    </a:lnTo>
                    <a:lnTo>
                      <a:pt x="764" y="217"/>
                    </a:lnTo>
                    <a:lnTo>
                      <a:pt x="764" y="217"/>
                    </a:lnTo>
                    <a:lnTo>
                      <a:pt x="764" y="217"/>
                    </a:lnTo>
                    <a:lnTo>
                      <a:pt x="797" y="251"/>
                    </a:lnTo>
                    <a:lnTo>
                      <a:pt x="766" y="260"/>
                    </a:lnTo>
                    <a:lnTo>
                      <a:pt x="746" y="267"/>
                    </a:lnTo>
                    <a:lnTo>
                      <a:pt x="749" y="310"/>
                    </a:lnTo>
                    <a:lnTo>
                      <a:pt x="750" y="338"/>
                    </a:lnTo>
                    <a:lnTo>
                      <a:pt x="709" y="357"/>
                    </a:lnTo>
                    <a:lnTo>
                      <a:pt x="680" y="344"/>
                    </a:lnTo>
                    <a:lnTo>
                      <a:pt x="675" y="343"/>
                    </a:lnTo>
                    <a:lnTo>
                      <a:pt x="669" y="340"/>
                    </a:lnTo>
                    <a:lnTo>
                      <a:pt x="664" y="344"/>
                    </a:lnTo>
                    <a:lnTo>
                      <a:pt x="615" y="379"/>
                    </a:lnTo>
                    <a:lnTo>
                      <a:pt x="634" y="431"/>
                    </a:lnTo>
                    <a:lnTo>
                      <a:pt x="599" y="438"/>
                    </a:lnTo>
                    <a:lnTo>
                      <a:pt x="584" y="432"/>
                    </a:lnTo>
                    <a:lnTo>
                      <a:pt x="558" y="423"/>
                    </a:lnTo>
                    <a:lnTo>
                      <a:pt x="554" y="426"/>
                    </a:lnTo>
                    <a:lnTo>
                      <a:pt x="551" y="431"/>
                    </a:lnTo>
                    <a:lnTo>
                      <a:pt x="552" y="439"/>
                    </a:lnTo>
                    <a:lnTo>
                      <a:pt x="548" y="440"/>
                    </a:lnTo>
                    <a:lnTo>
                      <a:pt x="544" y="442"/>
                    </a:lnTo>
                    <a:lnTo>
                      <a:pt x="535" y="429"/>
                    </a:lnTo>
                    <a:lnTo>
                      <a:pt x="509" y="447"/>
                    </a:lnTo>
                    <a:lnTo>
                      <a:pt x="501" y="423"/>
                    </a:lnTo>
                    <a:lnTo>
                      <a:pt x="469" y="443"/>
                    </a:lnTo>
                    <a:lnTo>
                      <a:pt x="402" y="421"/>
                    </a:lnTo>
                    <a:lnTo>
                      <a:pt x="332" y="473"/>
                    </a:lnTo>
                    <a:lnTo>
                      <a:pt x="311" y="488"/>
                    </a:lnTo>
                    <a:lnTo>
                      <a:pt x="300" y="496"/>
                    </a:lnTo>
                    <a:lnTo>
                      <a:pt x="220" y="491"/>
                    </a:lnTo>
                    <a:lnTo>
                      <a:pt x="206" y="507"/>
                    </a:lnTo>
                    <a:lnTo>
                      <a:pt x="198" y="465"/>
                    </a:lnTo>
                    <a:lnTo>
                      <a:pt x="174" y="489"/>
                    </a:lnTo>
                    <a:lnTo>
                      <a:pt x="162" y="503"/>
                    </a:lnTo>
                    <a:lnTo>
                      <a:pt x="159" y="505"/>
                    </a:lnTo>
                    <a:lnTo>
                      <a:pt x="146" y="491"/>
                    </a:lnTo>
                    <a:lnTo>
                      <a:pt x="140" y="495"/>
                    </a:lnTo>
                    <a:lnTo>
                      <a:pt x="105" y="515"/>
                    </a:lnTo>
                    <a:lnTo>
                      <a:pt x="99" y="503"/>
                    </a:lnTo>
                    <a:lnTo>
                      <a:pt x="61" y="529"/>
                    </a:lnTo>
                    <a:lnTo>
                      <a:pt x="46" y="514"/>
                    </a:lnTo>
                    <a:lnTo>
                      <a:pt x="33" y="501"/>
                    </a:lnTo>
                    <a:lnTo>
                      <a:pt x="28" y="496"/>
                    </a:lnTo>
                    <a:lnTo>
                      <a:pt x="32" y="467"/>
                    </a:lnTo>
                    <a:lnTo>
                      <a:pt x="33" y="457"/>
                    </a:lnTo>
                    <a:lnTo>
                      <a:pt x="32" y="456"/>
                    </a:lnTo>
                    <a:lnTo>
                      <a:pt x="10" y="413"/>
                    </a:lnTo>
                    <a:lnTo>
                      <a:pt x="0" y="380"/>
                    </a:lnTo>
                    <a:lnTo>
                      <a:pt x="37" y="388"/>
                    </a:lnTo>
                    <a:lnTo>
                      <a:pt x="73" y="421"/>
                    </a:lnTo>
                    <a:lnTo>
                      <a:pt x="77" y="423"/>
                    </a:lnTo>
                    <a:lnTo>
                      <a:pt x="73" y="394"/>
                    </a:lnTo>
                    <a:lnTo>
                      <a:pt x="71" y="371"/>
                    </a:lnTo>
                    <a:lnTo>
                      <a:pt x="106" y="366"/>
                    </a:lnTo>
                    <a:lnTo>
                      <a:pt x="116" y="365"/>
                    </a:lnTo>
                    <a:lnTo>
                      <a:pt x="128" y="373"/>
                    </a:lnTo>
                    <a:lnTo>
                      <a:pt x="145" y="383"/>
                    </a:lnTo>
                    <a:lnTo>
                      <a:pt x="180" y="387"/>
                    </a:lnTo>
                    <a:lnTo>
                      <a:pt x="207" y="390"/>
                    </a:lnTo>
                    <a:lnTo>
                      <a:pt x="221" y="401"/>
                    </a:lnTo>
                    <a:lnTo>
                      <a:pt x="264" y="435"/>
                    </a:lnTo>
                    <a:lnTo>
                      <a:pt x="265" y="434"/>
                    </a:lnTo>
                    <a:lnTo>
                      <a:pt x="285" y="424"/>
                    </a:lnTo>
                    <a:lnTo>
                      <a:pt x="285" y="424"/>
                    </a:lnTo>
                    <a:lnTo>
                      <a:pt x="267" y="388"/>
                    </a:lnTo>
                    <a:lnTo>
                      <a:pt x="261" y="378"/>
                    </a:lnTo>
                    <a:lnTo>
                      <a:pt x="258" y="371"/>
                    </a:lnTo>
                    <a:lnTo>
                      <a:pt x="297" y="356"/>
                    </a:lnTo>
                    <a:lnTo>
                      <a:pt x="368" y="347"/>
                    </a:lnTo>
                    <a:lnTo>
                      <a:pt x="390" y="346"/>
                    </a:lnTo>
                    <a:lnTo>
                      <a:pt x="434" y="342"/>
                    </a:lnTo>
                    <a:lnTo>
                      <a:pt x="501" y="331"/>
                    </a:lnTo>
                    <a:lnTo>
                      <a:pt x="517" y="317"/>
                    </a:lnTo>
                    <a:lnTo>
                      <a:pt x="506" y="310"/>
                    </a:lnTo>
                    <a:lnTo>
                      <a:pt x="491" y="305"/>
                    </a:lnTo>
                    <a:lnTo>
                      <a:pt x="442" y="307"/>
                    </a:lnTo>
                    <a:lnTo>
                      <a:pt x="448" y="299"/>
                    </a:lnTo>
                    <a:lnTo>
                      <a:pt x="426" y="234"/>
                    </a:lnTo>
                    <a:lnTo>
                      <a:pt x="458" y="202"/>
                    </a:lnTo>
                    <a:lnTo>
                      <a:pt x="461" y="198"/>
                    </a:lnTo>
                    <a:lnTo>
                      <a:pt x="483" y="132"/>
                    </a:lnTo>
                    <a:lnTo>
                      <a:pt x="480" y="124"/>
                    </a:lnTo>
                    <a:lnTo>
                      <a:pt x="471" y="97"/>
                    </a:lnTo>
                    <a:lnTo>
                      <a:pt x="445" y="94"/>
                    </a:lnTo>
                    <a:lnTo>
                      <a:pt x="429" y="91"/>
                    </a:lnTo>
                    <a:lnTo>
                      <a:pt x="430" y="73"/>
                    </a:lnTo>
                    <a:lnTo>
                      <a:pt x="415" y="18"/>
                    </a:lnTo>
                    <a:lnTo>
                      <a:pt x="424" y="18"/>
                    </a:lnTo>
                    <a:lnTo>
                      <a:pt x="426" y="18"/>
                    </a:lnTo>
                    <a:lnTo>
                      <a:pt x="476" y="49"/>
                    </a:lnTo>
                    <a:lnTo>
                      <a:pt x="480" y="52"/>
                    </a:lnTo>
                    <a:lnTo>
                      <a:pt x="509" y="63"/>
                    </a:lnTo>
                    <a:lnTo>
                      <a:pt x="527" y="43"/>
                    </a:lnTo>
                    <a:lnTo>
                      <a:pt x="548" y="45"/>
                    </a:lnTo>
                    <a:lnTo>
                      <a:pt x="570" y="48"/>
                    </a:lnTo>
                    <a:lnTo>
                      <a:pt x="563" y="0"/>
                    </a:lnTo>
                    <a:lnTo>
                      <a:pt x="577" y="3"/>
                    </a:lnTo>
                    <a:lnTo>
                      <a:pt x="599" y="6"/>
                    </a:lnTo>
                    <a:lnTo>
                      <a:pt x="601" y="8"/>
                    </a:lnTo>
                    <a:close/>
                  </a:path>
                </a:pathLst>
              </a:custGeom>
              <a:solidFill>
                <a:srgbClr val="FF000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sp>
            <p:nvSpPr>
              <p:cNvPr id="44" name="Freeform 42">
                <a:extLst>
                  <a:ext uri="{FF2B5EF4-FFF2-40B4-BE49-F238E27FC236}">
                    <a16:creationId xmlns:a16="http://schemas.microsoft.com/office/drawing/2014/main" id="{79B127D2-CDAA-4541-889B-CABD0C8D81F8}"/>
                  </a:ext>
                </a:extLst>
              </p:cNvPr>
              <p:cNvSpPr>
                <a:spLocks/>
              </p:cNvSpPr>
              <p:nvPr/>
            </p:nvSpPr>
            <p:spPr bwMode="auto">
              <a:xfrm>
                <a:off x="696" y="2986"/>
                <a:ext cx="371" cy="562"/>
              </a:xfrm>
              <a:custGeom>
                <a:avLst/>
                <a:gdLst>
                  <a:gd name="T0" fmla="*/ 320 w 371"/>
                  <a:gd name="T1" fmla="*/ 59 h 562"/>
                  <a:gd name="T2" fmla="*/ 314 w 371"/>
                  <a:gd name="T3" fmla="*/ 114 h 562"/>
                  <a:gd name="T4" fmla="*/ 293 w 371"/>
                  <a:gd name="T5" fmla="*/ 163 h 562"/>
                  <a:gd name="T6" fmla="*/ 309 w 371"/>
                  <a:gd name="T7" fmla="*/ 238 h 562"/>
                  <a:gd name="T8" fmla="*/ 315 w 371"/>
                  <a:gd name="T9" fmla="*/ 272 h 562"/>
                  <a:gd name="T10" fmla="*/ 371 w 371"/>
                  <a:gd name="T11" fmla="*/ 284 h 562"/>
                  <a:gd name="T12" fmla="*/ 313 w 371"/>
                  <a:gd name="T13" fmla="*/ 300 h 562"/>
                  <a:gd name="T14" fmla="*/ 272 w 371"/>
                  <a:gd name="T15" fmla="*/ 368 h 562"/>
                  <a:gd name="T16" fmla="*/ 278 w 371"/>
                  <a:gd name="T17" fmla="*/ 481 h 562"/>
                  <a:gd name="T18" fmla="*/ 279 w 371"/>
                  <a:gd name="T19" fmla="*/ 494 h 562"/>
                  <a:gd name="T20" fmla="*/ 211 w 371"/>
                  <a:gd name="T21" fmla="*/ 562 h 562"/>
                  <a:gd name="T22" fmla="*/ 191 w 371"/>
                  <a:gd name="T23" fmla="*/ 518 h 562"/>
                  <a:gd name="T24" fmla="*/ 199 w 371"/>
                  <a:gd name="T25" fmla="*/ 469 h 562"/>
                  <a:gd name="T26" fmla="*/ 190 w 371"/>
                  <a:gd name="T27" fmla="*/ 410 h 562"/>
                  <a:gd name="T28" fmla="*/ 128 w 371"/>
                  <a:gd name="T29" fmla="*/ 384 h 562"/>
                  <a:gd name="T30" fmla="*/ 80 w 371"/>
                  <a:gd name="T31" fmla="*/ 363 h 562"/>
                  <a:gd name="T32" fmla="*/ 120 w 371"/>
                  <a:gd name="T33" fmla="*/ 284 h 562"/>
                  <a:gd name="T34" fmla="*/ 106 w 371"/>
                  <a:gd name="T35" fmla="*/ 262 h 562"/>
                  <a:gd name="T36" fmla="*/ 82 w 371"/>
                  <a:gd name="T37" fmla="*/ 234 h 562"/>
                  <a:gd name="T38" fmla="*/ 77 w 371"/>
                  <a:gd name="T39" fmla="*/ 187 h 562"/>
                  <a:gd name="T40" fmla="*/ 56 w 371"/>
                  <a:gd name="T41" fmla="*/ 153 h 562"/>
                  <a:gd name="T42" fmla="*/ 0 w 371"/>
                  <a:gd name="T43" fmla="*/ 137 h 562"/>
                  <a:gd name="T44" fmla="*/ 17 w 371"/>
                  <a:gd name="T45" fmla="*/ 109 h 562"/>
                  <a:gd name="T46" fmla="*/ 52 w 371"/>
                  <a:gd name="T47" fmla="*/ 104 h 562"/>
                  <a:gd name="T48" fmla="*/ 60 w 371"/>
                  <a:gd name="T49" fmla="*/ 101 h 562"/>
                  <a:gd name="T50" fmla="*/ 62 w 371"/>
                  <a:gd name="T51" fmla="*/ 88 h 562"/>
                  <a:gd name="T52" fmla="*/ 92 w 371"/>
                  <a:gd name="T53" fmla="*/ 94 h 562"/>
                  <a:gd name="T54" fmla="*/ 142 w 371"/>
                  <a:gd name="T55" fmla="*/ 93 h 562"/>
                  <a:gd name="T56" fmla="*/ 172 w 371"/>
                  <a:gd name="T57" fmla="*/ 6 h 562"/>
                  <a:gd name="T58" fmla="*/ 183 w 371"/>
                  <a:gd name="T59" fmla="*/ 5 h 562"/>
                  <a:gd name="T60" fmla="*/ 217 w 371"/>
                  <a:gd name="T61" fmla="*/ 19 h 562"/>
                  <a:gd name="T62" fmla="*/ 260 w 371"/>
                  <a:gd name="T63" fmla="*/ 12 h 562"/>
                  <a:gd name="T64" fmla="*/ 317 w 371"/>
                  <a:gd name="T65" fmla="*/ 49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1" h="562">
                    <a:moveTo>
                      <a:pt x="320" y="51"/>
                    </a:moveTo>
                    <a:lnTo>
                      <a:pt x="320" y="59"/>
                    </a:lnTo>
                    <a:lnTo>
                      <a:pt x="307" y="74"/>
                    </a:lnTo>
                    <a:lnTo>
                      <a:pt x="314" y="114"/>
                    </a:lnTo>
                    <a:lnTo>
                      <a:pt x="297" y="154"/>
                    </a:lnTo>
                    <a:lnTo>
                      <a:pt x="293" y="163"/>
                    </a:lnTo>
                    <a:lnTo>
                      <a:pt x="282" y="223"/>
                    </a:lnTo>
                    <a:lnTo>
                      <a:pt x="309" y="238"/>
                    </a:lnTo>
                    <a:lnTo>
                      <a:pt x="314" y="262"/>
                    </a:lnTo>
                    <a:lnTo>
                      <a:pt x="315" y="272"/>
                    </a:lnTo>
                    <a:lnTo>
                      <a:pt x="334" y="276"/>
                    </a:lnTo>
                    <a:lnTo>
                      <a:pt x="371" y="284"/>
                    </a:lnTo>
                    <a:lnTo>
                      <a:pt x="323" y="298"/>
                    </a:lnTo>
                    <a:lnTo>
                      <a:pt x="313" y="300"/>
                    </a:lnTo>
                    <a:lnTo>
                      <a:pt x="271" y="350"/>
                    </a:lnTo>
                    <a:lnTo>
                      <a:pt x="272" y="368"/>
                    </a:lnTo>
                    <a:lnTo>
                      <a:pt x="275" y="437"/>
                    </a:lnTo>
                    <a:lnTo>
                      <a:pt x="278" y="481"/>
                    </a:lnTo>
                    <a:lnTo>
                      <a:pt x="279" y="491"/>
                    </a:lnTo>
                    <a:lnTo>
                      <a:pt x="279" y="494"/>
                    </a:lnTo>
                    <a:lnTo>
                      <a:pt x="249" y="536"/>
                    </a:lnTo>
                    <a:lnTo>
                      <a:pt x="211" y="562"/>
                    </a:lnTo>
                    <a:lnTo>
                      <a:pt x="188" y="539"/>
                    </a:lnTo>
                    <a:lnTo>
                      <a:pt x="191" y="518"/>
                    </a:lnTo>
                    <a:lnTo>
                      <a:pt x="195" y="489"/>
                    </a:lnTo>
                    <a:lnTo>
                      <a:pt x="199" y="469"/>
                    </a:lnTo>
                    <a:lnTo>
                      <a:pt x="173" y="446"/>
                    </a:lnTo>
                    <a:lnTo>
                      <a:pt x="190" y="410"/>
                    </a:lnTo>
                    <a:lnTo>
                      <a:pt x="167" y="380"/>
                    </a:lnTo>
                    <a:lnTo>
                      <a:pt x="128" y="384"/>
                    </a:lnTo>
                    <a:lnTo>
                      <a:pt x="109" y="386"/>
                    </a:lnTo>
                    <a:lnTo>
                      <a:pt x="80" y="363"/>
                    </a:lnTo>
                    <a:lnTo>
                      <a:pt x="79" y="306"/>
                    </a:lnTo>
                    <a:lnTo>
                      <a:pt x="120" y="284"/>
                    </a:lnTo>
                    <a:lnTo>
                      <a:pt x="100" y="274"/>
                    </a:lnTo>
                    <a:lnTo>
                      <a:pt x="106" y="262"/>
                    </a:lnTo>
                    <a:lnTo>
                      <a:pt x="110" y="256"/>
                    </a:lnTo>
                    <a:lnTo>
                      <a:pt x="82" y="234"/>
                    </a:lnTo>
                    <a:lnTo>
                      <a:pt x="80" y="231"/>
                    </a:lnTo>
                    <a:lnTo>
                      <a:pt x="77" y="187"/>
                    </a:lnTo>
                    <a:lnTo>
                      <a:pt x="75" y="148"/>
                    </a:lnTo>
                    <a:lnTo>
                      <a:pt x="56" y="153"/>
                    </a:lnTo>
                    <a:lnTo>
                      <a:pt x="4" y="166"/>
                    </a:lnTo>
                    <a:lnTo>
                      <a:pt x="0" y="137"/>
                    </a:lnTo>
                    <a:lnTo>
                      <a:pt x="23" y="126"/>
                    </a:lnTo>
                    <a:lnTo>
                      <a:pt x="17" y="109"/>
                    </a:lnTo>
                    <a:lnTo>
                      <a:pt x="43" y="91"/>
                    </a:lnTo>
                    <a:lnTo>
                      <a:pt x="52" y="104"/>
                    </a:lnTo>
                    <a:lnTo>
                      <a:pt x="56" y="102"/>
                    </a:lnTo>
                    <a:lnTo>
                      <a:pt x="60" y="101"/>
                    </a:lnTo>
                    <a:lnTo>
                      <a:pt x="59" y="93"/>
                    </a:lnTo>
                    <a:lnTo>
                      <a:pt x="62" y="88"/>
                    </a:lnTo>
                    <a:lnTo>
                      <a:pt x="66" y="85"/>
                    </a:lnTo>
                    <a:lnTo>
                      <a:pt x="92" y="94"/>
                    </a:lnTo>
                    <a:lnTo>
                      <a:pt x="107" y="100"/>
                    </a:lnTo>
                    <a:lnTo>
                      <a:pt x="142" y="93"/>
                    </a:lnTo>
                    <a:lnTo>
                      <a:pt x="123" y="41"/>
                    </a:lnTo>
                    <a:lnTo>
                      <a:pt x="172" y="6"/>
                    </a:lnTo>
                    <a:lnTo>
                      <a:pt x="177" y="2"/>
                    </a:lnTo>
                    <a:lnTo>
                      <a:pt x="183" y="5"/>
                    </a:lnTo>
                    <a:lnTo>
                      <a:pt x="188" y="6"/>
                    </a:lnTo>
                    <a:lnTo>
                      <a:pt x="217" y="19"/>
                    </a:lnTo>
                    <a:lnTo>
                      <a:pt x="258" y="0"/>
                    </a:lnTo>
                    <a:lnTo>
                      <a:pt x="260" y="12"/>
                    </a:lnTo>
                    <a:lnTo>
                      <a:pt x="260" y="13"/>
                    </a:lnTo>
                    <a:lnTo>
                      <a:pt x="317" y="49"/>
                    </a:lnTo>
                    <a:lnTo>
                      <a:pt x="320" y="51"/>
                    </a:lnTo>
                    <a:close/>
                  </a:path>
                </a:pathLst>
              </a:custGeom>
              <a:solidFill>
                <a:srgbClr val="FF000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sp>
            <p:nvSpPr>
              <p:cNvPr id="45" name="Freeform 43">
                <a:extLst>
                  <a:ext uri="{FF2B5EF4-FFF2-40B4-BE49-F238E27FC236}">
                    <a16:creationId xmlns:a16="http://schemas.microsoft.com/office/drawing/2014/main" id="{D35B1722-0A53-4FDE-B299-6EAAE9F49C68}"/>
                  </a:ext>
                </a:extLst>
              </p:cNvPr>
              <p:cNvSpPr>
                <a:spLocks/>
              </p:cNvSpPr>
              <p:nvPr/>
            </p:nvSpPr>
            <p:spPr bwMode="auto">
              <a:xfrm>
                <a:off x="1937" y="672"/>
                <a:ext cx="315" cy="205"/>
              </a:xfrm>
              <a:custGeom>
                <a:avLst/>
                <a:gdLst>
                  <a:gd name="T0" fmla="*/ 6 w 315"/>
                  <a:gd name="T1" fmla="*/ 155 h 205"/>
                  <a:gd name="T2" fmla="*/ 15 w 315"/>
                  <a:gd name="T3" fmla="*/ 84 h 205"/>
                  <a:gd name="T4" fmla="*/ 69 w 315"/>
                  <a:gd name="T5" fmla="*/ 56 h 205"/>
                  <a:gd name="T6" fmla="*/ 76 w 315"/>
                  <a:gd name="T7" fmla="*/ 77 h 205"/>
                  <a:gd name="T8" fmla="*/ 222 w 315"/>
                  <a:gd name="T9" fmla="*/ 0 h 205"/>
                  <a:gd name="T10" fmla="*/ 229 w 315"/>
                  <a:gd name="T11" fmla="*/ 12 h 205"/>
                  <a:gd name="T12" fmla="*/ 312 w 315"/>
                  <a:gd name="T13" fmla="*/ 124 h 205"/>
                  <a:gd name="T14" fmla="*/ 315 w 315"/>
                  <a:gd name="T15" fmla="*/ 143 h 205"/>
                  <a:gd name="T16" fmla="*/ 309 w 315"/>
                  <a:gd name="T17" fmla="*/ 153 h 205"/>
                  <a:gd name="T18" fmla="*/ 308 w 315"/>
                  <a:gd name="T19" fmla="*/ 155 h 205"/>
                  <a:gd name="T20" fmla="*/ 290 w 315"/>
                  <a:gd name="T21" fmla="*/ 175 h 205"/>
                  <a:gd name="T22" fmla="*/ 268 w 315"/>
                  <a:gd name="T23" fmla="*/ 188 h 205"/>
                  <a:gd name="T24" fmla="*/ 241 w 315"/>
                  <a:gd name="T25" fmla="*/ 205 h 205"/>
                  <a:gd name="T26" fmla="*/ 178 w 315"/>
                  <a:gd name="T27" fmla="*/ 174 h 205"/>
                  <a:gd name="T28" fmla="*/ 171 w 315"/>
                  <a:gd name="T29" fmla="*/ 155 h 205"/>
                  <a:gd name="T30" fmla="*/ 162 w 315"/>
                  <a:gd name="T31" fmla="*/ 131 h 205"/>
                  <a:gd name="T32" fmla="*/ 126 w 315"/>
                  <a:gd name="T33" fmla="*/ 155 h 205"/>
                  <a:gd name="T34" fmla="*/ 76 w 315"/>
                  <a:gd name="T35" fmla="*/ 186 h 205"/>
                  <a:gd name="T36" fmla="*/ 0 w 315"/>
                  <a:gd name="T37" fmla="*/ 178 h 205"/>
                  <a:gd name="T38" fmla="*/ 4 w 315"/>
                  <a:gd name="T39" fmla="*/ 175 h 205"/>
                  <a:gd name="T40" fmla="*/ 6 w 315"/>
                  <a:gd name="T41" fmla="*/ 15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5" h="205">
                    <a:moveTo>
                      <a:pt x="6" y="155"/>
                    </a:moveTo>
                    <a:lnTo>
                      <a:pt x="15" y="84"/>
                    </a:lnTo>
                    <a:lnTo>
                      <a:pt x="69" y="56"/>
                    </a:lnTo>
                    <a:lnTo>
                      <a:pt x="76" y="77"/>
                    </a:lnTo>
                    <a:lnTo>
                      <a:pt x="222" y="0"/>
                    </a:lnTo>
                    <a:lnTo>
                      <a:pt x="229" y="12"/>
                    </a:lnTo>
                    <a:lnTo>
                      <a:pt x="312" y="124"/>
                    </a:lnTo>
                    <a:lnTo>
                      <a:pt x="315" y="143"/>
                    </a:lnTo>
                    <a:lnTo>
                      <a:pt x="309" y="153"/>
                    </a:lnTo>
                    <a:lnTo>
                      <a:pt x="308" y="155"/>
                    </a:lnTo>
                    <a:lnTo>
                      <a:pt x="290" y="175"/>
                    </a:lnTo>
                    <a:lnTo>
                      <a:pt x="268" y="188"/>
                    </a:lnTo>
                    <a:lnTo>
                      <a:pt x="241" y="205"/>
                    </a:lnTo>
                    <a:lnTo>
                      <a:pt x="178" y="174"/>
                    </a:lnTo>
                    <a:lnTo>
                      <a:pt x="171" y="155"/>
                    </a:lnTo>
                    <a:lnTo>
                      <a:pt x="162" y="131"/>
                    </a:lnTo>
                    <a:lnTo>
                      <a:pt x="126" y="155"/>
                    </a:lnTo>
                    <a:lnTo>
                      <a:pt x="76" y="186"/>
                    </a:lnTo>
                    <a:lnTo>
                      <a:pt x="0" y="178"/>
                    </a:lnTo>
                    <a:lnTo>
                      <a:pt x="4" y="175"/>
                    </a:lnTo>
                    <a:lnTo>
                      <a:pt x="6" y="155"/>
                    </a:lnTo>
                    <a:close/>
                  </a:path>
                </a:pathLst>
              </a:custGeom>
              <a:solidFill>
                <a:srgbClr val="FF550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sp>
            <p:nvSpPr>
              <p:cNvPr id="46" name="Freeform 44">
                <a:extLst>
                  <a:ext uri="{FF2B5EF4-FFF2-40B4-BE49-F238E27FC236}">
                    <a16:creationId xmlns:a16="http://schemas.microsoft.com/office/drawing/2014/main" id="{F7D3438D-3188-40D9-A6A1-E6448602DB94}"/>
                  </a:ext>
                </a:extLst>
              </p:cNvPr>
              <p:cNvSpPr>
                <a:spLocks noEditPoints="1"/>
              </p:cNvSpPr>
              <p:nvPr/>
            </p:nvSpPr>
            <p:spPr bwMode="auto">
              <a:xfrm>
                <a:off x="2199" y="577"/>
                <a:ext cx="809" cy="473"/>
              </a:xfrm>
              <a:custGeom>
                <a:avLst/>
                <a:gdLst>
                  <a:gd name="T0" fmla="*/ 220 w 809"/>
                  <a:gd name="T1" fmla="*/ 435 h 473"/>
                  <a:gd name="T2" fmla="*/ 237 w 809"/>
                  <a:gd name="T3" fmla="*/ 409 h 473"/>
                  <a:gd name="T4" fmla="*/ 364 w 809"/>
                  <a:gd name="T5" fmla="*/ 389 h 473"/>
                  <a:gd name="T6" fmla="*/ 266 w 809"/>
                  <a:gd name="T7" fmla="*/ 328 h 473"/>
                  <a:gd name="T8" fmla="*/ 339 w 809"/>
                  <a:gd name="T9" fmla="*/ 262 h 473"/>
                  <a:gd name="T10" fmla="*/ 450 w 809"/>
                  <a:gd name="T11" fmla="*/ 205 h 473"/>
                  <a:gd name="T12" fmla="*/ 540 w 809"/>
                  <a:gd name="T13" fmla="*/ 182 h 473"/>
                  <a:gd name="T14" fmla="*/ 570 w 809"/>
                  <a:gd name="T15" fmla="*/ 196 h 473"/>
                  <a:gd name="T16" fmla="*/ 655 w 809"/>
                  <a:gd name="T17" fmla="*/ 225 h 473"/>
                  <a:gd name="T18" fmla="*/ 646 w 809"/>
                  <a:gd name="T19" fmla="*/ 250 h 473"/>
                  <a:gd name="T20" fmla="*/ 565 w 809"/>
                  <a:gd name="T21" fmla="*/ 363 h 473"/>
                  <a:gd name="T22" fmla="*/ 471 w 809"/>
                  <a:gd name="T23" fmla="*/ 353 h 473"/>
                  <a:gd name="T24" fmla="*/ 448 w 809"/>
                  <a:gd name="T25" fmla="*/ 399 h 473"/>
                  <a:gd name="T26" fmla="*/ 406 w 809"/>
                  <a:gd name="T27" fmla="*/ 409 h 473"/>
                  <a:gd name="T28" fmla="*/ 278 w 809"/>
                  <a:gd name="T29" fmla="*/ 465 h 473"/>
                  <a:gd name="T30" fmla="*/ 173 w 809"/>
                  <a:gd name="T31" fmla="*/ 444 h 473"/>
                  <a:gd name="T32" fmla="*/ 633 w 809"/>
                  <a:gd name="T33" fmla="*/ 167 h 473"/>
                  <a:gd name="T34" fmla="*/ 766 w 809"/>
                  <a:gd name="T35" fmla="*/ 149 h 473"/>
                  <a:gd name="T36" fmla="*/ 724 w 809"/>
                  <a:gd name="T37" fmla="*/ 233 h 473"/>
                  <a:gd name="T38" fmla="*/ 697 w 809"/>
                  <a:gd name="T39" fmla="*/ 227 h 473"/>
                  <a:gd name="T40" fmla="*/ 599 w 809"/>
                  <a:gd name="T41" fmla="*/ 183 h 473"/>
                  <a:gd name="T42" fmla="*/ 511 w 809"/>
                  <a:gd name="T43" fmla="*/ 154 h 473"/>
                  <a:gd name="T44" fmla="*/ 401 w 809"/>
                  <a:gd name="T45" fmla="*/ 201 h 473"/>
                  <a:gd name="T46" fmla="*/ 300 w 809"/>
                  <a:gd name="T47" fmla="*/ 245 h 473"/>
                  <a:gd name="T48" fmla="*/ 253 w 809"/>
                  <a:gd name="T49" fmla="*/ 305 h 473"/>
                  <a:gd name="T50" fmla="*/ 162 w 809"/>
                  <a:gd name="T51" fmla="*/ 342 h 473"/>
                  <a:gd name="T52" fmla="*/ 112 w 809"/>
                  <a:gd name="T53" fmla="*/ 411 h 473"/>
                  <a:gd name="T54" fmla="*/ 0 w 809"/>
                  <a:gd name="T55" fmla="*/ 431 h 473"/>
                  <a:gd name="T56" fmla="*/ 113 w 809"/>
                  <a:gd name="T57" fmla="*/ 349 h 473"/>
                  <a:gd name="T58" fmla="*/ 71 w 809"/>
                  <a:gd name="T59" fmla="*/ 301 h 473"/>
                  <a:gd name="T60" fmla="*/ 211 w 809"/>
                  <a:gd name="T61" fmla="*/ 256 h 473"/>
                  <a:gd name="T62" fmla="*/ 68 w 809"/>
                  <a:gd name="T63" fmla="*/ 273 h 473"/>
                  <a:gd name="T64" fmla="*/ 74 w 809"/>
                  <a:gd name="T65" fmla="*/ 245 h 473"/>
                  <a:gd name="T66" fmla="*/ 165 w 809"/>
                  <a:gd name="T67" fmla="*/ 197 h 473"/>
                  <a:gd name="T68" fmla="*/ 196 w 809"/>
                  <a:gd name="T69" fmla="*/ 174 h 473"/>
                  <a:gd name="T70" fmla="*/ 223 w 809"/>
                  <a:gd name="T71" fmla="*/ 156 h 473"/>
                  <a:gd name="T72" fmla="*/ 334 w 809"/>
                  <a:gd name="T73" fmla="*/ 129 h 473"/>
                  <a:gd name="T74" fmla="*/ 246 w 809"/>
                  <a:gd name="T75" fmla="*/ 122 h 473"/>
                  <a:gd name="T76" fmla="*/ 262 w 809"/>
                  <a:gd name="T77" fmla="*/ 91 h 473"/>
                  <a:gd name="T78" fmla="*/ 304 w 809"/>
                  <a:gd name="T79" fmla="*/ 78 h 473"/>
                  <a:gd name="T80" fmla="*/ 369 w 809"/>
                  <a:gd name="T81" fmla="*/ 89 h 473"/>
                  <a:gd name="T82" fmla="*/ 402 w 809"/>
                  <a:gd name="T83" fmla="*/ 37 h 473"/>
                  <a:gd name="T84" fmla="*/ 346 w 809"/>
                  <a:gd name="T85" fmla="*/ 72 h 473"/>
                  <a:gd name="T86" fmla="*/ 335 w 809"/>
                  <a:gd name="T87" fmla="*/ 47 h 473"/>
                  <a:gd name="T88" fmla="*/ 413 w 809"/>
                  <a:gd name="T89" fmla="*/ 10 h 473"/>
                  <a:gd name="T90" fmla="*/ 475 w 809"/>
                  <a:gd name="T91" fmla="*/ 6 h 473"/>
                  <a:gd name="T92" fmla="*/ 509 w 809"/>
                  <a:gd name="T93" fmla="*/ 27 h 473"/>
                  <a:gd name="T94" fmla="*/ 553 w 809"/>
                  <a:gd name="T95" fmla="*/ 111 h 473"/>
                  <a:gd name="T96" fmla="*/ 577 w 809"/>
                  <a:gd name="T97" fmla="*/ 100 h 473"/>
                  <a:gd name="T98" fmla="*/ 586 w 809"/>
                  <a:gd name="T99" fmla="*/ 118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09" h="473">
                    <a:moveTo>
                      <a:pt x="173" y="444"/>
                    </a:moveTo>
                    <a:lnTo>
                      <a:pt x="197" y="429"/>
                    </a:lnTo>
                    <a:lnTo>
                      <a:pt x="220" y="435"/>
                    </a:lnTo>
                    <a:lnTo>
                      <a:pt x="234" y="438"/>
                    </a:lnTo>
                    <a:lnTo>
                      <a:pt x="235" y="428"/>
                    </a:lnTo>
                    <a:lnTo>
                      <a:pt x="237" y="409"/>
                    </a:lnTo>
                    <a:lnTo>
                      <a:pt x="261" y="407"/>
                    </a:lnTo>
                    <a:lnTo>
                      <a:pt x="318" y="402"/>
                    </a:lnTo>
                    <a:lnTo>
                      <a:pt x="364" y="389"/>
                    </a:lnTo>
                    <a:lnTo>
                      <a:pt x="376" y="364"/>
                    </a:lnTo>
                    <a:lnTo>
                      <a:pt x="318" y="359"/>
                    </a:lnTo>
                    <a:lnTo>
                      <a:pt x="266" y="328"/>
                    </a:lnTo>
                    <a:lnTo>
                      <a:pt x="320" y="324"/>
                    </a:lnTo>
                    <a:lnTo>
                      <a:pt x="306" y="292"/>
                    </a:lnTo>
                    <a:lnTo>
                      <a:pt x="339" y="262"/>
                    </a:lnTo>
                    <a:lnTo>
                      <a:pt x="362" y="250"/>
                    </a:lnTo>
                    <a:lnTo>
                      <a:pt x="423" y="218"/>
                    </a:lnTo>
                    <a:lnTo>
                      <a:pt x="450" y="205"/>
                    </a:lnTo>
                    <a:lnTo>
                      <a:pt x="491" y="203"/>
                    </a:lnTo>
                    <a:lnTo>
                      <a:pt x="511" y="182"/>
                    </a:lnTo>
                    <a:lnTo>
                      <a:pt x="540" y="182"/>
                    </a:lnTo>
                    <a:lnTo>
                      <a:pt x="545" y="183"/>
                    </a:lnTo>
                    <a:lnTo>
                      <a:pt x="569" y="194"/>
                    </a:lnTo>
                    <a:lnTo>
                      <a:pt x="570" y="196"/>
                    </a:lnTo>
                    <a:lnTo>
                      <a:pt x="600" y="207"/>
                    </a:lnTo>
                    <a:lnTo>
                      <a:pt x="635" y="210"/>
                    </a:lnTo>
                    <a:lnTo>
                      <a:pt x="655" y="225"/>
                    </a:lnTo>
                    <a:lnTo>
                      <a:pt x="654" y="226"/>
                    </a:lnTo>
                    <a:lnTo>
                      <a:pt x="650" y="238"/>
                    </a:lnTo>
                    <a:lnTo>
                      <a:pt x="646" y="250"/>
                    </a:lnTo>
                    <a:lnTo>
                      <a:pt x="604" y="367"/>
                    </a:lnTo>
                    <a:lnTo>
                      <a:pt x="578" y="374"/>
                    </a:lnTo>
                    <a:lnTo>
                      <a:pt x="565" y="363"/>
                    </a:lnTo>
                    <a:lnTo>
                      <a:pt x="548" y="346"/>
                    </a:lnTo>
                    <a:lnTo>
                      <a:pt x="534" y="332"/>
                    </a:lnTo>
                    <a:lnTo>
                      <a:pt x="471" y="353"/>
                    </a:lnTo>
                    <a:lnTo>
                      <a:pt x="469" y="354"/>
                    </a:lnTo>
                    <a:lnTo>
                      <a:pt x="454" y="388"/>
                    </a:lnTo>
                    <a:lnTo>
                      <a:pt x="448" y="399"/>
                    </a:lnTo>
                    <a:lnTo>
                      <a:pt x="438" y="401"/>
                    </a:lnTo>
                    <a:lnTo>
                      <a:pt x="413" y="408"/>
                    </a:lnTo>
                    <a:lnTo>
                      <a:pt x="406" y="409"/>
                    </a:lnTo>
                    <a:lnTo>
                      <a:pt x="327" y="427"/>
                    </a:lnTo>
                    <a:lnTo>
                      <a:pt x="281" y="463"/>
                    </a:lnTo>
                    <a:lnTo>
                      <a:pt x="278" y="465"/>
                    </a:lnTo>
                    <a:lnTo>
                      <a:pt x="275" y="473"/>
                    </a:lnTo>
                    <a:lnTo>
                      <a:pt x="259" y="472"/>
                    </a:lnTo>
                    <a:lnTo>
                      <a:pt x="173" y="444"/>
                    </a:lnTo>
                    <a:close/>
                    <a:moveTo>
                      <a:pt x="586" y="118"/>
                    </a:moveTo>
                    <a:lnTo>
                      <a:pt x="583" y="140"/>
                    </a:lnTo>
                    <a:lnTo>
                      <a:pt x="633" y="167"/>
                    </a:lnTo>
                    <a:lnTo>
                      <a:pt x="642" y="163"/>
                    </a:lnTo>
                    <a:lnTo>
                      <a:pt x="703" y="127"/>
                    </a:lnTo>
                    <a:lnTo>
                      <a:pt x="766" y="149"/>
                    </a:lnTo>
                    <a:lnTo>
                      <a:pt x="809" y="138"/>
                    </a:lnTo>
                    <a:lnTo>
                      <a:pt x="768" y="202"/>
                    </a:lnTo>
                    <a:lnTo>
                      <a:pt x="724" y="233"/>
                    </a:lnTo>
                    <a:lnTo>
                      <a:pt x="707" y="244"/>
                    </a:lnTo>
                    <a:lnTo>
                      <a:pt x="696" y="235"/>
                    </a:lnTo>
                    <a:lnTo>
                      <a:pt x="697" y="227"/>
                    </a:lnTo>
                    <a:lnTo>
                      <a:pt x="664" y="200"/>
                    </a:lnTo>
                    <a:lnTo>
                      <a:pt x="632" y="176"/>
                    </a:lnTo>
                    <a:lnTo>
                      <a:pt x="599" y="183"/>
                    </a:lnTo>
                    <a:lnTo>
                      <a:pt x="584" y="173"/>
                    </a:lnTo>
                    <a:lnTo>
                      <a:pt x="543" y="145"/>
                    </a:lnTo>
                    <a:lnTo>
                      <a:pt x="511" y="154"/>
                    </a:lnTo>
                    <a:lnTo>
                      <a:pt x="474" y="174"/>
                    </a:lnTo>
                    <a:lnTo>
                      <a:pt x="445" y="180"/>
                    </a:lnTo>
                    <a:lnTo>
                      <a:pt x="401" y="201"/>
                    </a:lnTo>
                    <a:lnTo>
                      <a:pt x="362" y="214"/>
                    </a:lnTo>
                    <a:lnTo>
                      <a:pt x="332" y="229"/>
                    </a:lnTo>
                    <a:lnTo>
                      <a:pt x="300" y="245"/>
                    </a:lnTo>
                    <a:lnTo>
                      <a:pt x="290" y="250"/>
                    </a:lnTo>
                    <a:lnTo>
                      <a:pt x="256" y="265"/>
                    </a:lnTo>
                    <a:lnTo>
                      <a:pt x="253" y="305"/>
                    </a:lnTo>
                    <a:lnTo>
                      <a:pt x="217" y="327"/>
                    </a:lnTo>
                    <a:lnTo>
                      <a:pt x="167" y="340"/>
                    </a:lnTo>
                    <a:lnTo>
                      <a:pt x="162" y="342"/>
                    </a:lnTo>
                    <a:lnTo>
                      <a:pt x="158" y="351"/>
                    </a:lnTo>
                    <a:lnTo>
                      <a:pt x="146" y="381"/>
                    </a:lnTo>
                    <a:lnTo>
                      <a:pt x="112" y="411"/>
                    </a:lnTo>
                    <a:lnTo>
                      <a:pt x="46" y="435"/>
                    </a:lnTo>
                    <a:lnTo>
                      <a:pt x="36" y="438"/>
                    </a:lnTo>
                    <a:lnTo>
                      <a:pt x="0" y="431"/>
                    </a:lnTo>
                    <a:lnTo>
                      <a:pt x="31" y="414"/>
                    </a:lnTo>
                    <a:lnTo>
                      <a:pt x="108" y="379"/>
                    </a:lnTo>
                    <a:lnTo>
                      <a:pt x="113" y="349"/>
                    </a:lnTo>
                    <a:lnTo>
                      <a:pt x="39" y="341"/>
                    </a:lnTo>
                    <a:lnTo>
                      <a:pt x="56" y="305"/>
                    </a:lnTo>
                    <a:lnTo>
                      <a:pt x="71" y="301"/>
                    </a:lnTo>
                    <a:lnTo>
                      <a:pt x="92" y="296"/>
                    </a:lnTo>
                    <a:lnTo>
                      <a:pt x="162" y="277"/>
                    </a:lnTo>
                    <a:lnTo>
                      <a:pt x="211" y="256"/>
                    </a:lnTo>
                    <a:lnTo>
                      <a:pt x="171" y="255"/>
                    </a:lnTo>
                    <a:lnTo>
                      <a:pt x="126" y="257"/>
                    </a:lnTo>
                    <a:lnTo>
                      <a:pt x="68" y="273"/>
                    </a:lnTo>
                    <a:lnTo>
                      <a:pt x="56" y="277"/>
                    </a:lnTo>
                    <a:lnTo>
                      <a:pt x="72" y="250"/>
                    </a:lnTo>
                    <a:lnTo>
                      <a:pt x="74" y="245"/>
                    </a:lnTo>
                    <a:lnTo>
                      <a:pt x="126" y="203"/>
                    </a:lnTo>
                    <a:lnTo>
                      <a:pt x="155" y="185"/>
                    </a:lnTo>
                    <a:lnTo>
                      <a:pt x="165" y="197"/>
                    </a:lnTo>
                    <a:lnTo>
                      <a:pt x="183" y="217"/>
                    </a:lnTo>
                    <a:lnTo>
                      <a:pt x="213" y="209"/>
                    </a:lnTo>
                    <a:lnTo>
                      <a:pt x="196" y="174"/>
                    </a:lnTo>
                    <a:lnTo>
                      <a:pt x="193" y="170"/>
                    </a:lnTo>
                    <a:lnTo>
                      <a:pt x="215" y="160"/>
                    </a:lnTo>
                    <a:lnTo>
                      <a:pt x="223" y="156"/>
                    </a:lnTo>
                    <a:lnTo>
                      <a:pt x="263" y="154"/>
                    </a:lnTo>
                    <a:lnTo>
                      <a:pt x="300" y="157"/>
                    </a:lnTo>
                    <a:lnTo>
                      <a:pt x="334" y="129"/>
                    </a:lnTo>
                    <a:lnTo>
                      <a:pt x="300" y="122"/>
                    </a:lnTo>
                    <a:lnTo>
                      <a:pt x="256" y="122"/>
                    </a:lnTo>
                    <a:lnTo>
                      <a:pt x="246" y="122"/>
                    </a:lnTo>
                    <a:lnTo>
                      <a:pt x="244" y="125"/>
                    </a:lnTo>
                    <a:lnTo>
                      <a:pt x="251" y="110"/>
                    </a:lnTo>
                    <a:lnTo>
                      <a:pt x="262" y="91"/>
                    </a:lnTo>
                    <a:lnTo>
                      <a:pt x="277" y="79"/>
                    </a:lnTo>
                    <a:lnTo>
                      <a:pt x="300" y="76"/>
                    </a:lnTo>
                    <a:lnTo>
                      <a:pt x="304" y="78"/>
                    </a:lnTo>
                    <a:lnTo>
                      <a:pt x="304" y="78"/>
                    </a:lnTo>
                    <a:lnTo>
                      <a:pt x="355" y="100"/>
                    </a:lnTo>
                    <a:lnTo>
                      <a:pt x="369" y="89"/>
                    </a:lnTo>
                    <a:lnTo>
                      <a:pt x="384" y="78"/>
                    </a:lnTo>
                    <a:lnTo>
                      <a:pt x="411" y="52"/>
                    </a:lnTo>
                    <a:lnTo>
                      <a:pt x="402" y="37"/>
                    </a:lnTo>
                    <a:lnTo>
                      <a:pt x="395" y="40"/>
                    </a:lnTo>
                    <a:lnTo>
                      <a:pt x="370" y="53"/>
                    </a:lnTo>
                    <a:lnTo>
                      <a:pt x="346" y="72"/>
                    </a:lnTo>
                    <a:lnTo>
                      <a:pt x="330" y="58"/>
                    </a:lnTo>
                    <a:lnTo>
                      <a:pt x="333" y="51"/>
                    </a:lnTo>
                    <a:lnTo>
                      <a:pt x="335" y="47"/>
                    </a:lnTo>
                    <a:lnTo>
                      <a:pt x="338" y="46"/>
                    </a:lnTo>
                    <a:lnTo>
                      <a:pt x="364" y="44"/>
                    </a:lnTo>
                    <a:lnTo>
                      <a:pt x="413" y="10"/>
                    </a:lnTo>
                    <a:lnTo>
                      <a:pt x="435" y="6"/>
                    </a:lnTo>
                    <a:lnTo>
                      <a:pt x="459" y="0"/>
                    </a:lnTo>
                    <a:lnTo>
                      <a:pt x="475" y="6"/>
                    </a:lnTo>
                    <a:lnTo>
                      <a:pt x="506" y="17"/>
                    </a:lnTo>
                    <a:lnTo>
                      <a:pt x="509" y="18"/>
                    </a:lnTo>
                    <a:lnTo>
                      <a:pt x="509" y="27"/>
                    </a:lnTo>
                    <a:lnTo>
                      <a:pt x="507" y="87"/>
                    </a:lnTo>
                    <a:lnTo>
                      <a:pt x="526" y="109"/>
                    </a:lnTo>
                    <a:lnTo>
                      <a:pt x="553" y="111"/>
                    </a:lnTo>
                    <a:lnTo>
                      <a:pt x="548" y="93"/>
                    </a:lnTo>
                    <a:lnTo>
                      <a:pt x="564" y="84"/>
                    </a:lnTo>
                    <a:lnTo>
                      <a:pt x="577" y="100"/>
                    </a:lnTo>
                    <a:lnTo>
                      <a:pt x="580" y="103"/>
                    </a:lnTo>
                    <a:lnTo>
                      <a:pt x="577" y="115"/>
                    </a:lnTo>
                    <a:lnTo>
                      <a:pt x="586" y="118"/>
                    </a:lnTo>
                    <a:close/>
                  </a:path>
                </a:pathLst>
              </a:custGeom>
              <a:solidFill>
                <a:srgbClr val="FFEBAF"/>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sp>
            <p:nvSpPr>
              <p:cNvPr id="47" name="Freeform 45">
                <a:extLst>
                  <a:ext uri="{FF2B5EF4-FFF2-40B4-BE49-F238E27FC236}">
                    <a16:creationId xmlns:a16="http://schemas.microsoft.com/office/drawing/2014/main" id="{54CE7F8F-CC24-4442-883F-7AABAB0D662E}"/>
                  </a:ext>
                </a:extLst>
              </p:cNvPr>
              <p:cNvSpPr>
                <a:spLocks noEditPoints="1"/>
              </p:cNvSpPr>
              <p:nvPr/>
            </p:nvSpPr>
            <p:spPr bwMode="auto">
              <a:xfrm>
                <a:off x="1937" y="577"/>
                <a:ext cx="1071" cy="473"/>
              </a:xfrm>
              <a:custGeom>
                <a:avLst/>
                <a:gdLst>
                  <a:gd name="T0" fmla="*/ 840 w 1071"/>
                  <a:gd name="T1" fmla="*/ 374 h 473"/>
                  <a:gd name="T2" fmla="*/ 796 w 1071"/>
                  <a:gd name="T3" fmla="*/ 332 h 473"/>
                  <a:gd name="T4" fmla="*/ 716 w 1071"/>
                  <a:gd name="T5" fmla="*/ 388 h 473"/>
                  <a:gd name="T6" fmla="*/ 675 w 1071"/>
                  <a:gd name="T7" fmla="*/ 408 h 473"/>
                  <a:gd name="T8" fmla="*/ 543 w 1071"/>
                  <a:gd name="T9" fmla="*/ 463 h 473"/>
                  <a:gd name="T10" fmla="*/ 521 w 1071"/>
                  <a:gd name="T11" fmla="*/ 472 h 473"/>
                  <a:gd name="T12" fmla="*/ 482 w 1071"/>
                  <a:gd name="T13" fmla="*/ 435 h 473"/>
                  <a:gd name="T14" fmla="*/ 499 w 1071"/>
                  <a:gd name="T15" fmla="*/ 409 h 473"/>
                  <a:gd name="T16" fmla="*/ 626 w 1071"/>
                  <a:gd name="T17" fmla="*/ 389 h 473"/>
                  <a:gd name="T18" fmla="*/ 528 w 1071"/>
                  <a:gd name="T19" fmla="*/ 328 h 473"/>
                  <a:gd name="T20" fmla="*/ 601 w 1071"/>
                  <a:gd name="T21" fmla="*/ 262 h 473"/>
                  <a:gd name="T22" fmla="*/ 712 w 1071"/>
                  <a:gd name="T23" fmla="*/ 205 h 473"/>
                  <a:gd name="T24" fmla="*/ 802 w 1071"/>
                  <a:gd name="T25" fmla="*/ 182 h 473"/>
                  <a:gd name="T26" fmla="*/ 832 w 1071"/>
                  <a:gd name="T27" fmla="*/ 196 h 473"/>
                  <a:gd name="T28" fmla="*/ 917 w 1071"/>
                  <a:gd name="T29" fmla="*/ 225 h 473"/>
                  <a:gd name="T30" fmla="*/ 908 w 1071"/>
                  <a:gd name="T31" fmla="*/ 250 h 473"/>
                  <a:gd name="T32" fmla="*/ 315 w 1071"/>
                  <a:gd name="T33" fmla="*/ 238 h 473"/>
                  <a:gd name="T34" fmla="*/ 290 w 1071"/>
                  <a:gd name="T35" fmla="*/ 270 h 473"/>
                  <a:gd name="T36" fmla="*/ 178 w 1071"/>
                  <a:gd name="T37" fmla="*/ 269 h 473"/>
                  <a:gd name="T38" fmla="*/ 126 w 1071"/>
                  <a:gd name="T39" fmla="*/ 250 h 473"/>
                  <a:gd name="T40" fmla="*/ 4 w 1071"/>
                  <a:gd name="T41" fmla="*/ 270 h 473"/>
                  <a:gd name="T42" fmla="*/ 69 w 1071"/>
                  <a:gd name="T43" fmla="*/ 151 h 473"/>
                  <a:gd name="T44" fmla="*/ 229 w 1071"/>
                  <a:gd name="T45" fmla="*/ 107 h 473"/>
                  <a:gd name="T46" fmla="*/ 788 w 1071"/>
                  <a:gd name="T47" fmla="*/ 109 h 473"/>
                  <a:gd name="T48" fmla="*/ 826 w 1071"/>
                  <a:gd name="T49" fmla="*/ 84 h 473"/>
                  <a:gd name="T50" fmla="*/ 839 w 1071"/>
                  <a:gd name="T51" fmla="*/ 115 h 473"/>
                  <a:gd name="T52" fmla="*/ 895 w 1071"/>
                  <a:gd name="T53" fmla="*/ 167 h 473"/>
                  <a:gd name="T54" fmla="*/ 1028 w 1071"/>
                  <a:gd name="T55" fmla="*/ 149 h 473"/>
                  <a:gd name="T56" fmla="*/ 986 w 1071"/>
                  <a:gd name="T57" fmla="*/ 233 h 473"/>
                  <a:gd name="T58" fmla="*/ 959 w 1071"/>
                  <a:gd name="T59" fmla="*/ 227 h 473"/>
                  <a:gd name="T60" fmla="*/ 861 w 1071"/>
                  <a:gd name="T61" fmla="*/ 183 h 473"/>
                  <a:gd name="T62" fmla="*/ 773 w 1071"/>
                  <a:gd name="T63" fmla="*/ 154 h 473"/>
                  <a:gd name="T64" fmla="*/ 663 w 1071"/>
                  <a:gd name="T65" fmla="*/ 201 h 473"/>
                  <a:gd name="T66" fmla="*/ 562 w 1071"/>
                  <a:gd name="T67" fmla="*/ 245 h 473"/>
                  <a:gd name="T68" fmla="*/ 515 w 1071"/>
                  <a:gd name="T69" fmla="*/ 305 h 473"/>
                  <a:gd name="T70" fmla="*/ 424 w 1071"/>
                  <a:gd name="T71" fmla="*/ 342 h 473"/>
                  <a:gd name="T72" fmla="*/ 374 w 1071"/>
                  <a:gd name="T73" fmla="*/ 411 h 473"/>
                  <a:gd name="T74" fmla="*/ 262 w 1071"/>
                  <a:gd name="T75" fmla="*/ 431 h 473"/>
                  <a:gd name="T76" fmla="*/ 375 w 1071"/>
                  <a:gd name="T77" fmla="*/ 349 h 473"/>
                  <a:gd name="T78" fmla="*/ 333 w 1071"/>
                  <a:gd name="T79" fmla="*/ 301 h 473"/>
                  <a:gd name="T80" fmla="*/ 473 w 1071"/>
                  <a:gd name="T81" fmla="*/ 256 h 473"/>
                  <a:gd name="T82" fmla="*/ 330 w 1071"/>
                  <a:gd name="T83" fmla="*/ 273 h 473"/>
                  <a:gd name="T84" fmla="*/ 336 w 1071"/>
                  <a:gd name="T85" fmla="*/ 245 h 473"/>
                  <a:gd name="T86" fmla="*/ 427 w 1071"/>
                  <a:gd name="T87" fmla="*/ 197 h 473"/>
                  <a:gd name="T88" fmla="*/ 458 w 1071"/>
                  <a:gd name="T89" fmla="*/ 174 h 473"/>
                  <a:gd name="T90" fmla="*/ 485 w 1071"/>
                  <a:gd name="T91" fmla="*/ 156 h 473"/>
                  <a:gd name="T92" fmla="*/ 596 w 1071"/>
                  <a:gd name="T93" fmla="*/ 129 h 473"/>
                  <a:gd name="T94" fmla="*/ 508 w 1071"/>
                  <a:gd name="T95" fmla="*/ 122 h 473"/>
                  <a:gd name="T96" fmla="*/ 524 w 1071"/>
                  <a:gd name="T97" fmla="*/ 91 h 473"/>
                  <a:gd name="T98" fmla="*/ 566 w 1071"/>
                  <a:gd name="T99" fmla="*/ 78 h 473"/>
                  <a:gd name="T100" fmla="*/ 631 w 1071"/>
                  <a:gd name="T101" fmla="*/ 89 h 473"/>
                  <a:gd name="T102" fmla="*/ 664 w 1071"/>
                  <a:gd name="T103" fmla="*/ 37 h 473"/>
                  <a:gd name="T104" fmla="*/ 608 w 1071"/>
                  <a:gd name="T105" fmla="*/ 72 h 473"/>
                  <a:gd name="T106" fmla="*/ 597 w 1071"/>
                  <a:gd name="T107" fmla="*/ 47 h 473"/>
                  <a:gd name="T108" fmla="*/ 675 w 1071"/>
                  <a:gd name="T109" fmla="*/ 10 h 473"/>
                  <a:gd name="T110" fmla="*/ 737 w 1071"/>
                  <a:gd name="T111" fmla="*/ 6 h 473"/>
                  <a:gd name="T112" fmla="*/ 771 w 1071"/>
                  <a:gd name="T113" fmla="*/ 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1" h="473">
                    <a:moveTo>
                      <a:pt x="908" y="250"/>
                    </a:moveTo>
                    <a:lnTo>
                      <a:pt x="866" y="367"/>
                    </a:lnTo>
                    <a:lnTo>
                      <a:pt x="840" y="374"/>
                    </a:lnTo>
                    <a:lnTo>
                      <a:pt x="827" y="363"/>
                    </a:lnTo>
                    <a:lnTo>
                      <a:pt x="810" y="346"/>
                    </a:lnTo>
                    <a:lnTo>
                      <a:pt x="796" y="332"/>
                    </a:lnTo>
                    <a:lnTo>
                      <a:pt x="733" y="353"/>
                    </a:lnTo>
                    <a:lnTo>
                      <a:pt x="731" y="354"/>
                    </a:lnTo>
                    <a:lnTo>
                      <a:pt x="716" y="388"/>
                    </a:lnTo>
                    <a:lnTo>
                      <a:pt x="710" y="399"/>
                    </a:lnTo>
                    <a:lnTo>
                      <a:pt x="700" y="401"/>
                    </a:lnTo>
                    <a:lnTo>
                      <a:pt x="675" y="408"/>
                    </a:lnTo>
                    <a:lnTo>
                      <a:pt x="668" y="409"/>
                    </a:lnTo>
                    <a:lnTo>
                      <a:pt x="589" y="427"/>
                    </a:lnTo>
                    <a:lnTo>
                      <a:pt x="543" y="463"/>
                    </a:lnTo>
                    <a:lnTo>
                      <a:pt x="540" y="465"/>
                    </a:lnTo>
                    <a:lnTo>
                      <a:pt x="537" y="473"/>
                    </a:lnTo>
                    <a:lnTo>
                      <a:pt x="521" y="472"/>
                    </a:lnTo>
                    <a:lnTo>
                      <a:pt x="435" y="444"/>
                    </a:lnTo>
                    <a:lnTo>
                      <a:pt x="459" y="429"/>
                    </a:lnTo>
                    <a:lnTo>
                      <a:pt x="482" y="435"/>
                    </a:lnTo>
                    <a:lnTo>
                      <a:pt x="496" y="438"/>
                    </a:lnTo>
                    <a:lnTo>
                      <a:pt x="497" y="428"/>
                    </a:lnTo>
                    <a:lnTo>
                      <a:pt x="499" y="409"/>
                    </a:lnTo>
                    <a:lnTo>
                      <a:pt x="523" y="407"/>
                    </a:lnTo>
                    <a:lnTo>
                      <a:pt x="580" y="402"/>
                    </a:lnTo>
                    <a:lnTo>
                      <a:pt x="626" y="389"/>
                    </a:lnTo>
                    <a:lnTo>
                      <a:pt x="638" y="364"/>
                    </a:lnTo>
                    <a:lnTo>
                      <a:pt x="580" y="359"/>
                    </a:lnTo>
                    <a:lnTo>
                      <a:pt x="528" y="328"/>
                    </a:lnTo>
                    <a:lnTo>
                      <a:pt x="582" y="324"/>
                    </a:lnTo>
                    <a:lnTo>
                      <a:pt x="568" y="292"/>
                    </a:lnTo>
                    <a:lnTo>
                      <a:pt x="601" y="262"/>
                    </a:lnTo>
                    <a:lnTo>
                      <a:pt x="624" y="250"/>
                    </a:lnTo>
                    <a:lnTo>
                      <a:pt x="685" y="218"/>
                    </a:lnTo>
                    <a:lnTo>
                      <a:pt x="712" y="205"/>
                    </a:lnTo>
                    <a:lnTo>
                      <a:pt x="753" y="203"/>
                    </a:lnTo>
                    <a:lnTo>
                      <a:pt x="773" y="182"/>
                    </a:lnTo>
                    <a:lnTo>
                      <a:pt x="802" y="182"/>
                    </a:lnTo>
                    <a:lnTo>
                      <a:pt x="807" y="183"/>
                    </a:lnTo>
                    <a:lnTo>
                      <a:pt x="831" y="194"/>
                    </a:lnTo>
                    <a:lnTo>
                      <a:pt x="832" y="196"/>
                    </a:lnTo>
                    <a:lnTo>
                      <a:pt x="862" y="207"/>
                    </a:lnTo>
                    <a:lnTo>
                      <a:pt x="897" y="210"/>
                    </a:lnTo>
                    <a:lnTo>
                      <a:pt x="917" y="225"/>
                    </a:lnTo>
                    <a:lnTo>
                      <a:pt x="916" y="226"/>
                    </a:lnTo>
                    <a:lnTo>
                      <a:pt x="912" y="238"/>
                    </a:lnTo>
                    <a:lnTo>
                      <a:pt x="908" y="250"/>
                    </a:lnTo>
                    <a:close/>
                    <a:moveTo>
                      <a:pt x="229" y="107"/>
                    </a:moveTo>
                    <a:lnTo>
                      <a:pt x="312" y="219"/>
                    </a:lnTo>
                    <a:lnTo>
                      <a:pt x="315" y="238"/>
                    </a:lnTo>
                    <a:lnTo>
                      <a:pt x="309" y="248"/>
                    </a:lnTo>
                    <a:lnTo>
                      <a:pt x="308" y="250"/>
                    </a:lnTo>
                    <a:lnTo>
                      <a:pt x="290" y="270"/>
                    </a:lnTo>
                    <a:lnTo>
                      <a:pt x="268" y="283"/>
                    </a:lnTo>
                    <a:lnTo>
                      <a:pt x="241" y="300"/>
                    </a:lnTo>
                    <a:lnTo>
                      <a:pt x="178" y="269"/>
                    </a:lnTo>
                    <a:lnTo>
                      <a:pt x="171" y="250"/>
                    </a:lnTo>
                    <a:lnTo>
                      <a:pt x="162" y="226"/>
                    </a:lnTo>
                    <a:lnTo>
                      <a:pt x="126" y="250"/>
                    </a:lnTo>
                    <a:lnTo>
                      <a:pt x="76" y="281"/>
                    </a:lnTo>
                    <a:lnTo>
                      <a:pt x="0" y="273"/>
                    </a:lnTo>
                    <a:lnTo>
                      <a:pt x="4" y="270"/>
                    </a:lnTo>
                    <a:lnTo>
                      <a:pt x="6" y="250"/>
                    </a:lnTo>
                    <a:lnTo>
                      <a:pt x="15" y="179"/>
                    </a:lnTo>
                    <a:lnTo>
                      <a:pt x="69" y="151"/>
                    </a:lnTo>
                    <a:lnTo>
                      <a:pt x="76" y="172"/>
                    </a:lnTo>
                    <a:lnTo>
                      <a:pt x="222" y="95"/>
                    </a:lnTo>
                    <a:lnTo>
                      <a:pt x="229" y="107"/>
                    </a:lnTo>
                    <a:close/>
                    <a:moveTo>
                      <a:pt x="771" y="27"/>
                    </a:moveTo>
                    <a:lnTo>
                      <a:pt x="769" y="87"/>
                    </a:lnTo>
                    <a:lnTo>
                      <a:pt x="788" y="109"/>
                    </a:lnTo>
                    <a:lnTo>
                      <a:pt x="815" y="111"/>
                    </a:lnTo>
                    <a:lnTo>
                      <a:pt x="810" y="93"/>
                    </a:lnTo>
                    <a:lnTo>
                      <a:pt x="826" y="84"/>
                    </a:lnTo>
                    <a:lnTo>
                      <a:pt x="839" y="100"/>
                    </a:lnTo>
                    <a:lnTo>
                      <a:pt x="842" y="103"/>
                    </a:lnTo>
                    <a:lnTo>
                      <a:pt x="839" y="115"/>
                    </a:lnTo>
                    <a:lnTo>
                      <a:pt x="848" y="118"/>
                    </a:lnTo>
                    <a:lnTo>
                      <a:pt x="845" y="140"/>
                    </a:lnTo>
                    <a:lnTo>
                      <a:pt x="895" y="167"/>
                    </a:lnTo>
                    <a:lnTo>
                      <a:pt x="904" y="163"/>
                    </a:lnTo>
                    <a:lnTo>
                      <a:pt x="965" y="127"/>
                    </a:lnTo>
                    <a:lnTo>
                      <a:pt x="1028" y="149"/>
                    </a:lnTo>
                    <a:lnTo>
                      <a:pt x="1071" y="138"/>
                    </a:lnTo>
                    <a:lnTo>
                      <a:pt x="1030" y="202"/>
                    </a:lnTo>
                    <a:lnTo>
                      <a:pt x="986" y="233"/>
                    </a:lnTo>
                    <a:lnTo>
                      <a:pt x="969" y="244"/>
                    </a:lnTo>
                    <a:lnTo>
                      <a:pt x="958" y="235"/>
                    </a:lnTo>
                    <a:lnTo>
                      <a:pt x="959" y="227"/>
                    </a:lnTo>
                    <a:lnTo>
                      <a:pt x="926" y="200"/>
                    </a:lnTo>
                    <a:lnTo>
                      <a:pt x="894" y="176"/>
                    </a:lnTo>
                    <a:lnTo>
                      <a:pt x="861" y="183"/>
                    </a:lnTo>
                    <a:lnTo>
                      <a:pt x="846" y="173"/>
                    </a:lnTo>
                    <a:lnTo>
                      <a:pt x="805" y="145"/>
                    </a:lnTo>
                    <a:lnTo>
                      <a:pt x="773" y="154"/>
                    </a:lnTo>
                    <a:lnTo>
                      <a:pt x="736" y="174"/>
                    </a:lnTo>
                    <a:lnTo>
                      <a:pt x="707" y="180"/>
                    </a:lnTo>
                    <a:lnTo>
                      <a:pt x="663" y="201"/>
                    </a:lnTo>
                    <a:lnTo>
                      <a:pt x="624" y="214"/>
                    </a:lnTo>
                    <a:lnTo>
                      <a:pt x="594" y="229"/>
                    </a:lnTo>
                    <a:lnTo>
                      <a:pt x="562" y="245"/>
                    </a:lnTo>
                    <a:lnTo>
                      <a:pt x="552" y="250"/>
                    </a:lnTo>
                    <a:lnTo>
                      <a:pt x="518" y="265"/>
                    </a:lnTo>
                    <a:lnTo>
                      <a:pt x="515" y="305"/>
                    </a:lnTo>
                    <a:lnTo>
                      <a:pt x="479" y="327"/>
                    </a:lnTo>
                    <a:lnTo>
                      <a:pt x="429" y="340"/>
                    </a:lnTo>
                    <a:lnTo>
                      <a:pt x="424" y="342"/>
                    </a:lnTo>
                    <a:lnTo>
                      <a:pt x="420" y="351"/>
                    </a:lnTo>
                    <a:lnTo>
                      <a:pt x="408" y="381"/>
                    </a:lnTo>
                    <a:lnTo>
                      <a:pt x="374" y="411"/>
                    </a:lnTo>
                    <a:lnTo>
                      <a:pt x="308" y="435"/>
                    </a:lnTo>
                    <a:lnTo>
                      <a:pt x="298" y="438"/>
                    </a:lnTo>
                    <a:lnTo>
                      <a:pt x="262" y="431"/>
                    </a:lnTo>
                    <a:lnTo>
                      <a:pt x="293" y="414"/>
                    </a:lnTo>
                    <a:lnTo>
                      <a:pt x="370" y="379"/>
                    </a:lnTo>
                    <a:lnTo>
                      <a:pt x="375" y="349"/>
                    </a:lnTo>
                    <a:lnTo>
                      <a:pt x="301" y="341"/>
                    </a:lnTo>
                    <a:lnTo>
                      <a:pt x="318" y="305"/>
                    </a:lnTo>
                    <a:lnTo>
                      <a:pt x="333" y="301"/>
                    </a:lnTo>
                    <a:lnTo>
                      <a:pt x="354" y="296"/>
                    </a:lnTo>
                    <a:lnTo>
                      <a:pt x="424" y="277"/>
                    </a:lnTo>
                    <a:lnTo>
                      <a:pt x="473" y="256"/>
                    </a:lnTo>
                    <a:lnTo>
                      <a:pt x="433" y="255"/>
                    </a:lnTo>
                    <a:lnTo>
                      <a:pt x="388" y="257"/>
                    </a:lnTo>
                    <a:lnTo>
                      <a:pt x="330" y="273"/>
                    </a:lnTo>
                    <a:lnTo>
                      <a:pt x="318" y="277"/>
                    </a:lnTo>
                    <a:lnTo>
                      <a:pt x="334" y="250"/>
                    </a:lnTo>
                    <a:lnTo>
                      <a:pt x="336" y="245"/>
                    </a:lnTo>
                    <a:lnTo>
                      <a:pt x="388" y="203"/>
                    </a:lnTo>
                    <a:lnTo>
                      <a:pt x="417" y="185"/>
                    </a:lnTo>
                    <a:lnTo>
                      <a:pt x="427" y="197"/>
                    </a:lnTo>
                    <a:lnTo>
                      <a:pt x="445" y="217"/>
                    </a:lnTo>
                    <a:lnTo>
                      <a:pt x="475" y="209"/>
                    </a:lnTo>
                    <a:lnTo>
                      <a:pt x="458" y="174"/>
                    </a:lnTo>
                    <a:lnTo>
                      <a:pt x="455" y="170"/>
                    </a:lnTo>
                    <a:lnTo>
                      <a:pt x="477" y="160"/>
                    </a:lnTo>
                    <a:lnTo>
                      <a:pt x="485" y="156"/>
                    </a:lnTo>
                    <a:lnTo>
                      <a:pt x="525" y="154"/>
                    </a:lnTo>
                    <a:lnTo>
                      <a:pt x="562" y="157"/>
                    </a:lnTo>
                    <a:lnTo>
                      <a:pt x="596" y="129"/>
                    </a:lnTo>
                    <a:lnTo>
                      <a:pt x="562" y="122"/>
                    </a:lnTo>
                    <a:lnTo>
                      <a:pt x="518" y="122"/>
                    </a:lnTo>
                    <a:lnTo>
                      <a:pt x="508" y="122"/>
                    </a:lnTo>
                    <a:lnTo>
                      <a:pt x="506" y="125"/>
                    </a:lnTo>
                    <a:lnTo>
                      <a:pt x="513" y="110"/>
                    </a:lnTo>
                    <a:lnTo>
                      <a:pt x="524" y="91"/>
                    </a:lnTo>
                    <a:lnTo>
                      <a:pt x="539" y="79"/>
                    </a:lnTo>
                    <a:lnTo>
                      <a:pt x="562" y="76"/>
                    </a:lnTo>
                    <a:lnTo>
                      <a:pt x="566" y="78"/>
                    </a:lnTo>
                    <a:lnTo>
                      <a:pt x="566" y="78"/>
                    </a:lnTo>
                    <a:lnTo>
                      <a:pt x="617" y="100"/>
                    </a:lnTo>
                    <a:lnTo>
                      <a:pt x="631" y="89"/>
                    </a:lnTo>
                    <a:lnTo>
                      <a:pt x="646" y="78"/>
                    </a:lnTo>
                    <a:lnTo>
                      <a:pt x="673" y="52"/>
                    </a:lnTo>
                    <a:lnTo>
                      <a:pt x="664" y="37"/>
                    </a:lnTo>
                    <a:lnTo>
                      <a:pt x="657" y="40"/>
                    </a:lnTo>
                    <a:lnTo>
                      <a:pt x="632" y="53"/>
                    </a:lnTo>
                    <a:lnTo>
                      <a:pt x="608" y="72"/>
                    </a:lnTo>
                    <a:lnTo>
                      <a:pt x="592" y="58"/>
                    </a:lnTo>
                    <a:lnTo>
                      <a:pt x="595" y="51"/>
                    </a:lnTo>
                    <a:lnTo>
                      <a:pt x="597" y="47"/>
                    </a:lnTo>
                    <a:lnTo>
                      <a:pt x="600" y="46"/>
                    </a:lnTo>
                    <a:lnTo>
                      <a:pt x="626" y="44"/>
                    </a:lnTo>
                    <a:lnTo>
                      <a:pt x="675" y="10"/>
                    </a:lnTo>
                    <a:lnTo>
                      <a:pt x="697" y="6"/>
                    </a:lnTo>
                    <a:lnTo>
                      <a:pt x="721" y="0"/>
                    </a:lnTo>
                    <a:lnTo>
                      <a:pt x="737" y="6"/>
                    </a:lnTo>
                    <a:lnTo>
                      <a:pt x="768" y="17"/>
                    </a:lnTo>
                    <a:lnTo>
                      <a:pt x="771" y="18"/>
                    </a:lnTo>
                    <a:lnTo>
                      <a:pt x="771" y="27"/>
                    </a:lnTo>
                    <a:close/>
                  </a:path>
                </a:pathLst>
              </a:custGeom>
              <a:solidFill>
                <a:srgbClr val="44546A">
                  <a:lumMod val="20000"/>
                  <a:lumOff val="80000"/>
                </a:srgbClr>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sp>
            <p:nvSpPr>
              <p:cNvPr id="48" name="Freeform 46">
                <a:extLst>
                  <a:ext uri="{FF2B5EF4-FFF2-40B4-BE49-F238E27FC236}">
                    <a16:creationId xmlns:a16="http://schemas.microsoft.com/office/drawing/2014/main" id="{9FB419BE-CE00-4C38-9F28-B809ED0B4925}"/>
                  </a:ext>
                </a:extLst>
              </p:cNvPr>
              <p:cNvSpPr>
                <a:spLocks noEditPoints="1"/>
              </p:cNvSpPr>
              <p:nvPr/>
            </p:nvSpPr>
            <p:spPr bwMode="auto">
              <a:xfrm>
                <a:off x="2386" y="479"/>
                <a:ext cx="275" cy="145"/>
              </a:xfrm>
              <a:custGeom>
                <a:avLst/>
                <a:gdLst>
                  <a:gd name="T0" fmla="*/ 260 w 275"/>
                  <a:gd name="T1" fmla="*/ 0 h 145"/>
                  <a:gd name="T2" fmla="*/ 269 w 275"/>
                  <a:gd name="T3" fmla="*/ 2 h 145"/>
                  <a:gd name="T4" fmla="*/ 270 w 275"/>
                  <a:gd name="T5" fmla="*/ 6 h 145"/>
                  <a:gd name="T6" fmla="*/ 275 w 275"/>
                  <a:gd name="T7" fmla="*/ 46 h 145"/>
                  <a:gd name="T8" fmla="*/ 226 w 275"/>
                  <a:gd name="T9" fmla="*/ 108 h 145"/>
                  <a:gd name="T10" fmla="*/ 177 w 275"/>
                  <a:gd name="T11" fmla="*/ 142 h 145"/>
                  <a:gd name="T12" fmla="*/ 151 w 275"/>
                  <a:gd name="T13" fmla="*/ 144 h 145"/>
                  <a:gd name="T14" fmla="*/ 148 w 275"/>
                  <a:gd name="T15" fmla="*/ 145 h 145"/>
                  <a:gd name="T16" fmla="*/ 157 w 275"/>
                  <a:gd name="T17" fmla="*/ 124 h 145"/>
                  <a:gd name="T18" fmla="*/ 186 w 275"/>
                  <a:gd name="T19" fmla="*/ 79 h 145"/>
                  <a:gd name="T20" fmla="*/ 235 w 275"/>
                  <a:gd name="T21" fmla="*/ 21 h 145"/>
                  <a:gd name="T22" fmla="*/ 236 w 275"/>
                  <a:gd name="T23" fmla="*/ 20 h 145"/>
                  <a:gd name="T24" fmla="*/ 252 w 275"/>
                  <a:gd name="T25" fmla="*/ 6 h 145"/>
                  <a:gd name="T26" fmla="*/ 260 w 275"/>
                  <a:gd name="T27" fmla="*/ 0 h 145"/>
                  <a:gd name="T28" fmla="*/ 26 w 275"/>
                  <a:gd name="T29" fmla="*/ 140 h 145"/>
                  <a:gd name="T30" fmla="*/ 0 w 275"/>
                  <a:gd name="T31" fmla="*/ 115 h 145"/>
                  <a:gd name="T32" fmla="*/ 21 w 275"/>
                  <a:gd name="T33" fmla="*/ 61 h 145"/>
                  <a:gd name="T34" fmla="*/ 83 w 275"/>
                  <a:gd name="T35" fmla="*/ 32 h 145"/>
                  <a:gd name="T36" fmla="*/ 156 w 275"/>
                  <a:gd name="T37" fmla="*/ 61 h 145"/>
                  <a:gd name="T38" fmla="*/ 26 w 275"/>
                  <a:gd name="T39" fmla="*/ 14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5" h="145">
                    <a:moveTo>
                      <a:pt x="260" y="0"/>
                    </a:moveTo>
                    <a:lnTo>
                      <a:pt x="269" y="2"/>
                    </a:lnTo>
                    <a:lnTo>
                      <a:pt x="270" y="6"/>
                    </a:lnTo>
                    <a:lnTo>
                      <a:pt x="275" y="46"/>
                    </a:lnTo>
                    <a:lnTo>
                      <a:pt x="226" y="108"/>
                    </a:lnTo>
                    <a:lnTo>
                      <a:pt x="177" y="142"/>
                    </a:lnTo>
                    <a:lnTo>
                      <a:pt x="151" y="144"/>
                    </a:lnTo>
                    <a:lnTo>
                      <a:pt x="148" y="145"/>
                    </a:lnTo>
                    <a:lnTo>
                      <a:pt x="157" y="124"/>
                    </a:lnTo>
                    <a:lnTo>
                      <a:pt x="186" y="79"/>
                    </a:lnTo>
                    <a:lnTo>
                      <a:pt x="235" y="21"/>
                    </a:lnTo>
                    <a:lnTo>
                      <a:pt x="236" y="20"/>
                    </a:lnTo>
                    <a:lnTo>
                      <a:pt x="252" y="6"/>
                    </a:lnTo>
                    <a:lnTo>
                      <a:pt x="260" y="0"/>
                    </a:lnTo>
                    <a:close/>
                    <a:moveTo>
                      <a:pt x="26" y="140"/>
                    </a:moveTo>
                    <a:lnTo>
                      <a:pt x="0" y="115"/>
                    </a:lnTo>
                    <a:lnTo>
                      <a:pt x="21" y="61"/>
                    </a:lnTo>
                    <a:lnTo>
                      <a:pt x="83" y="32"/>
                    </a:lnTo>
                    <a:lnTo>
                      <a:pt x="156" y="61"/>
                    </a:lnTo>
                    <a:lnTo>
                      <a:pt x="26" y="140"/>
                    </a:lnTo>
                    <a:close/>
                  </a:path>
                </a:pathLst>
              </a:custGeom>
              <a:solidFill>
                <a:srgbClr val="44546A">
                  <a:lumMod val="20000"/>
                  <a:lumOff val="80000"/>
                </a:srgbClr>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sp>
            <p:nvSpPr>
              <p:cNvPr id="49" name="Freeform 47">
                <a:extLst>
                  <a:ext uri="{FF2B5EF4-FFF2-40B4-BE49-F238E27FC236}">
                    <a16:creationId xmlns:a16="http://schemas.microsoft.com/office/drawing/2014/main" id="{76A38396-2552-40E6-9100-63E62BF5D313}"/>
                  </a:ext>
                </a:extLst>
              </p:cNvPr>
              <p:cNvSpPr>
                <a:spLocks/>
              </p:cNvSpPr>
              <p:nvPr/>
            </p:nvSpPr>
            <p:spPr bwMode="auto">
              <a:xfrm>
                <a:off x="1284" y="2834"/>
                <a:ext cx="210" cy="237"/>
              </a:xfrm>
              <a:custGeom>
                <a:avLst/>
                <a:gdLst>
                  <a:gd name="T0" fmla="*/ 7 w 210"/>
                  <a:gd name="T1" fmla="*/ 34 h 237"/>
                  <a:gd name="T2" fmla="*/ 10 w 210"/>
                  <a:gd name="T3" fmla="*/ 31 h 237"/>
                  <a:gd name="T4" fmla="*/ 48 w 210"/>
                  <a:gd name="T5" fmla="*/ 10 h 237"/>
                  <a:gd name="T6" fmla="*/ 89 w 210"/>
                  <a:gd name="T7" fmla="*/ 0 h 237"/>
                  <a:gd name="T8" fmla="*/ 94 w 210"/>
                  <a:gd name="T9" fmla="*/ 11 h 237"/>
                  <a:gd name="T10" fmla="*/ 117 w 210"/>
                  <a:gd name="T11" fmla="*/ 31 h 237"/>
                  <a:gd name="T12" fmla="*/ 154 w 210"/>
                  <a:gd name="T13" fmla="*/ 48 h 237"/>
                  <a:gd name="T14" fmla="*/ 182 w 210"/>
                  <a:gd name="T15" fmla="*/ 43 h 237"/>
                  <a:gd name="T16" fmla="*/ 191 w 210"/>
                  <a:gd name="T17" fmla="*/ 41 h 237"/>
                  <a:gd name="T18" fmla="*/ 194 w 210"/>
                  <a:gd name="T19" fmla="*/ 39 h 237"/>
                  <a:gd name="T20" fmla="*/ 202 w 210"/>
                  <a:gd name="T21" fmla="*/ 48 h 237"/>
                  <a:gd name="T22" fmla="*/ 210 w 210"/>
                  <a:gd name="T23" fmla="*/ 56 h 237"/>
                  <a:gd name="T24" fmla="*/ 187 w 210"/>
                  <a:gd name="T25" fmla="*/ 102 h 237"/>
                  <a:gd name="T26" fmla="*/ 180 w 210"/>
                  <a:gd name="T27" fmla="*/ 118 h 237"/>
                  <a:gd name="T28" fmla="*/ 149 w 210"/>
                  <a:gd name="T29" fmla="*/ 193 h 237"/>
                  <a:gd name="T30" fmla="*/ 122 w 210"/>
                  <a:gd name="T31" fmla="*/ 207 h 237"/>
                  <a:gd name="T32" fmla="*/ 110 w 210"/>
                  <a:gd name="T33" fmla="*/ 197 h 237"/>
                  <a:gd name="T34" fmla="*/ 46 w 210"/>
                  <a:gd name="T35" fmla="*/ 237 h 237"/>
                  <a:gd name="T36" fmla="*/ 6 w 210"/>
                  <a:gd name="T37" fmla="*/ 229 h 237"/>
                  <a:gd name="T38" fmla="*/ 11 w 210"/>
                  <a:gd name="T39" fmla="*/ 180 h 237"/>
                  <a:gd name="T40" fmla="*/ 0 w 210"/>
                  <a:gd name="T41" fmla="*/ 119 h 237"/>
                  <a:gd name="T42" fmla="*/ 3 w 210"/>
                  <a:gd name="T43" fmla="*/ 104 h 237"/>
                  <a:gd name="T44" fmla="*/ 21 w 210"/>
                  <a:gd name="T45" fmla="*/ 67 h 237"/>
                  <a:gd name="T46" fmla="*/ 7 w 210"/>
                  <a:gd name="T47" fmla="*/ 68 h 237"/>
                  <a:gd name="T48" fmla="*/ 7 w 210"/>
                  <a:gd name="T49" fmla="*/ 41 h 237"/>
                  <a:gd name="T50" fmla="*/ 7 w 210"/>
                  <a:gd name="T51" fmla="*/ 34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0" h="237">
                    <a:moveTo>
                      <a:pt x="7" y="34"/>
                    </a:moveTo>
                    <a:lnTo>
                      <a:pt x="10" y="31"/>
                    </a:lnTo>
                    <a:lnTo>
                      <a:pt x="48" y="10"/>
                    </a:lnTo>
                    <a:lnTo>
                      <a:pt x="89" y="0"/>
                    </a:lnTo>
                    <a:lnTo>
                      <a:pt x="94" y="11"/>
                    </a:lnTo>
                    <a:lnTo>
                      <a:pt x="117" y="31"/>
                    </a:lnTo>
                    <a:lnTo>
                      <a:pt x="154" y="48"/>
                    </a:lnTo>
                    <a:lnTo>
                      <a:pt x="182" y="43"/>
                    </a:lnTo>
                    <a:lnTo>
                      <a:pt x="191" y="41"/>
                    </a:lnTo>
                    <a:lnTo>
                      <a:pt x="194" y="39"/>
                    </a:lnTo>
                    <a:lnTo>
                      <a:pt x="202" y="48"/>
                    </a:lnTo>
                    <a:lnTo>
                      <a:pt x="210" y="56"/>
                    </a:lnTo>
                    <a:lnTo>
                      <a:pt x="187" y="102"/>
                    </a:lnTo>
                    <a:lnTo>
                      <a:pt x="180" y="118"/>
                    </a:lnTo>
                    <a:lnTo>
                      <a:pt x="149" y="193"/>
                    </a:lnTo>
                    <a:lnTo>
                      <a:pt x="122" y="207"/>
                    </a:lnTo>
                    <a:lnTo>
                      <a:pt x="110" y="197"/>
                    </a:lnTo>
                    <a:lnTo>
                      <a:pt x="46" y="237"/>
                    </a:lnTo>
                    <a:lnTo>
                      <a:pt x="6" y="229"/>
                    </a:lnTo>
                    <a:lnTo>
                      <a:pt x="11" y="180"/>
                    </a:lnTo>
                    <a:lnTo>
                      <a:pt x="0" y="119"/>
                    </a:lnTo>
                    <a:lnTo>
                      <a:pt x="3" y="104"/>
                    </a:lnTo>
                    <a:lnTo>
                      <a:pt x="21" y="67"/>
                    </a:lnTo>
                    <a:lnTo>
                      <a:pt x="7" y="68"/>
                    </a:lnTo>
                    <a:lnTo>
                      <a:pt x="7" y="41"/>
                    </a:lnTo>
                    <a:lnTo>
                      <a:pt x="7" y="34"/>
                    </a:lnTo>
                    <a:close/>
                  </a:path>
                </a:pathLst>
              </a:custGeom>
              <a:solidFill>
                <a:srgbClr val="FF0000"/>
              </a:solidFill>
              <a:ln w="476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nb-NO"/>
              </a:p>
            </p:txBody>
          </p:sp>
          <p:sp>
            <p:nvSpPr>
              <p:cNvPr id="50" name="Rectangle 86">
                <a:extLst>
                  <a:ext uri="{FF2B5EF4-FFF2-40B4-BE49-F238E27FC236}">
                    <a16:creationId xmlns:a16="http://schemas.microsoft.com/office/drawing/2014/main" id="{EDA82E31-1E92-4A14-8501-1B5472AEF027}"/>
                  </a:ext>
                </a:extLst>
              </p:cNvPr>
              <p:cNvSpPr>
                <a:spLocks noChangeArrowheads="1"/>
              </p:cNvSpPr>
              <p:nvPr/>
            </p:nvSpPr>
            <p:spPr bwMode="auto">
              <a:xfrm>
                <a:off x="1680" y="2733"/>
                <a:ext cx="227" cy="9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eaLnBrk="0" fontAlgn="base" hangingPunct="0"/>
                <a:r>
                  <a:rPr lang="nb-NO"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Malvik</a:t>
                </a:r>
                <a:endParaRPr lang="nb-NO" sz="1200">
                  <a:effectLst/>
                  <a:latin typeface="Times New Roman" panose="02020603050405020304" pitchFamily="18" charset="0"/>
                  <a:ea typeface="Times New Roman" panose="02020603050405020304" pitchFamily="18" charset="0"/>
                </a:endParaRPr>
              </a:p>
            </p:txBody>
          </p:sp>
          <p:sp>
            <p:nvSpPr>
              <p:cNvPr id="51" name="Rectangle 87">
                <a:extLst>
                  <a:ext uri="{FF2B5EF4-FFF2-40B4-BE49-F238E27FC236}">
                    <a16:creationId xmlns:a16="http://schemas.microsoft.com/office/drawing/2014/main" id="{18179AEE-F149-44E7-84A8-B39D0259331E}"/>
                  </a:ext>
                </a:extLst>
              </p:cNvPr>
              <p:cNvSpPr>
                <a:spLocks noChangeArrowheads="1"/>
              </p:cNvSpPr>
              <p:nvPr/>
            </p:nvSpPr>
            <p:spPr bwMode="auto">
              <a:xfrm>
                <a:off x="1679" y="2504"/>
                <a:ext cx="227" cy="97"/>
              </a:xfrm>
              <a:prstGeom prst="rect">
                <a:avLst/>
              </a:prstGeom>
              <a:solidFill>
                <a:srgbClr val="E66C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eaLnBrk="0" fontAlgn="base" hangingPunct="0"/>
                <a:r>
                  <a:rPr lang="nb-NO"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Frosta</a:t>
                </a:r>
                <a:endParaRPr lang="nb-NO" sz="1200">
                  <a:effectLst/>
                  <a:latin typeface="Times New Roman" panose="02020603050405020304" pitchFamily="18" charset="0"/>
                  <a:ea typeface="Times New Roman" panose="02020603050405020304" pitchFamily="18" charset="0"/>
                </a:endParaRPr>
              </a:p>
            </p:txBody>
          </p:sp>
          <p:sp>
            <p:nvSpPr>
              <p:cNvPr id="52" name="Rectangle 88">
                <a:extLst>
                  <a:ext uri="{FF2B5EF4-FFF2-40B4-BE49-F238E27FC236}">
                    <a16:creationId xmlns:a16="http://schemas.microsoft.com/office/drawing/2014/main" id="{E3110282-8107-4A3A-9901-63CBED0FB4D8}"/>
                  </a:ext>
                </a:extLst>
              </p:cNvPr>
              <p:cNvSpPr>
                <a:spLocks noChangeArrowheads="1"/>
              </p:cNvSpPr>
              <p:nvPr/>
            </p:nvSpPr>
            <p:spPr bwMode="auto">
              <a:xfrm>
                <a:off x="1271" y="2908"/>
                <a:ext cx="22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eaLnBrk="0" fontAlgn="base" hangingPunct="0"/>
                <a:r>
                  <a:rPr lang="nb-NO"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Skaun</a:t>
                </a:r>
                <a:endParaRPr lang="nb-NO" sz="1200">
                  <a:effectLst/>
                  <a:latin typeface="Times New Roman" panose="02020603050405020304" pitchFamily="18" charset="0"/>
                  <a:ea typeface="Times New Roman" panose="02020603050405020304" pitchFamily="18" charset="0"/>
                </a:endParaRPr>
              </a:p>
            </p:txBody>
          </p:sp>
          <p:sp>
            <p:nvSpPr>
              <p:cNvPr id="53" name="Rectangle 89">
                <a:extLst>
                  <a:ext uri="{FF2B5EF4-FFF2-40B4-BE49-F238E27FC236}">
                    <a16:creationId xmlns:a16="http://schemas.microsoft.com/office/drawing/2014/main" id="{2085821F-1EEE-423F-8664-F8B8AD395AB5}"/>
                  </a:ext>
                </a:extLst>
              </p:cNvPr>
              <p:cNvSpPr>
                <a:spLocks noChangeArrowheads="1"/>
              </p:cNvSpPr>
              <p:nvPr/>
            </p:nvSpPr>
            <p:spPr bwMode="auto">
              <a:xfrm>
                <a:off x="2664" y="994"/>
                <a:ext cx="36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eaLnBrk="0" fontAlgn="base" hangingPunct="0"/>
                <a:r>
                  <a:rPr lang="nb-NO"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Høylandet</a:t>
                </a:r>
                <a:endParaRPr lang="nb-NO" sz="1200">
                  <a:effectLst/>
                  <a:latin typeface="Times New Roman" panose="02020603050405020304" pitchFamily="18" charset="0"/>
                  <a:ea typeface="Times New Roman" panose="02020603050405020304" pitchFamily="18" charset="0"/>
                </a:endParaRPr>
              </a:p>
            </p:txBody>
          </p:sp>
          <p:sp>
            <p:nvSpPr>
              <p:cNvPr id="54" name="Rectangle 90">
                <a:extLst>
                  <a:ext uri="{FF2B5EF4-FFF2-40B4-BE49-F238E27FC236}">
                    <a16:creationId xmlns:a16="http://schemas.microsoft.com/office/drawing/2014/main" id="{CC873956-6B6A-48FF-B3CB-4021AAAA23B6}"/>
                  </a:ext>
                </a:extLst>
              </p:cNvPr>
              <p:cNvSpPr>
                <a:spLocks noChangeArrowheads="1"/>
              </p:cNvSpPr>
              <p:nvPr/>
            </p:nvSpPr>
            <p:spPr bwMode="auto">
              <a:xfrm>
                <a:off x="1925" y="2150"/>
                <a:ext cx="27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eaLnBrk="0" fontAlgn="base" hangingPunct="0"/>
                <a:r>
                  <a:rPr lang="nb-NO" sz="1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Inderøy</a:t>
                </a:r>
                <a:endParaRPr lang="nb-NO" sz="1200" dirty="0">
                  <a:effectLst/>
                  <a:latin typeface="Times New Roman" panose="02020603050405020304" pitchFamily="18" charset="0"/>
                  <a:ea typeface="Times New Roman" panose="02020603050405020304" pitchFamily="18" charset="0"/>
                </a:endParaRPr>
              </a:p>
            </p:txBody>
          </p:sp>
          <p:sp>
            <p:nvSpPr>
              <p:cNvPr id="55" name="Rectangle 91">
                <a:extLst>
                  <a:ext uri="{FF2B5EF4-FFF2-40B4-BE49-F238E27FC236}">
                    <a16:creationId xmlns:a16="http://schemas.microsoft.com/office/drawing/2014/main" id="{309111FC-4016-48AB-9BF6-AC3582576CE1}"/>
                  </a:ext>
                </a:extLst>
              </p:cNvPr>
              <p:cNvSpPr>
                <a:spLocks noChangeArrowheads="1"/>
              </p:cNvSpPr>
              <p:nvPr/>
            </p:nvSpPr>
            <p:spPr bwMode="auto">
              <a:xfrm>
                <a:off x="2384" y="1372"/>
                <a:ext cx="34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eaLnBrk="0" fontAlgn="base" hangingPunct="0"/>
                <a:r>
                  <a:rPr lang="nb-NO"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Overhalla</a:t>
                </a:r>
                <a:endParaRPr lang="nb-NO" sz="1200">
                  <a:effectLst/>
                  <a:latin typeface="Times New Roman" panose="02020603050405020304" pitchFamily="18" charset="0"/>
                  <a:ea typeface="Times New Roman" panose="02020603050405020304" pitchFamily="18" charset="0"/>
                </a:endParaRPr>
              </a:p>
            </p:txBody>
          </p:sp>
          <p:sp>
            <p:nvSpPr>
              <p:cNvPr id="56" name="Rectangle 92">
                <a:extLst>
                  <a:ext uri="{FF2B5EF4-FFF2-40B4-BE49-F238E27FC236}">
                    <a16:creationId xmlns:a16="http://schemas.microsoft.com/office/drawing/2014/main" id="{A1C67E69-54D3-438D-851F-E5D7C56FB00B}"/>
                  </a:ext>
                </a:extLst>
              </p:cNvPr>
              <p:cNvSpPr>
                <a:spLocks noChangeArrowheads="1"/>
              </p:cNvSpPr>
              <p:nvPr/>
            </p:nvSpPr>
            <p:spPr bwMode="auto">
              <a:xfrm>
                <a:off x="761" y="3181"/>
                <a:ext cx="22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eaLnBrk="0" fontAlgn="base" hangingPunct="0"/>
                <a:r>
                  <a:rPr lang="nb-NO"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Rindal</a:t>
                </a:r>
                <a:endParaRPr lang="nb-NO" sz="1200">
                  <a:effectLst/>
                  <a:latin typeface="Times New Roman" panose="02020603050405020304" pitchFamily="18" charset="0"/>
                  <a:ea typeface="Times New Roman" panose="02020603050405020304" pitchFamily="18" charset="0"/>
                </a:endParaRPr>
              </a:p>
            </p:txBody>
          </p:sp>
          <p:sp>
            <p:nvSpPr>
              <p:cNvPr id="57" name="Rectangle 93">
                <a:extLst>
                  <a:ext uri="{FF2B5EF4-FFF2-40B4-BE49-F238E27FC236}">
                    <a16:creationId xmlns:a16="http://schemas.microsoft.com/office/drawing/2014/main" id="{F91DD244-118E-4824-8098-D0B927539901}"/>
                  </a:ext>
                </a:extLst>
              </p:cNvPr>
              <p:cNvSpPr>
                <a:spLocks noChangeArrowheads="1"/>
              </p:cNvSpPr>
              <p:nvPr/>
            </p:nvSpPr>
            <p:spPr bwMode="auto">
              <a:xfrm>
                <a:off x="2944" y="846"/>
                <a:ext cx="46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eaLnBrk="0" fontAlgn="base" hangingPunct="0"/>
                <a:r>
                  <a:rPr lang="nb-NO"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Namsskogan</a:t>
                </a:r>
                <a:endParaRPr lang="nb-NO" sz="1200">
                  <a:effectLst/>
                  <a:latin typeface="Times New Roman" panose="02020603050405020304" pitchFamily="18" charset="0"/>
                  <a:ea typeface="Times New Roman" panose="02020603050405020304" pitchFamily="18" charset="0"/>
                </a:endParaRPr>
              </a:p>
            </p:txBody>
          </p:sp>
          <p:sp>
            <p:nvSpPr>
              <p:cNvPr id="58" name="Rectangle 94">
                <a:extLst>
                  <a:ext uri="{FF2B5EF4-FFF2-40B4-BE49-F238E27FC236}">
                    <a16:creationId xmlns:a16="http://schemas.microsoft.com/office/drawing/2014/main" id="{9CD5453F-0BA6-4700-92C5-A814479CE68A}"/>
                  </a:ext>
                </a:extLst>
              </p:cNvPr>
              <p:cNvSpPr>
                <a:spLocks noChangeArrowheads="1"/>
              </p:cNvSpPr>
              <p:nvPr/>
            </p:nvSpPr>
            <p:spPr bwMode="auto">
              <a:xfrm>
                <a:off x="1963" y="2396"/>
                <a:ext cx="33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eaLnBrk="0" fontAlgn="base" hangingPunct="0"/>
                <a:r>
                  <a:rPr lang="nb-NO"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Levanger</a:t>
                </a:r>
                <a:endParaRPr lang="nb-NO" sz="1200">
                  <a:effectLst/>
                  <a:latin typeface="Times New Roman" panose="02020603050405020304" pitchFamily="18" charset="0"/>
                  <a:ea typeface="Times New Roman" panose="02020603050405020304" pitchFamily="18" charset="0"/>
                </a:endParaRPr>
              </a:p>
            </p:txBody>
          </p:sp>
          <p:sp>
            <p:nvSpPr>
              <p:cNvPr id="59" name="Rectangle 95">
                <a:extLst>
                  <a:ext uri="{FF2B5EF4-FFF2-40B4-BE49-F238E27FC236}">
                    <a16:creationId xmlns:a16="http://schemas.microsoft.com/office/drawing/2014/main" id="{70514532-5CCE-44BF-B36D-2A266EEA87B4}"/>
                  </a:ext>
                </a:extLst>
              </p:cNvPr>
              <p:cNvSpPr>
                <a:spLocks noChangeArrowheads="1"/>
              </p:cNvSpPr>
              <p:nvPr/>
            </p:nvSpPr>
            <p:spPr bwMode="auto">
              <a:xfrm>
                <a:off x="1373" y="3058"/>
                <a:ext cx="25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eaLnBrk="0" fontAlgn="base" hangingPunct="0"/>
                <a:r>
                  <a:rPr lang="nb-NO"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Melhus</a:t>
                </a:r>
                <a:endParaRPr lang="nb-NO" sz="1200">
                  <a:effectLst/>
                  <a:latin typeface="Times New Roman" panose="02020603050405020304" pitchFamily="18" charset="0"/>
                  <a:ea typeface="Times New Roman" panose="02020603050405020304" pitchFamily="18" charset="0"/>
                </a:endParaRPr>
              </a:p>
            </p:txBody>
          </p:sp>
          <p:sp>
            <p:nvSpPr>
              <p:cNvPr id="60" name="Rectangle 96">
                <a:extLst>
                  <a:ext uri="{FF2B5EF4-FFF2-40B4-BE49-F238E27FC236}">
                    <a16:creationId xmlns:a16="http://schemas.microsoft.com/office/drawing/2014/main" id="{CE723E3F-1136-47ED-A8B4-7A86C3C8E9FA}"/>
                  </a:ext>
                </a:extLst>
              </p:cNvPr>
              <p:cNvSpPr>
                <a:spLocks noChangeArrowheads="1"/>
              </p:cNvSpPr>
              <p:nvPr/>
            </p:nvSpPr>
            <p:spPr bwMode="auto">
              <a:xfrm>
                <a:off x="1032" y="3489"/>
                <a:ext cx="32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eaLnBrk="0" fontAlgn="base" hangingPunct="0"/>
                <a:r>
                  <a:rPr lang="nb-NO"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Rennebu</a:t>
                </a:r>
                <a:endParaRPr lang="nb-NO" sz="1200">
                  <a:effectLst/>
                  <a:latin typeface="Times New Roman" panose="02020603050405020304" pitchFamily="18" charset="0"/>
                  <a:ea typeface="Times New Roman" panose="02020603050405020304" pitchFamily="18" charset="0"/>
                </a:endParaRPr>
              </a:p>
            </p:txBody>
          </p:sp>
          <p:sp>
            <p:nvSpPr>
              <p:cNvPr id="61" name="Rectangle 97">
                <a:extLst>
                  <a:ext uri="{FF2B5EF4-FFF2-40B4-BE49-F238E27FC236}">
                    <a16:creationId xmlns:a16="http://schemas.microsoft.com/office/drawing/2014/main" id="{AA69B164-4D5B-40A9-B009-1F004FFE5819}"/>
                  </a:ext>
                </a:extLst>
              </p:cNvPr>
              <p:cNvSpPr>
                <a:spLocks noChangeArrowheads="1"/>
              </p:cNvSpPr>
              <p:nvPr/>
            </p:nvSpPr>
            <p:spPr bwMode="auto">
              <a:xfrm>
                <a:off x="1333" y="2360"/>
                <a:ext cx="42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eaLnBrk="0" fontAlgn="base" hangingPunct="0"/>
                <a:r>
                  <a:rPr lang="nb-NO"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Indre Fosen</a:t>
                </a:r>
                <a:endParaRPr lang="nb-NO" sz="1200">
                  <a:effectLst/>
                  <a:latin typeface="Times New Roman" panose="02020603050405020304" pitchFamily="18" charset="0"/>
                  <a:ea typeface="Times New Roman" panose="02020603050405020304" pitchFamily="18" charset="0"/>
                </a:endParaRPr>
              </a:p>
            </p:txBody>
          </p:sp>
          <p:sp>
            <p:nvSpPr>
              <p:cNvPr id="62" name="Rectangle 98">
                <a:extLst>
                  <a:ext uri="{FF2B5EF4-FFF2-40B4-BE49-F238E27FC236}">
                    <a16:creationId xmlns:a16="http://schemas.microsoft.com/office/drawing/2014/main" id="{C2429FE0-C2CD-4A1D-A2CB-371B62A7AC03}"/>
                  </a:ext>
                </a:extLst>
              </p:cNvPr>
              <p:cNvSpPr>
                <a:spLocks noChangeArrowheads="1"/>
              </p:cNvSpPr>
              <p:nvPr/>
            </p:nvSpPr>
            <p:spPr bwMode="auto">
              <a:xfrm>
                <a:off x="1363" y="3389"/>
                <a:ext cx="52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eaLnBrk="0" fontAlgn="base" hangingPunct="0"/>
                <a:r>
                  <a:rPr lang="nb-NO"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Midtre Gauldal</a:t>
                </a:r>
                <a:endParaRPr lang="nb-NO" sz="1200">
                  <a:effectLst/>
                  <a:latin typeface="Times New Roman" panose="02020603050405020304" pitchFamily="18" charset="0"/>
                  <a:ea typeface="Times New Roman" panose="02020603050405020304" pitchFamily="18" charset="0"/>
                </a:endParaRPr>
              </a:p>
            </p:txBody>
          </p:sp>
          <p:sp>
            <p:nvSpPr>
              <p:cNvPr id="63" name="Rectangle 99">
                <a:extLst>
                  <a:ext uri="{FF2B5EF4-FFF2-40B4-BE49-F238E27FC236}">
                    <a16:creationId xmlns:a16="http://schemas.microsoft.com/office/drawing/2014/main" id="{898E6810-B8A4-4360-8712-D8179EB72495}"/>
                  </a:ext>
                </a:extLst>
              </p:cNvPr>
              <p:cNvSpPr>
                <a:spLocks noChangeArrowheads="1"/>
              </p:cNvSpPr>
              <p:nvPr/>
            </p:nvSpPr>
            <p:spPr bwMode="auto">
              <a:xfrm>
                <a:off x="1926" y="2680"/>
                <a:ext cx="27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eaLnBrk="0" fontAlgn="base" hangingPunct="0"/>
                <a:r>
                  <a:rPr lang="nb-NO"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Stjørdal</a:t>
                </a:r>
                <a:endParaRPr lang="nb-NO" sz="1200">
                  <a:effectLst/>
                  <a:latin typeface="Times New Roman" panose="02020603050405020304" pitchFamily="18" charset="0"/>
                  <a:ea typeface="Times New Roman" panose="02020603050405020304" pitchFamily="18" charset="0"/>
                </a:endParaRPr>
              </a:p>
            </p:txBody>
          </p:sp>
          <p:sp>
            <p:nvSpPr>
              <p:cNvPr id="64" name="Rectangle 100">
                <a:extLst>
                  <a:ext uri="{FF2B5EF4-FFF2-40B4-BE49-F238E27FC236}">
                    <a16:creationId xmlns:a16="http://schemas.microsoft.com/office/drawing/2014/main" id="{8EEE1D58-5026-4CC6-B4CC-186630105E66}"/>
                  </a:ext>
                </a:extLst>
              </p:cNvPr>
              <p:cNvSpPr>
                <a:spLocks noChangeArrowheads="1"/>
              </p:cNvSpPr>
              <p:nvPr/>
            </p:nvSpPr>
            <p:spPr bwMode="auto">
              <a:xfrm>
                <a:off x="1772" y="1358"/>
                <a:ext cx="33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eaLnBrk="0" fontAlgn="base" hangingPunct="0"/>
                <a:r>
                  <a:rPr lang="nb-NO"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Flatanger</a:t>
                </a:r>
                <a:endParaRPr lang="nb-NO" sz="1200">
                  <a:effectLst/>
                  <a:latin typeface="Times New Roman" panose="02020603050405020304" pitchFamily="18" charset="0"/>
                  <a:ea typeface="Times New Roman" panose="02020603050405020304" pitchFamily="18" charset="0"/>
                </a:endParaRPr>
              </a:p>
            </p:txBody>
          </p:sp>
          <p:sp>
            <p:nvSpPr>
              <p:cNvPr id="65" name="Rectangle 101">
                <a:extLst>
                  <a:ext uri="{FF2B5EF4-FFF2-40B4-BE49-F238E27FC236}">
                    <a16:creationId xmlns:a16="http://schemas.microsoft.com/office/drawing/2014/main" id="{DED36F89-A208-4641-AFC1-3BD9A32348E7}"/>
                  </a:ext>
                </a:extLst>
              </p:cNvPr>
              <p:cNvSpPr>
                <a:spLocks noChangeArrowheads="1"/>
              </p:cNvSpPr>
              <p:nvPr/>
            </p:nvSpPr>
            <p:spPr bwMode="auto">
              <a:xfrm>
                <a:off x="1916" y="3500"/>
                <a:ext cx="29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eaLnBrk="0" fontAlgn="base" hangingPunct="0"/>
                <a:r>
                  <a:rPr lang="nb-NO"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Holtålen</a:t>
                </a:r>
                <a:endParaRPr lang="nb-NO" sz="1200">
                  <a:effectLst/>
                  <a:latin typeface="Times New Roman" panose="02020603050405020304" pitchFamily="18" charset="0"/>
                  <a:ea typeface="Times New Roman" panose="02020603050405020304" pitchFamily="18" charset="0"/>
                </a:endParaRPr>
              </a:p>
            </p:txBody>
          </p:sp>
          <p:sp>
            <p:nvSpPr>
              <p:cNvPr id="66" name="Rectangle 102">
                <a:extLst>
                  <a:ext uri="{FF2B5EF4-FFF2-40B4-BE49-F238E27FC236}">
                    <a16:creationId xmlns:a16="http://schemas.microsoft.com/office/drawing/2014/main" id="{A37C8558-4684-40C8-8329-6D03F03DC4D3}"/>
                  </a:ext>
                </a:extLst>
              </p:cNvPr>
              <p:cNvSpPr>
                <a:spLocks noChangeArrowheads="1"/>
              </p:cNvSpPr>
              <p:nvPr/>
            </p:nvSpPr>
            <p:spPr bwMode="auto">
              <a:xfrm>
                <a:off x="2297" y="2778"/>
                <a:ext cx="29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eaLnBrk="0" fontAlgn="base" hangingPunct="0"/>
                <a:r>
                  <a:rPr lang="nb-NO"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Meråker</a:t>
                </a:r>
                <a:endParaRPr lang="nb-NO" sz="1200">
                  <a:effectLst/>
                  <a:latin typeface="Times New Roman" panose="02020603050405020304" pitchFamily="18" charset="0"/>
                  <a:ea typeface="Times New Roman" panose="02020603050405020304" pitchFamily="18" charset="0"/>
                </a:endParaRPr>
              </a:p>
            </p:txBody>
          </p:sp>
          <p:sp>
            <p:nvSpPr>
              <p:cNvPr id="67" name="Rectangle 103">
                <a:extLst>
                  <a:ext uri="{FF2B5EF4-FFF2-40B4-BE49-F238E27FC236}">
                    <a16:creationId xmlns:a16="http://schemas.microsoft.com/office/drawing/2014/main" id="{47C97B4A-C4DA-45AD-9044-736A30BA0483}"/>
                  </a:ext>
                </a:extLst>
              </p:cNvPr>
              <p:cNvSpPr>
                <a:spLocks noChangeArrowheads="1"/>
              </p:cNvSpPr>
              <p:nvPr/>
            </p:nvSpPr>
            <p:spPr bwMode="auto">
              <a:xfrm>
                <a:off x="2892" y="1309"/>
                <a:ext cx="22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eaLnBrk="0" fontAlgn="base" hangingPunct="0"/>
                <a:r>
                  <a:rPr lang="nb-NO" sz="1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Grong</a:t>
                </a:r>
                <a:endParaRPr lang="nb-NO" sz="1200" dirty="0">
                  <a:effectLst/>
                  <a:latin typeface="Times New Roman" panose="02020603050405020304" pitchFamily="18" charset="0"/>
                  <a:ea typeface="Times New Roman" panose="02020603050405020304" pitchFamily="18" charset="0"/>
                </a:endParaRPr>
              </a:p>
            </p:txBody>
          </p:sp>
          <p:sp>
            <p:nvSpPr>
              <p:cNvPr id="68" name="Rectangle 104">
                <a:extLst>
                  <a:ext uri="{FF2B5EF4-FFF2-40B4-BE49-F238E27FC236}">
                    <a16:creationId xmlns:a16="http://schemas.microsoft.com/office/drawing/2014/main" id="{44B50123-281D-4AB5-AB69-2E0163107E3D}"/>
                  </a:ext>
                </a:extLst>
              </p:cNvPr>
              <p:cNvSpPr>
                <a:spLocks noChangeArrowheads="1"/>
              </p:cNvSpPr>
              <p:nvPr/>
            </p:nvSpPr>
            <p:spPr bwMode="auto">
              <a:xfrm>
                <a:off x="3479" y="804"/>
                <a:ext cx="27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eaLnBrk="0" fontAlgn="base" hangingPunct="0"/>
                <a:r>
                  <a:rPr lang="nb-NO"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Røyrvik</a:t>
                </a:r>
                <a:endParaRPr lang="nb-NO" sz="1200">
                  <a:effectLst/>
                  <a:latin typeface="Times New Roman" panose="02020603050405020304" pitchFamily="18" charset="0"/>
                  <a:ea typeface="Times New Roman" panose="02020603050405020304" pitchFamily="18" charset="0"/>
                </a:endParaRPr>
              </a:p>
            </p:txBody>
          </p:sp>
          <p:sp>
            <p:nvSpPr>
              <p:cNvPr id="69" name="Rectangle 105">
                <a:extLst>
                  <a:ext uri="{FF2B5EF4-FFF2-40B4-BE49-F238E27FC236}">
                    <a16:creationId xmlns:a16="http://schemas.microsoft.com/office/drawing/2014/main" id="{6E2C746D-BE9B-4064-A282-6B84E9BCF6FB}"/>
                  </a:ext>
                </a:extLst>
              </p:cNvPr>
              <p:cNvSpPr>
                <a:spLocks noChangeArrowheads="1"/>
              </p:cNvSpPr>
              <p:nvPr/>
            </p:nvSpPr>
            <p:spPr bwMode="auto">
              <a:xfrm>
                <a:off x="1912" y="3041"/>
                <a:ext cx="20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eaLnBrk="0" fontAlgn="base" hangingPunct="0"/>
                <a:r>
                  <a:rPr lang="nb-NO"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Selbu</a:t>
                </a:r>
                <a:endParaRPr lang="nb-NO" sz="1200">
                  <a:effectLst/>
                  <a:latin typeface="Times New Roman" panose="02020603050405020304" pitchFamily="18" charset="0"/>
                  <a:ea typeface="Times New Roman" panose="02020603050405020304" pitchFamily="18" charset="0"/>
                </a:endParaRPr>
              </a:p>
            </p:txBody>
          </p:sp>
          <p:sp>
            <p:nvSpPr>
              <p:cNvPr id="70" name="Rectangle 106">
                <a:extLst>
                  <a:ext uri="{FF2B5EF4-FFF2-40B4-BE49-F238E27FC236}">
                    <a16:creationId xmlns:a16="http://schemas.microsoft.com/office/drawing/2014/main" id="{FE0867AC-9881-4420-8286-132E630636AE}"/>
                  </a:ext>
                </a:extLst>
              </p:cNvPr>
              <p:cNvSpPr>
                <a:spLocks noChangeArrowheads="1"/>
              </p:cNvSpPr>
              <p:nvPr/>
            </p:nvSpPr>
            <p:spPr bwMode="auto">
              <a:xfrm>
                <a:off x="1207" y="2174"/>
                <a:ext cx="240" cy="9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eaLnBrk="0" fontAlgn="base" hangingPunct="0"/>
                <a:r>
                  <a:rPr lang="nb-NO"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Ørland</a:t>
                </a:r>
                <a:endParaRPr lang="nb-NO" sz="1200">
                  <a:effectLst/>
                  <a:latin typeface="Times New Roman" panose="02020603050405020304" pitchFamily="18" charset="0"/>
                  <a:ea typeface="Times New Roman" panose="02020603050405020304" pitchFamily="18" charset="0"/>
                </a:endParaRPr>
              </a:p>
            </p:txBody>
          </p:sp>
          <p:sp>
            <p:nvSpPr>
              <p:cNvPr id="71" name="Rectangle 107">
                <a:extLst>
                  <a:ext uri="{FF2B5EF4-FFF2-40B4-BE49-F238E27FC236}">
                    <a16:creationId xmlns:a16="http://schemas.microsoft.com/office/drawing/2014/main" id="{CA1A2168-433E-4706-8C93-02AB0DF5417F}"/>
                  </a:ext>
                </a:extLst>
              </p:cNvPr>
              <p:cNvSpPr>
                <a:spLocks noChangeArrowheads="1"/>
              </p:cNvSpPr>
              <p:nvPr/>
            </p:nvSpPr>
            <p:spPr bwMode="auto">
              <a:xfrm>
                <a:off x="696" y="2868"/>
                <a:ext cx="18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eaLnBrk="0" fontAlgn="base" hangingPunct="0"/>
                <a:r>
                  <a:rPr lang="nb-NO"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Heim</a:t>
                </a:r>
                <a:endParaRPr lang="nb-NO" sz="1200">
                  <a:effectLst/>
                  <a:latin typeface="Times New Roman" panose="02020603050405020304" pitchFamily="18" charset="0"/>
                  <a:ea typeface="Times New Roman" panose="02020603050405020304" pitchFamily="18" charset="0"/>
                </a:endParaRPr>
              </a:p>
            </p:txBody>
          </p:sp>
          <p:sp>
            <p:nvSpPr>
              <p:cNvPr id="72" name="Rectangle 108">
                <a:extLst>
                  <a:ext uri="{FF2B5EF4-FFF2-40B4-BE49-F238E27FC236}">
                    <a16:creationId xmlns:a16="http://schemas.microsoft.com/office/drawing/2014/main" id="{1CD87C16-ED34-459B-AB6A-A27E456F51FE}"/>
                  </a:ext>
                </a:extLst>
              </p:cNvPr>
              <p:cNvSpPr>
                <a:spLocks noChangeArrowheads="1"/>
              </p:cNvSpPr>
              <p:nvPr/>
            </p:nvSpPr>
            <p:spPr bwMode="auto">
              <a:xfrm>
                <a:off x="2428" y="2276"/>
                <a:ext cx="23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eaLnBrk="0" fontAlgn="base" hangingPunct="0"/>
                <a:r>
                  <a:rPr lang="nb-NO" sz="1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Verdal</a:t>
                </a:r>
                <a:endParaRPr lang="nb-NO" sz="1200" dirty="0">
                  <a:effectLst/>
                  <a:latin typeface="Times New Roman" panose="02020603050405020304" pitchFamily="18" charset="0"/>
                  <a:ea typeface="Times New Roman" panose="02020603050405020304" pitchFamily="18" charset="0"/>
                </a:endParaRPr>
              </a:p>
            </p:txBody>
          </p:sp>
          <p:sp>
            <p:nvSpPr>
              <p:cNvPr id="73" name="Rectangle 109">
                <a:extLst>
                  <a:ext uri="{FF2B5EF4-FFF2-40B4-BE49-F238E27FC236}">
                    <a16:creationId xmlns:a16="http://schemas.microsoft.com/office/drawing/2014/main" id="{3F035B94-2576-49D0-A5CA-9C8292CEA994}"/>
                  </a:ext>
                </a:extLst>
              </p:cNvPr>
              <p:cNvSpPr>
                <a:spLocks noChangeArrowheads="1"/>
              </p:cNvSpPr>
              <p:nvPr/>
            </p:nvSpPr>
            <p:spPr bwMode="auto">
              <a:xfrm>
                <a:off x="2326" y="3323"/>
                <a:ext cx="19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eaLnBrk="0" fontAlgn="base" hangingPunct="0"/>
                <a:r>
                  <a:rPr lang="nb-NO"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Tydal</a:t>
                </a:r>
                <a:endParaRPr lang="nb-NO" sz="1200">
                  <a:effectLst/>
                  <a:latin typeface="Times New Roman" panose="02020603050405020304" pitchFamily="18" charset="0"/>
                  <a:ea typeface="Times New Roman" panose="02020603050405020304" pitchFamily="18" charset="0"/>
                </a:endParaRPr>
              </a:p>
            </p:txBody>
          </p:sp>
          <p:sp>
            <p:nvSpPr>
              <p:cNvPr id="74" name="Rectangle 110">
                <a:extLst>
                  <a:ext uri="{FF2B5EF4-FFF2-40B4-BE49-F238E27FC236}">
                    <a16:creationId xmlns:a16="http://schemas.microsoft.com/office/drawing/2014/main" id="{F2E51AC5-0A9B-454C-A670-765929C171E1}"/>
                  </a:ext>
                </a:extLst>
              </p:cNvPr>
              <p:cNvSpPr>
                <a:spLocks noChangeArrowheads="1"/>
              </p:cNvSpPr>
              <p:nvPr/>
            </p:nvSpPr>
            <p:spPr bwMode="auto">
              <a:xfrm>
                <a:off x="2044" y="1913"/>
                <a:ext cx="31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eaLnBrk="0" fontAlgn="base" hangingPunct="0"/>
                <a:r>
                  <a:rPr lang="nb-NO"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Steinkjer</a:t>
                </a:r>
                <a:endParaRPr lang="nb-NO" sz="1200">
                  <a:effectLst/>
                  <a:latin typeface="Times New Roman" panose="02020603050405020304" pitchFamily="18" charset="0"/>
                  <a:ea typeface="Times New Roman" panose="02020603050405020304" pitchFamily="18" charset="0"/>
                </a:endParaRPr>
              </a:p>
            </p:txBody>
          </p:sp>
          <p:sp>
            <p:nvSpPr>
              <p:cNvPr id="75" name="Rectangle 111">
                <a:extLst>
                  <a:ext uri="{FF2B5EF4-FFF2-40B4-BE49-F238E27FC236}">
                    <a16:creationId xmlns:a16="http://schemas.microsoft.com/office/drawing/2014/main" id="{EA9CB997-8A43-4C35-945B-16CFC02B287E}"/>
                  </a:ext>
                </a:extLst>
              </p:cNvPr>
              <p:cNvSpPr>
                <a:spLocks noChangeArrowheads="1"/>
              </p:cNvSpPr>
              <p:nvPr/>
            </p:nvSpPr>
            <p:spPr bwMode="auto">
              <a:xfrm>
                <a:off x="981" y="2899"/>
                <a:ext cx="28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eaLnBrk="0" fontAlgn="base" hangingPunct="0"/>
                <a:r>
                  <a:rPr lang="nb-NO" sz="1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Orkland</a:t>
                </a:r>
                <a:endParaRPr lang="nb-NO" sz="1200" dirty="0">
                  <a:effectLst/>
                  <a:latin typeface="Times New Roman" panose="02020603050405020304" pitchFamily="18" charset="0"/>
                  <a:ea typeface="Times New Roman" panose="02020603050405020304" pitchFamily="18" charset="0"/>
                </a:endParaRPr>
              </a:p>
            </p:txBody>
          </p:sp>
          <p:sp>
            <p:nvSpPr>
              <p:cNvPr id="76" name="Rectangle 112">
                <a:extLst>
                  <a:ext uri="{FF2B5EF4-FFF2-40B4-BE49-F238E27FC236}">
                    <a16:creationId xmlns:a16="http://schemas.microsoft.com/office/drawing/2014/main" id="{D001DB39-C543-4B09-89EB-C5E9D04DF11F}"/>
                  </a:ext>
                </a:extLst>
              </p:cNvPr>
              <p:cNvSpPr>
                <a:spLocks noChangeArrowheads="1"/>
              </p:cNvSpPr>
              <p:nvPr/>
            </p:nvSpPr>
            <p:spPr bwMode="auto">
              <a:xfrm>
                <a:off x="2121" y="1232"/>
                <a:ext cx="29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eaLnBrk="0" fontAlgn="base" hangingPunct="0"/>
                <a:r>
                  <a:rPr lang="nb-NO"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Namsos</a:t>
                </a:r>
                <a:endParaRPr lang="nb-NO" sz="1200">
                  <a:effectLst/>
                  <a:latin typeface="Times New Roman" panose="02020603050405020304" pitchFamily="18" charset="0"/>
                  <a:ea typeface="Times New Roman" panose="02020603050405020304" pitchFamily="18" charset="0"/>
                </a:endParaRPr>
              </a:p>
            </p:txBody>
          </p:sp>
          <p:sp>
            <p:nvSpPr>
              <p:cNvPr id="77" name="Rectangle 113">
                <a:extLst>
                  <a:ext uri="{FF2B5EF4-FFF2-40B4-BE49-F238E27FC236}">
                    <a16:creationId xmlns:a16="http://schemas.microsoft.com/office/drawing/2014/main" id="{594F12F0-2325-47ED-87A0-277A5AAD7DE9}"/>
                  </a:ext>
                </a:extLst>
              </p:cNvPr>
              <p:cNvSpPr>
                <a:spLocks noChangeArrowheads="1"/>
              </p:cNvSpPr>
              <p:nvPr/>
            </p:nvSpPr>
            <p:spPr bwMode="auto">
              <a:xfrm>
                <a:off x="893" y="3856"/>
                <a:ext cx="25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eaLnBrk="0" fontAlgn="base" hangingPunct="0"/>
                <a:r>
                  <a:rPr lang="nb-NO" sz="1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Oppdal</a:t>
                </a:r>
                <a:endParaRPr lang="nb-NO" sz="1200" dirty="0">
                  <a:effectLst/>
                  <a:latin typeface="Times New Roman" panose="02020603050405020304" pitchFamily="18" charset="0"/>
                  <a:ea typeface="Times New Roman" panose="02020603050405020304" pitchFamily="18" charset="0"/>
                </a:endParaRPr>
              </a:p>
            </p:txBody>
          </p:sp>
          <p:sp>
            <p:nvSpPr>
              <p:cNvPr id="78" name="Rectangle 114">
                <a:extLst>
                  <a:ext uri="{FF2B5EF4-FFF2-40B4-BE49-F238E27FC236}">
                    <a16:creationId xmlns:a16="http://schemas.microsoft.com/office/drawing/2014/main" id="{C66A6A32-E2A3-46EE-8C4B-01EDD81AFB01}"/>
                  </a:ext>
                </a:extLst>
              </p:cNvPr>
              <p:cNvSpPr>
                <a:spLocks noChangeArrowheads="1"/>
              </p:cNvSpPr>
              <p:nvPr/>
            </p:nvSpPr>
            <p:spPr bwMode="auto">
              <a:xfrm>
                <a:off x="2181" y="3897"/>
                <a:ext cx="21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eaLnBrk="0" fontAlgn="base" hangingPunct="0"/>
                <a:r>
                  <a:rPr lang="nb-NO"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Røros</a:t>
                </a:r>
                <a:endParaRPr lang="nb-NO" sz="1200">
                  <a:effectLst/>
                  <a:latin typeface="Times New Roman" panose="02020603050405020304" pitchFamily="18" charset="0"/>
                  <a:ea typeface="Times New Roman" panose="02020603050405020304" pitchFamily="18" charset="0"/>
                </a:endParaRPr>
              </a:p>
            </p:txBody>
          </p:sp>
          <p:sp>
            <p:nvSpPr>
              <p:cNvPr id="79" name="Rectangle 115">
                <a:extLst>
                  <a:ext uri="{FF2B5EF4-FFF2-40B4-BE49-F238E27FC236}">
                    <a16:creationId xmlns:a16="http://schemas.microsoft.com/office/drawing/2014/main" id="{DFB446CD-0FDE-443D-94F4-C4F9C7C41BA5}"/>
                  </a:ext>
                </a:extLst>
              </p:cNvPr>
              <p:cNvSpPr>
                <a:spLocks noChangeArrowheads="1"/>
              </p:cNvSpPr>
              <p:nvPr/>
            </p:nvSpPr>
            <p:spPr bwMode="auto">
              <a:xfrm>
                <a:off x="613" y="2463"/>
                <a:ext cx="16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eaLnBrk="0" fontAlgn="base" hangingPunct="0"/>
                <a:r>
                  <a:rPr lang="nb-NO"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Hitra</a:t>
                </a:r>
                <a:endParaRPr lang="nb-NO" sz="1200">
                  <a:effectLst/>
                  <a:latin typeface="Times New Roman" panose="02020603050405020304" pitchFamily="18" charset="0"/>
                  <a:ea typeface="Times New Roman" panose="02020603050405020304" pitchFamily="18" charset="0"/>
                </a:endParaRPr>
              </a:p>
            </p:txBody>
          </p:sp>
          <p:sp>
            <p:nvSpPr>
              <p:cNvPr id="80" name="Rectangle 116">
                <a:extLst>
                  <a:ext uri="{FF2B5EF4-FFF2-40B4-BE49-F238E27FC236}">
                    <a16:creationId xmlns:a16="http://schemas.microsoft.com/office/drawing/2014/main" id="{703D643B-006A-41EA-A0C8-484D6D2CC7EF}"/>
                  </a:ext>
                </a:extLst>
              </p:cNvPr>
              <p:cNvSpPr>
                <a:spLocks noChangeArrowheads="1"/>
              </p:cNvSpPr>
              <p:nvPr/>
            </p:nvSpPr>
            <p:spPr bwMode="auto">
              <a:xfrm>
                <a:off x="2369" y="492"/>
                <a:ext cx="17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eaLnBrk="0" fontAlgn="base" hangingPunct="0"/>
                <a:r>
                  <a:rPr lang="nb-NO"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Leka</a:t>
                </a:r>
                <a:endParaRPr lang="nb-NO" sz="1200">
                  <a:effectLst/>
                  <a:latin typeface="Times New Roman" panose="02020603050405020304" pitchFamily="18" charset="0"/>
                  <a:ea typeface="Times New Roman" panose="02020603050405020304" pitchFamily="18" charset="0"/>
                </a:endParaRPr>
              </a:p>
            </p:txBody>
          </p:sp>
          <p:sp>
            <p:nvSpPr>
              <p:cNvPr id="81" name="Rectangle 117">
                <a:extLst>
                  <a:ext uri="{FF2B5EF4-FFF2-40B4-BE49-F238E27FC236}">
                    <a16:creationId xmlns:a16="http://schemas.microsoft.com/office/drawing/2014/main" id="{CB4809F5-1CD6-4E4F-B718-405C7A295AC6}"/>
                  </a:ext>
                </a:extLst>
              </p:cNvPr>
              <p:cNvSpPr>
                <a:spLocks noChangeArrowheads="1"/>
              </p:cNvSpPr>
              <p:nvPr/>
            </p:nvSpPr>
            <p:spPr bwMode="auto">
              <a:xfrm>
                <a:off x="2864" y="1728"/>
                <a:ext cx="22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eaLnBrk="0" fontAlgn="base" hangingPunct="0"/>
                <a:r>
                  <a:rPr lang="nb-NO" sz="1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Snåsa</a:t>
                </a:r>
                <a:endParaRPr lang="nb-NO" sz="1200" dirty="0">
                  <a:effectLst/>
                  <a:latin typeface="Times New Roman" panose="02020603050405020304" pitchFamily="18" charset="0"/>
                  <a:ea typeface="Times New Roman" panose="02020603050405020304" pitchFamily="18" charset="0"/>
                </a:endParaRPr>
              </a:p>
            </p:txBody>
          </p:sp>
          <p:sp>
            <p:nvSpPr>
              <p:cNvPr id="82" name="Rectangle 118">
                <a:extLst>
                  <a:ext uri="{FF2B5EF4-FFF2-40B4-BE49-F238E27FC236}">
                    <a16:creationId xmlns:a16="http://schemas.microsoft.com/office/drawing/2014/main" id="{E1CE2305-2816-4133-B8B9-1FD1362A0A84}"/>
                  </a:ext>
                </a:extLst>
              </p:cNvPr>
              <p:cNvSpPr>
                <a:spLocks noChangeArrowheads="1"/>
              </p:cNvSpPr>
              <p:nvPr/>
            </p:nvSpPr>
            <p:spPr bwMode="auto">
              <a:xfrm>
                <a:off x="1925" y="734"/>
                <a:ext cx="378"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eaLnBrk="0" fontAlgn="base" hangingPunct="0"/>
                <a:r>
                  <a:rPr lang="nb-NO" sz="10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Nærøysund</a:t>
                </a:r>
                <a:endParaRPr lang="nb-NO" sz="1200">
                  <a:effectLst/>
                  <a:latin typeface="Times New Roman" panose="02020603050405020304" pitchFamily="18" charset="0"/>
                  <a:ea typeface="Times New Roman" panose="02020603050405020304" pitchFamily="18" charset="0"/>
                </a:endParaRPr>
              </a:p>
            </p:txBody>
          </p:sp>
          <p:sp>
            <p:nvSpPr>
              <p:cNvPr id="83" name="Rectangle 119">
                <a:extLst>
                  <a:ext uri="{FF2B5EF4-FFF2-40B4-BE49-F238E27FC236}">
                    <a16:creationId xmlns:a16="http://schemas.microsoft.com/office/drawing/2014/main" id="{FC007F08-D53D-468D-87AB-AF8B4E4E50F4}"/>
                  </a:ext>
                </a:extLst>
              </p:cNvPr>
              <p:cNvSpPr>
                <a:spLocks noChangeArrowheads="1"/>
              </p:cNvSpPr>
              <p:nvPr/>
            </p:nvSpPr>
            <p:spPr bwMode="auto">
              <a:xfrm>
                <a:off x="1567" y="1844"/>
                <a:ext cx="20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eaLnBrk="0" fontAlgn="base" hangingPunct="0"/>
                <a:r>
                  <a:rPr lang="nb-NO"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Åfjord</a:t>
                </a:r>
                <a:endParaRPr lang="nb-NO" sz="1200">
                  <a:effectLst/>
                  <a:latin typeface="Times New Roman" panose="02020603050405020304" pitchFamily="18" charset="0"/>
                  <a:ea typeface="Times New Roman" panose="02020603050405020304" pitchFamily="18" charset="0"/>
                </a:endParaRPr>
              </a:p>
            </p:txBody>
          </p:sp>
          <p:sp>
            <p:nvSpPr>
              <p:cNvPr id="84" name="Rectangle 120">
                <a:extLst>
                  <a:ext uri="{FF2B5EF4-FFF2-40B4-BE49-F238E27FC236}">
                    <a16:creationId xmlns:a16="http://schemas.microsoft.com/office/drawing/2014/main" id="{A2F237E9-8553-47DD-829F-9F4DD9D26462}"/>
                  </a:ext>
                </a:extLst>
              </p:cNvPr>
              <p:cNvSpPr>
                <a:spLocks noChangeArrowheads="1"/>
              </p:cNvSpPr>
              <p:nvPr/>
            </p:nvSpPr>
            <p:spPr bwMode="auto">
              <a:xfrm>
                <a:off x="3475" y="1527"/>
                <a:ext cx="22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eaLnBrk="0" fontAlgn="base" hangingPunct="0"/>
                <a:r>
                  <a:rPr lang="nb-NO" sz="1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Lierne</a:t>
                </a:r>
                <a:endParaRPr lang="nb-NO" sz="1200" dirty="0">
                  <a:effectLst/>
                  <a:latin typeface="Times New Roman" panose="02020603050405020304" pitchFamily="18" charset="0"/>
                  <a:ea typeface="Times New Roman" panose="02020603050405020304" pitchFamily="18" charset="0"/>
                </a:endParaRPr>
              </a:p>
            </p:txBody>
          </p:sp>
          <p:sp>
            <p:nvSpPr>
              <p:cNvPr id="85" name="Rectangle 5">
                <a:extLst>
                  <a:ext uri="{FF2B5EF4-FFF2-40B4-BE49-F238E27FC236}">
                    <a16:creationId xmlns:a16="http://schemas.microsoft.com/office/drawing/2014/main" id="{B603539D-D11A-4BA0-9F60-8C0C27AB8732}"/>
                  </a:ext>
                </a:extLst>
              </p:cNvPr>
              <p:cNvSpPr>
                <a:spLocks noChangeArrowheads="1"/>
              </p:cNvSpPr>
              <p:nvPr/>
            </p:nvSpPr>
            <p:spPr bwMode="auto">
              <a:xfrm>
                <a:off x="1727" y="1570"/>
                <a:ext cx="19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eaLnBrk="0" fontAlgn="base" hangingPunct="0"/>
                <a:r>
                  <a:rPr lang="nb-NO"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Osen</a:t>
                </a:r>
                <a:endParaRPr lang="nb-NO" sz="1200">
                  <a:effectLst/>
                  <a:latin typeface="Times New Roman" panose="02020603050405020304" pitchFamily="18" charset="0"/>
                  <a:ea typeface="Times New Roman" panose="02020603050405020304" pitchFamily="18" charset="0"/>
                </a:endParaRPr>
              </a:p>
            </p:txBody>
          </p:sp>
          <p:sp>
            <p:nvSpPr>
              <p:cNvPr id="86" name="Rectangle 6">
                <a:extLst>
                  <a:ext uri="{FF2B5EF4-FFF2-40B4-BE49-F238E27FC236}">
                    <a16:creationId xmlns:a16="http://schemas.microsoft.com/office/drawing/2014/main" id="{4618C414-A6C5-4943-83F3-CF78ED25C04C}"/>
                  </a:ext>
                </a:extLst>
              </p:cNvPr>
              <p:cNvSpPr>
                <a:spLocks noChangeArrowheads="1"/>
              </p:cNvSpPr>
              <p:nvPr/>
            </p:nvSpPr>
            <p:spPr bwMode="auto">
              <a:xfrm>
                <a:off x="475" y="2219"/>
                <a:ext cx="209" cy="9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eaLnBrk="0" fontAlgn="base" hangingPunct="0"/>
                <a:r>
                  <a:rPr lang="nb-NO" sz="1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Frøya</a:t>
                </a:r>
                <a:endParaRPr lang="nb-NO" sz="1200" dirty="0">
                  <a:effectLst/>
                  <a:latin typeface="Times New Roman" panose="02020603050405020304" pitchFamily="18" charset="0"/>
                  <a:ea typeface="Times New Roman" panose="02020603050405020304" pitchFamily="18" charset="0"/>
                </a:endParaRPr>
              </a:p>
            </p:txBody>
          </p:sp>
        </p:grpSp>
        <p:sp>
          <p:nvSpPr>
            <p:cNvPr id="7" name="Rectangle 6">
              <a:extLst>
                <a:ext uri="{FF2B5EF4-FFF2-40B4-BE49-F238E27FC236}">
                  <a16:creationId xmlns:a16="http://schemas.microsoft.com/office/drawing/2014/main" id="{3F88DA9F-519B-444E-9549-F68DED74FFF2}"/>
                </a:ext>
              </a:extLst>
            </p:cNvPr>
            <p:cNvSpPr>
              <a:spLocks noChangeArrowheads="1"/>
            </p:cNvSpPr>
            <p:nvPr/>
          </p:nvSpPr>
          <p:spPr bwMode="auto">
            <a:xfrm>
              <a:off x="2308889" y="4502491"/>
              <a:ext cx="61074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eaLnBrk="0" fontAlgn="base" hangingPunct="0"/>
              <a:r>
                <a:rPr lang="nb-NO"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Trondheim</a:t>
              </a:r>
              <a:endParaRPr lang="nb-NO" sz="1200">
                <a:effectLst/>
                <a:latin typeface="Times New Roman" panose="02020603050405020304" pitchFamily="18" charset="0"/>
                <a:ea typeface="Times New Roman" panose="02020603050405020304" pitchFamily="18" charset="0"/>
              </a:endParaRPr>
            </a:p>
          </p:txBody>
        </p:sp>
      </p:grpSp>
      <p:sp>
        <p:nvSpPr>
          <p:cNvPr id="3" name="Magnetplate 2">
            <a:extLst>
              <a:ext uri="{FF2B5EF4-FFF2-40B4-BE49-F238E27FC236}">
                <a16:creationId xmlns:a16="http://schemas.microsoft.com/office/drawing/2014/main" id="{067B2092-1003-410B-B989-4CCEA52D2296}"/>
              </a:ext>
            </a:extLst>
          </p:cNvPr>
          <p:cNvSpPr/>
          <p:nvPr/>
        </p:nvSpPr>
        <p:spPr>
          <a:xfrm>
            <a:off x="9306494" y="3674712"/>
            <a:ext cx="2241072" cy="2232983"/>
          </a:xfrm>
          <a:prstGeom prst="flowChartMagneticDisk">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srgbClr val="000000"/>
                </a:solidFill>
              </a:rPr>
              <a:t>Kompetanse-nettverket for videregående skoler</a:t>
            </a:r>
          </a:p>
        </p:txBody>
      </p:sp>
      <p:pic>
        <p:nvPicPr>
          <p:cNvPr id="87" name="Grafikk 86" descr="Merke 3 med heldekkende fyll">
            <a:extLst>
              <a:ext uri="{FF2B5EF4-FFF2-40B4-BE49-F238E27FC236}">
                <a16:creationId xmlns:a16="http://schemas.microsoft.com/office/drawing/2014/main" id="{8439B3A9-EEE7-4A60-B19B-6D700E9EA2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64102" y="3910685"/>
            <a:ext cx="682917" cy="682917"/>
          </a:xfrm>
          <a:prstGeom prst="rect">
            <a:avLst/>
          </a:prstGeom>
        </p:spPr>
      </p:pic>
      <p:pic>
        <p:nvPicPr>
          <p:cNvPr id="90" name="Bilde 89">
            <a:extLst>
              <a:ext uri="{FF2B5EF4-FFF2-40B4-BE49-F238E27FC236}">
                <a16:creationId xmlns:a16="http://schemas.microsoft.com/office/drawing/2014/main" id="{1B8505CA-B30A-4EA4-AB42-F123028A7DB5}"/>
              </a:ext>
            </a:extLst>
          </p:cNvPr>
          <p:cNvPicPr>
            <a:picLocks noChangeAspect="1"/>
          </p:cNvPicPr>
          <p:nvPr/>
        </p:nvPicPr>
        <p:blipFill>
          <a:blip r:embed="rId5"/>
          <a:stretch>
            <a:fillRect/>
          </a:stretch>
        </p:blipFill>
        <p:spPr>
          <a:xfrm>
            <a:off x="7583641" y="2590891"/>
            <a:ext cx="682811" cy="682811"/>
          </a:xfrm>
          <a:prstGeom prst="rect">
            <a:avLst/>
          </a:prstGeom>
        </p:spPr>
      </p:pic>
      <p:pic>
        <p:nvPicPr>
          <p:cNvPr id="91" name="Bilde 90">
            <a:extLst>
              <a:ext uri="{FF2B5EF4-FFF2-40B4-BE49-F238E27FC236}">
                <a16:creationId xmlns:a16="http://schemas.microsoft.com/office/drawing/2014/main" id="{45413EEB-C7F2-48FA-B55C-9C0D0A34A350}"/>
              </a:ext>
            </a:extLst>
          </p:cNvPr>
          <p:cNvPicPr>
            <a:picLocks noChangeAspect="1"/>
          </p:cNvPicPr>
          <p:nvPr/>
        </p:nvPicPr>
        <p:blipFill>
          <a:blip r:embed="rId5"/>
          <a:stretch>
            <a:fillRect/>
          </a:stretch>
        </p:blipFill>
        <p:spPr>
          <a:xfrm>
            <a:off x="6491450" y="5054036"/>
            <a:ext cx="682811" cy="682811"/>
          </a:xfrm>
          <a:prstGeom prst="rect">
            <a:avLst/>
          </a:prstGeom>
        </p:spPr>
      </p:pic>
      <p:pic>
        <p:nvPicPr>
          <p:cNvPr id="93" name="Grafikk 92" descr="Merke med heldekkende fyll">
            <a:extLst>
              <a:ext uri="{FF2B5EF4-FFF2-40B4-BE49-F238E27FC236}">
                <a16:creationId xmlns:a16="http://schemas.microsoft.com/office/drawing/2014/main" id="{124822A7-65A1-4489-9FBC-73E3F3867C3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08151" y="2590138"/>
            <a:ext cx="605622" cy="605622"/>
          </a:xfrm>
          <a:prstGeom prst="rect">
            <a:avLst/>
          </a:prstGeom>
        </p:spPr>
      </p:pic>
      <p:pic>
        <p:nvPicPr>
          <p:cNvPr id="94" name="Bilde 93">
            <a:extLst>
              <a:ext uri="{FF2B5EF4-FFF2-40B4-BE49-F238E27FC236}">
                <a16:creationId xmlns:a16="http://schemas.microsoft.com/office/drawing/2014/main" id="{A05AB150-3685-41BE-9905-6A88A1D3A134}"/>
              </a:ext>
            </a:extLst>
          </p:cNvPr>
          <p:cNvPicPr>
            <a:picLocks noChangeAspect="1"/>
          </p:cNvPicPr>
          <p:nvPr/>
        </p:nvPicPr>
        <p:blipFill>
          <a:blip r:embed="rId8"/>
          <a:stretch>
            <a:fillRect/>
          </a:stretch>
        </p:blipFill>
        <p:spPr>
          <a:xfrm>
            <a:off x="6565476" y="3890027"/>
            <a:ext cx="609653" cy="603556"/>
          </a:xfrm>
          <a:prstGeom prst="rect">
            <a:avLst/>
          </a:prstGeom>
        </p:spPr>
      </p:pic>
      <p:pic>
        <p:nvPicPr>
          <p:cNvPr id="88" name="Grafikk 87" descr="Merke 1 med heldekkende fyll">
            <a:extLst>
              <a:ext uri="{FF2B5EF4-FFF2-40B4-BE49-F238E27FC236}">
                <a16:creationId xmlns:a16="http://schemas.microsoft.com/office/drawing/2014/main" id="{4CF579E4-D425-45F2-BC1A-CCBC92E35E3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941013" y="3670095"/>
            <a:ext cx="787404" cy="787404"/>
          </a:xfrm>
          <a:prstGeom prst="rect">
            <a:avLst/>
          </a:prstGeom>
        </p:spPr>
      </p:pic>
      <p:pic>
        <p:nvPicPr>
          <p:cNvPr id="92" name="Grafikk 91" descr="Merke med heldekkende fyll">
            <a:extLst>
              <a:ext uri="{FF2B5EF4-FFF2-40B4-BE49-F238E27FC236}">
                <a16:creationId xmlns:a16="http://schemas.microsoft.com/office/drawing/2014/main" id="{64DC6E07-B267-4BFB-8FD8-76B22C6978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50378" y="532291"/>
            <a:ext cx="712461" cy="712461"/>
          </a:xfrm>
          <a:prstGeom prst="rect">
            <a:avLst/>
          </a:prstGeom>
        </p:spPr>
      </p:pic>
      <p:pic>
        <p:nvPicPr>
          <p:cNvPr id="95" name="Grafikk 94" descr="Merke 3 med heldekkende fyll">
            <a:extLst>
              <a:ext uri="{FF2B5EF4-FFF2-40B4-BE49-F238E27FC236}">
                <a16:creationId xmlns:a16="http://schemas.microsoft.com/office/drawing/2014/main" id="{B41E69BA-1C9C-453F-AB7D-CA6760B554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04948" y="1564038"/>
            <a:ext cx="822080" cy="822080"/>
          </a:xfrm>
          <a:prstGeom prst="rect">
            <a:avLst/>
          </a:prstGeom>
        </p:spPr>
      </p:pic>
    </p:spTree>
    <p:extLst>
      <p:ext uri="{BB962C8B-B14F-4D97-AF65-F5344CB8AC3E}">
        <p14:creationId xmlns:p14="http://schemas.microsoft.com/office/powerpoint/2010/main" val="1511930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9B3C492-EAAB-42A7-AF8E-B9B87DAA2412}"/>
              </a:ext>
            </a:extLst>
          </p:cNvPr>
          <p:cNvSpPr>
            <a:spLocks noGrp="1"/>
          </p:cNvSpPr>
          <p:nvPr>
            <p:ph type="title"/>
          </p:nvPr>
        </p:nvSpPr>
        <p:spPr/>
        <p:txBody>
          <a:bodyPr/>
          <a:lstStyle/>
          <a:p>
            <a:r>
              <a:rPr lang="nb-NO" dirty="0">
                <a:solidFill>
                  <a:schemeClr val="bg1"/>
                </a:solidFill>
              </a:rPr>
              <a:t>Status PPT-sporet</a:t>
            </a:r>
            <a:br>
              <a:rPr lang="nb-NO" dirty="0"/>
            </a:br>
            <a:endParaRPr lang="nb-NO" dirty="0"/>
          </a:p>
        </p:txBody>
      </p:sp>
      <p:sp>
        <p:nvSpPr>
          <p:cNvPr id="3" name="Plassholder for tekst 2">
            <a:extLst>
              <a:ext uri="{FF2B5EF4-FFF2-40B4-BE49-F238E27FC236}">
                <a16:creationId xmlns:a16="http://schemas.microsoft.com/office/drawing/2014/main" id="{275AEE2A-A4B0-402B-AD24-770E9A6405CE}"/>
              </a:ext>
            </a:extLst>
          </p:cNvPr>
          <p:cNvSpPr>
            <a:spLocks noGrp="1"/>
          </p:cNvSpPr>
          <p:nvPr>
            <p:ph type="body" sz="quarter" idx="11"/>
          </p:nvPr>
        </p:nvSpPr>
        <p:spPr/>
        <p:txBody>
          <a:bodyPr/>
          <a:lstStyle/>
          <a:p>
            <a:r>
              <a:rPr lang="nb-NO" b="1" dirty="0"/>
              <a:t>HVA ER DET?</a:t>
            </a:r>
            <a:br>
              <a:rPr lang="nb-NO" dirty="0"/>
            </a:br>
            <a:endParaRPr lang="nb-NO" dirty="0"/>
          </a:p>
          <a:p>
            <a:pPr marL="342900" indent="-342900">
              <a:buFontTx/>
              <a:buChar char="-"/>
            </a:pPr>
            <a:r>
              <a:rPr lang="nb-NO" dirty="0"/>
              <a:t>Opplæring i inkluderingsanalysen, og tilhørende teorimodul</a:t>
            </a:r>
          </a:p>
          <a:p>
            <a:pPr marL="342900" indent="-342900">
              <a:buFontTx/>
              <a:buChar char="-"/>
            </a:pPr>
            <a:r>
              <a:rPr lang="nb-NO" dirty="0"/>
              <a:t>Utprøving av inkluderingsanalysen i én barnehage og én skole lokalt</a:t>
            </a:r>
          </a:p>
          <a:p>
            <a:pPr marL="342900" indent="-342900">
              <a:buFontTx/>
              <a:buChar char="-"/>
            </a:pPr>
            <a:r>
              <a:rPr lang="nb-NO" dirty="0"/>
              <a:t>Støtte fra </a:t>
            </a:r>
            <a:r>
              <a:rPr lang="nb-NO" dirty="0" err="1"/>
              <a:t>Statped</a:t>
            </a:r>
            <a:r>
              <a:rPr lang="nb-NO" dirty="0"/>
              <a:t> og UH</a:t>
            </a:r>
          </a:p>
          <a:p>
            <a:pPr marL="342900" indent="-342900">
              <a:buFontTx/>
              <a:buChar char="-"/>
            </a:pPr>
            <a:endParaRPr lang="nb-NO" dirty="0"/>
          </a:p>
          <a:p>
            <a:r>
              <a:rPr lang="nb-NO" b="1" dirty="0"/>
              <a:t>NÅR?</a:t>
            </a:r>
            <a:br>
              <a:rPr lang="nb-NO" dirty="0"/>
            </a:br>
            <a:br>
              <a:rPr lang="nb-NO" dirty="0"/>
            </a:br>
            <a:r>
              <a:rPr lang="nb-NO" dirty="0"/>
              <a:t>- Høsten 2021 ( november?)</a:t>
            </a:r>
          </a:p>
          <a:p>
            <a:endParaRPr lang="nb-NO" dirty="0"/>
          </a:p>
        </p:txBody>
      </p:sp>
      <p:sp>
        <p:nvSpPr>
          <p:cNvPr id="4" name="Plassholder for tekst 3">
            <a:extLst>
              <a:ext uri="{FF2B5EF4-FFF2-40B4-BE49-F238E27FC236}">
                <a16:creationId xmlns:a16="http://schemas.microsoft.com/office/drawing/2014/main" id="{2F55E663-C307-41AE-A1DF-22E93DE2BAA5}"/>
              </a:ext>
            </a:extLst>
          </p:cNvPr>
          <p:cNvSpPr>
            <a:spLocks noGrp="1"/>
          </p:cNvSpPr>
          <p:nvPr>
            <p:ph type="body" sz="quarter" idx="12"/>
          </p:nvPr>
        </p:nvSpPr>
        <p:spPr/>
        <p:txBody>
          <a:bodyPr/>
          <a:lstStyle/>
          <a:p>
            <a:endParaRPr lang="nb-NO"/>
          </a:p>
        </p:txBody>
      </p:sp>
      <p:pic>
        <p:nvPicPr>
          <p:cNvPr id="5" name="Bilde 4">
            <a:extLst>
              <a:ext uri="{FF2B5EF4-FFF2-40B4-BE49-F238E27FC236}">
                <a16:creationId xmlns:a16="http://schemas.microsoft.com/office/drawing/2014/main" id="{9ACEAFFE-DD96-497C-AB2F-7FA571A4AE5B}"/>
              </a:ext>
            </a:extLst>
          </p:cNvPr>
          <p:cNvPicPr>
            <a:picLocks noChangeAspect="1"/>
          </p:cNvPicPr>
          <p:nvPr/>
        </p:nvPicPr>
        <p:blipFill>
          <a:blip r:embed="rId3"/>
          <a:stretch>
            <a:fillRect/>
          </a:stretch>
        </p:blipFill>
        <p:spPr>
          <a:xfrm>
            <a:off x="6308459" y="1705197"/>
            <a:ext cx="5147134" cy="5152803"/>
          </a:xfrm>
          <a:prstGeom prst="rect">
            <a:avLst/>
          </a:prstGeom>
        </p:spPr>
      </p:pic>
    </p:spTree>
    <p:extLst>
      <p:ext uri="{BB962C8B-B14F-4D97-AF65-F5344CB8AC3E}">
        <p14:creationId xmlns:p14="http://schemas.microsoft.com/office/powerpoint/2010/main" val="4124160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A4597B6-12A8-4642-8203-36F80F1F3A57}"/>
              </a:ext>
            </a:extLst>
          </p:cNvPr>
          <p:cNvSpPr>
            <a:spLocks noGrp="1"/>
          </p:cNvSpPr>
          <p:nvPr>
            <p:ph type="title"/>
          </p:nvPr>
        </p:nvSpPr>
        <p:spPr/>
        <p:txBody>
          <a:bodyPr/>
          <a:lstStyle/>
          <a:p>
            <a:r>
              <a:rPr lang="nb-NO" dirty="0">
                <a:solidFill>
                  <a:schemeClr val="bg1"/>
                </a:solidFill>
              </a:rPr>
              <a:t>Kompetansenettverkene – </a:t>
            </a:r>
            <a:br>
              <a:rPr lang="nb-NO" dirty="0">
                <a:solidFill>
                  <a:schemeClr val="bg1"/>
                </a:solidFill>
              </a:rPr>
            </a:br>
            <a:r>
              <a:rPr lang="nb-NO" dirty="0">
                <a:solidFill>
                  <a:schemeClr val="bg1"/>
                </a:solidFill>
              </a:rPr>
              <a:t>og deltakelse i PPT-sporet (pulje 1)</a:t>
            </a:r>
          </a:p>
        </p:txBody>
      </p:sp>
      <p:sp>
        <p:nvSpPr>
          <p:cNvPr id="4" name="Plassholder for tekst 3">
            <a:extLst>
              <a:ext uri="{FF2B5EF4-FFF2-40B4-BE49-F238E27FC236}">
                <a16:creationId xmlns:a16="http://schemas.microsoft.com/office/drawing/2014/main" id="{269B1EAB-6635-43BD-B975-2C2348F9F1C3}"/>
              </a:ext>
            </a:extLst>
          </p:cNvPr>
          <p:cNvSpPr>
            <a:spLocks noGrp="1"/>
          </p:cNvSpPr>
          <p:nvPr>
            <p:ph type="body" sz="quarter" idx="11"/>
          </p:nvPr>
        </p:nvSpPr>
        <p:spPr/>
        <p:txBody>
          <a:bodyPr/>
          <a:lstStyle/>
          <a:p>
            <a:endParaRPr lang="nb-NO" dirty="0"/>
          </a:p>
          <a:p>
            <a:endParaRPr lang="nb-NO" dirty="0"/>
          </a:p>
          <a:p>
            <a:endParaRPr lang="nb-NO" dirty="0"/>
          </a:p>
          <a:p>
            <a:endParaRPr lang="nb-NO" dirty="0"/>
          </a:p>
          <a:p>
            <a:endParaRPr lang="nb-NO" dirty="0"/>
          </a:p>
          <a:p>
            <a:endParaRPr lang="nb-NO" dirty="0"/>
          </a:p>
          <a:p>
            <a:endParaRPr lang="nb-NO" dirty="0"/>
          </a:p>
          <a:p>
            <a:endParaRPr lang="nb-NO" dirty="0"/>
          </a:p>
          <a:p>
            <a:r>
              <a:rPr lang="nb-NO" dirty="0">
                <a:hlinkClick r:id="rId3"/>
              </a:rPr>
              <a:t>https://www.statped.no/tjenester/analyse-inkluderende-praksis/</a:t>
            </a:r>
            <a:endParaRPr lang="nb-NO" dirty="0"/>
          </a:p>
          <a:p>
            <a:endParaRPr lang="nb-NO" dirty="0"/>
          </a:p>
        </p:txBody>
      </p:sp>
      <p:sp>
        <p:nvSpPr>
          <p:cNvPr id="87" name="Plassholder for tekst 86">
            <a:extLst>
              <a:ext uri="{FF2B5EF4-FFF2-40B4-BE49-F238E27FC236}">
                <a16:creationId xmlns:a16="http://schemas.microsoft.com/office/drawing/2014/main" id="{AA157203-968C-4657-BE43-32C42E0E587A}"/>
              </a:ext>
            </a:extLst>
          </p:cNvPr>
          <p:cNvSpPr>
            <a:spLocks noGrp="1"/>
          </p:cNvSpPr>
          <p:nvPr>
            <p:ph type="body" sz="quarter" idx="12"/>
          </p:nvPr>
        </p:nvSpPr>
        <p:spPr>
          <a:xfrm>
            <a:off x="6244768" y="2158799"/>
            <a:ext cx="5947232" cy="4496001"/>
          </a:xfrm>
        </p:spPr>
        <p:txBody>
          <a:bodyPr/>
          <a:lstStyle/>
          <a:p>
            <a:r>
              <a:rPr lang="nb-NO" b="1" dirty="0"/>
              <a:t>HVEM ER MED?</a:t>
            </a:r>
          </a:p>
          <a:p>
            <a:pPr marL="342900" indent="-342900">
              <a:buFont typeface="Arial" panose="020B0604020202020204" pitchFamily="34" charset="0"/>
              <a:buChar char="•"/>
            </a:pPr>
            <a:r>
              <a:rPr lang="nb-NO" dirty="0"/>
              <a:t>Ytre Namdal, Midtre Namdal og Verdal/Levanger-nettverket</a:t>
            </a:r>
            <a:br>
              <a:rPr lang="nb-NO" dirty="0"/>
            </a:br>
            <a:endParaRPr lang="nb-NO" dirty="0"/>
          </a:p>
          <a:p>
            <a:pPr marL="342900" indent="-342900">
              <a:buFont typeface="Arial" panose="020B0604020202020204" pitchFamily="34" charset="0"/>
              <a:buChar char="•"/>
            </a:pPr>
            <a:r>
              <a:rPr lang="nb-NO" dirty="0"/>
              <a:t>4 kommunale PP-tjenester ( 41 rådgivere)</a:t>
            </a:r>
            <a:br>
              <a:rPr lang="nb-NO" dirty="0"/>
            </a:br>
            <a:endParaRPr lang="nb-NO" dirty="0"/>
          </a:p>
          <a:p>
            <a:pPr marL="342900" indent="-342900">
              <a:buFont typeface="Arial" panose="020B0604020202020204" pitchFamily="34" charset="0"/>
              <a:buChar char="•"/>
            </a:pPr>
            <a:r>
              <a:rPr lang="nb-NO" dirty="0"/>
              <a:t>Avtale om utprøving i Kolvereid skole, Tårnet barnehage, Halsan Skole, Staup barnehage, Verdalsøra U-skole, </a:t>
            </a:r>
            <a:r>
              <a:rPr lang="nb-NO" dirty="0" err="1"/>
              <a:t>Reinsholm</a:t>
            </a:r>
            <a:r>
              <a:rPr lang="nb-NO" dirty="0"/>
              <a:t> barnehage, Otterøy oppvekstsenter, </a:t>
            </a:r>
            <a:r>
              <a:rPr lang="nb-NO" dirty="0" err="1"/>
              <a:t>Høknes</a:t>
            </a:r>
            <a:r>
              <a:rPr lang="nb-NO" dirty="0"/>
              <a:t> U-skole og Skage barnehage</a:t>
            </a:r>
            <a:br>
              <a:rPr lang="nb-NO" dirty="0"/>
            </a:br>
            <a:br>
              <a:rPr lang="nb-NO" b="1" dirty="0"/>
            </a:br>
            <a:r>
              <a:rPr lang="nb-NO" b="1" dirty="0"/>
              <a:t> </a:t>
            </a:r>
          </a:p>
        </p:txBody>
      </p:sp>
      <p:pic>
        <p:nvPicPr>
          <p:cNvPr id="92" name="Bilde 91">
            <a:extLst>
              <a:ext uri="{FF2B5EF4-FFF2-40B4-BE49-F238E27FC236}">
                <a16:creationId xmlns:a16="http://schemas.microsoft.com/office/drawing/2014/main" id="{C4697266-E28F-4FE1-82B9-FB673A4C0836}"/>
              </a:ext>
            </a:extLst>
          </p:cNvPr>
          <p:cNvPicPr>
            <a:picLocks noChangeAspect="1"/>
          </p:cNvPicPr>
          <p:nvPr/>
        </p:nvPicPr>
        <p:blipFill>
          <a:blip r:embed="rId4"/>
          <a:stretch>
            <a:fillRect/>
          </a:stretch>
        </p:blipFill>
        <p:spPr>
          <a:xfrm>
            <a:off x="543299" y="2303621"/>
            <a:ext cx="5311401" cy="3006365"/>
          </a:xfrm>
          <a:prstGeom prst="rect">
            <a:avLst/>
          </a:prstGeom>
        </p:spPr>
      </p:pic>
    </p:spTree>
    <p:extLst>
      <p:ext uri="{BB962C8B-B14F-4D97-AF65-F5344CB8AC3E}">
        <p14:creationId xmlns:p14="http://schemas.microsoft.com/office/powerpoint/2010/main" val="4076142455"/>
      </p:ext>
    </p:extLst>
  </p:cSld>
  <p:clrMapOvr>
    <a:masterClrMapping/>
  </p:clrMapOvr>
</p:sld>
</file>

<file path=ppt/theme/theme1.xml><?xml version="1.0" encoding="utf-8"?>
<a:theme xmlns:a="http://schemas.openxmlformats.org/drawingml/2006/main" name="Office-tema">
  <a:themeElements>
    <a:clrScheme name="FM_designprofil_2018">
      <a:dk1>
        <a:srgbClr val="00244E"/>
      </a:dk1>
      <a:lt1>
        <a:sysClr val="window" lastClr="FFFFFF"/>
      </a:lt1>
      <a:dk2>
        <a:srgbClr val="00244E"/>
      </a:dk2>
      <a:lt2>
        <a:srgbClr val="E7E6E6"/>
      </a:lt2>
      <a:accent1>
        <a:srgbClr val="00ADBA"/>
      </a:accent1>
      <a:accent2>
        <a:srgbClr val="4C76BA"/>
      </a:accent2>
      <a:accent3>
        <a:srgbClr val="BFC2C0"/>
      </a:accent3>
      <a:accent4>
        <a:srgbClr val="F39200"/>
      </a:accent4>
      <a:accent5>
        <a:srgbClr val="C90B1C"/>
      </a:accent5>
      <a:accent6>
        <a:srgbClr val="87C0C4"/>
      </a:accent6>
      <a:hlink>
        <a:srgbClr val="00ADBA"/>
      </a:hlink>
      <a:folHlink>
        <a:srgbClr val="C90B1C"/>
      </a:folHlink>
    </a:clrScheme>
    <a:fontScheme name="FM_OpenSans">
      <a:majorFont>
        <a:latin typeface="Open Sans Light"/>
        <a:ea typeface=""/>
        <a:cs typeface=""/>
      </a:majorFont>
      <a:minorFont>
        <a:latin typeface="Open Sans"/>
        <a:ea typeface=""/>
        <a:cs typeface=""/>
      </a:minorFont>
    </a:fontScheme>
    <a:fmtScheme name="Røykfarget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2094C8DF-00B1-4065-8FE8-6E30EECB7C09}" vid="{A9EE5780-C65E-43C9-A994-4300B8666DF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2097</TotalTime>
  <Words>3433</Words>
  <Application>Microsoft Office PowerPoint</Application>
  <PresentationFormat>Widescreen</PresentationFormat>
  <Paragraphs>538</Paragraphs>
  <Slides>26</Slides>
  <Notes>25</Notes>
  <HiddenSlides>1</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26</vt:i4>
      </vt:variant>
    </vt:vector>
  </HeadingPairs>
  <TitlesOfParts>
    <vt:vector size="34" baseType="lpstr">
      <vt:lpstr>Arial</vt:lpstr>
      <vt:lpstr>Calibri</vt:lpstr>
      <vt:lpstr>Helvetica Neue</vt:lpstr>
      <vt:lpstr>Open Sans</vt:lpstr>
      <vt:lpstr>Open Sans Light</vt:lpstr>
      <vt:lpstr>Open Sans SemiBold</vt:lpstr>
      <vt:lpstr>Times New Roman</vt:lpstr>
      <vt:lpstr>Office-tema</vt:lpstr>
      <vt:lpstr>PowerPoint-presentasjon</vt:lpstr>
      <vt:lpstr>Agenda for 28.-29. september (fellesdelen) </vt:lpstr>
      <vt:lpstr>Sak 1 / 2021  Kompetanseløftet; Informasjon og status</vt:lpstr>
      <vt:lpstr>Kompetanseløftet i Trøndelag 2021</vt:lpstr>
      <vt:lpstr> Kompetanseløftet Trøndelag (2020-2021) forankringsarbeid</vt:lpstr>
      <vt:lpstr>Organisering lokalt… </vt:lpstr>
      <vt:lpstr>Kompetansenettverkene –  og valgt struktur…</vt:lpstr>
      <vt:lpstr>Status PPT-sporet </vt:lpstr>
      <vt:lpstr>Kompetansenettverkene –  og deltakelse i PPT-sporet (pulje 1)</vt:lpstr>
      <vt:lpstr>Sak 2/2021  Fra nasjonale retningslinjer til lokal praksis</vt:lpstr>
      <vt:lpstr>PowerPoint-presentasjon</vt:lpstr>
      <vt:lpstr>Sentrale begreper</vt:lpstr>
      <vt:lpstr>Årlig prosedyre</vt:lpstr>
      <vt:lpstr>Behovsmelding </vt:lpstr>
      <vt:lpstr>Beslutningsgrunnlag </vt:lpstr>
      <vt:lpstr>Utdrag fra  rapporteringsskjema</vt:lpstr>
      <vt:lpstr>Gruppearbeid</vt:lpstr>
      <vt:lpstr>Hva nå? </vt:lpstr>
      <vt:lpstr>PowerPoint-presentasjon</vt:lpstr>
      <vt:lpstr>Agenda for 29. september (fellesdelen) </vt:lpstr>
      <vt:lpstr>Sak 3/2021 Struktur i Trøndelag</vt:lpstr>
      <vt:lpstr>Sak 3/2021      Struktur i Trøndelag</vt:lpstr>
      <vt:lpstr>Sak 3/2021      Økonomi – innretning for kompetanseløftet </vt:lpstr>
      <vt:lpstr>Sak 3/2021      Beslutningsprosesser</vt:lpstr>
      <vt:lpstr>Sak 4/2021 Årshjul </vt:lpstr>
      <vt:lpstr>Gruppearbeid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Lyng, Ragnhild Sperstad</dc:creator>
  <cp:lastModifiedBy>Sunnset, Berit</cp:lastModifiedBy>
  <cp:revision>56</cp:revision>
  <dcterms:created xsi:type="dcterms:W3CDTF">2021-09-06T07:06:55Z</dcterms:created>
  <dcterms:modified xsi:type="dcterms:W3CDTF">2021-10-01T07:09:59Z</dcterms:modified>
</cp:coreProperties>
</file>