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5" r:id="rId2"/>
  </p:sldMasterIdLst>
  <p:notesMasterIdLst>
    <p:notesMasterId r:id="rId34"/>
  </p:notesMasterIdLst>
  <p:sldIdLst>
    <p:sldId id="295" r:id="rId3"/>
    <p:sldId id="306" r:id="rId4"/>
    <p:sldId id="314" r:id="rId5"/>
    <p:sldId id="663" r:id="rId6"/>
    <p:sldId id="318" r:id="rId7"/>
    <p:sldId id="319" r:id="rId8"/>
    <p:sldId id="308" r:id="rId9"/>
    <p:sldId id="307" r:id="rId10"/>
    <p:sldId id="287" r:id="rId11"/>
    <p:sldId id="309" r:id="rId12"/>
    <p:sldId id="320" r:id="rId13"/>
    <p:sldId id="304" r:id="rId14"/>
    <p:sldId id="305" r:id="rId15"/>
    <p:sldId id="325" r:id="rId16"/>
    <p:sldId id="303" r:id="rId17"/>
    <p:sldId id="300" r:id="rId18"/>
    <p:sldId id="315" r:id="rId19"/>
    <p:sldId id="310" r:id="rId20"/>
    <p:sldId id="661" r:id="rId21"/>
    <p:sldId id="311" r:id="rId22"/>
    <p:sldId id="662" r:id="rId23"/>
    <p:sldId id="666" r:id="rId24"/>
    <p:sldId id="322" r:id="rId25"/>
    <p:sldId id="323" r:id="rId26"/>
    <p:sldId id="321" r:id="rId27"/>
    <p:sldId id="312" r:id="rId28"/>
    <p:sldId id="326" r:id="rId29"/>
    <p:sldId id="667" r:id="rId30"/>
    <p:sldId id="668" r:id="rId31"/>
    <p:sldId id="294" r:id="rId32"/>
    <p:sldId id="324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BA"/>
    <a:srgbClr val="000000"/>
    <a:srgbClr val="EF3340"/>
    <a:srgbClr val="E6007E"/>
    <a:srgbClr val="660066"/>
    <a:srgbClr val="00244E"/>
    <a:srgbClr val="7A942F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7522" autoAdjust="0"/>
  </p:normalViewPr>
  <p:slideViewPr>
    <p:cSldViewPr snapToGrid="0">
      <p:cViewPr varScale="1">
        <p:scale>
          <a:sx n="58" d="100"/>
          <a:sy n="58" d="100"/>
        </p:scale>
        <p:origin x="94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/>
              <a:t>Avvirkning Møre</a:t>
            </a:r>
            <a:r>
              <a:rPr lang="nb-NO" baseline="0" dirty="0"/>
              <a:t> og Romsdal</a:t>
            </a:r>
            <a:endParaRPr lang="nb-N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4.9494965761800382E-2"/>
          <c:y val="5.2382479782913154E-2"/>
          <c:w val="0.92782002540775688"/>
          <c:h val="0.91162266479859921"/>
        </c:manualLayout>
      </c:layout>
      <c:barChart>
        <c:barDir val="col"/>
        <c:grouping val="clustered"/>
        <c:varyColors val="0"/>
        <c:ser>
          <c:idx val="4"/>
          <c:order val="4"/>
          <c:tx>
            <c:strRef>
              <c:f>Statistikk!$Z$6</c:f>
              <c:strCache>
                <c:ptCount val="1"/>
                <c:pt idx="0">
                  <c:v>Avvirkning m3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Statistikk!$U$7:$U$30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Statistikk!$Z$7:$Z$30</c:f>
              <c:numCache>
                <c:formatCode>#,##0</c:formatCode>
                <c:ptCount val="24"/>
                <c:pt idx="0">
                  <c:v>60608</c:v>
                </c:pt>
                <c:pt idx="1">
                  <c:v>64740</c:v>
                </c:pt>
                <c:pt idx="2">
                  <c:v>59858</c:v>
                </c:pt>
                <c:pt idx="3">
                  <c:v>59809</c:v>
                </c:pt>
                <c:pt idx="4">
                  <c:v>45555</c:v>
                </c:pt>
                <c:pt idx="5">
                  <c:v>55750</c:v>
                </c:pt>
                <c:pt idx="6">
                  <c:v>53265</c:v>
                </c:pt>
                <c:pt idx="7">
                  <c:v>65023</c:v>
                </c:pt>
                <c:pt idx="8">
                  <c:v>76272</c:v>
                </c:pt>
                <c:pt idx="9">
                  <c:v>59547</c:v>
                </c:pt>
                <c:pt idx="10">
                  <c:v>101348</c:v>
                </c:pt>
                <c:pt idx="11">
                  <c:v>117098</c:v>
                </c:pt>
                <c:pt idx="12">
                  <c:v>179963</c:v>
                </c:pt>
                <c:pt idx="13">
                  <c:v>180025</c:v>
                </c:pt>
                <c:pt idx="14">
                  <c:v>224761</c:v>
                </c:pt>
                <c:pt idx="15">
                  <c:v>245778</c:v>
                </c:pt>
                <c:pt idx="16">
                  <c:v>302500</c:v>
                </c:pt>
                <c:pt idx="17">
                  <c:v>239776</c:v>
                </c:pt>
                <c:pt idx="18">
                  <c:v>258115</c:v>
                </c:pt>
                <c:pt idx="19">
                  <c:v>269247</c:v>
                </c:pt>
                <c:pt idx="20">
                  <c:v>275454</c:v>
                </c:pt>
                <c:pt idx="21">
                  <c:v>271302</c:v>
                </c:pt>
                <c:pt idx="22">
                  <c:v>263305</c:v>
                </c:pt>
                <c:pt idx="23">
                  <c:v>278096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5462-4BAA-9A69-1E6CB92583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3203983"/>
        <c:axId val="4765608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Statistikk!$V$6</c15:sqref>
                        </c15:formulaRef>
                      </c:ext>
                    </c:extLst>
                    <c:strCache>
                      <c:ptCount val="1"/>
                      <c:pt idx="0">
                        <c:v>Markberedning daa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Statistikk!$V$7:$V$30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560</c:v>
                      </c:pt>
                      <c:pt idx="1">
                        <c:v>721</c:v>
                      </c:pt>
                      <c:pt idx="2">
                        <c:v>1573</c:v>
                      </c:pt>
                      <c:pt idx="3">
                        <c:v>549</c:v>
                      </c:pt>
                      <c:pt idx="4">
                        <c:v>1316</c:v>
                      </c:pt>
                      <c:pt idx="5">
                        <c:v>1584</c:v>
                      </c:pt>
                      <c:pt idx="6">
                        <c:v>1769</c:v>
                      </c:pt>
                      <c:pt idx="7">
                        <c:v>1763</c:v>
                      </c:pt>
                      <c:pt idx="8">
                        <c:v>1454</c:v>
                      </c:pt>
                      <c:pt idx="9">
                        <c:v>967</c:v>
                      </c:pt>
                      <c:pt idx="10">
                        <c:v>802</c:v>
                      </c:pt>
                      <c:pt idx="11">
                        <c:v>1003</c:v>
                      </c:pt>
                      <c:pt idx="12">
                        <c:v>815</c:v>
                      </c:pt>
                      <c:pt idx="13">
                        <c:v>405</c:v>
                      </c:pt>
                      <c:pt idx="14">
                        <c:v>219</c:v>
                      </c:pt>
                      <c:pt idx="15">
                        <c:v>824</c:v>
                      </c:pt>
                      <c:pt idx="16">
                        <c:v>347</c:v>
                      </c:pt>
                      <c:pt idx="17">
                        <c:v>225</c:v>
                      </c:pt>
                      <c:pt idx="18">
                        <c:v>751</c:v>
                      </c:pt>
                      <c:pt idx="19">
                        <c:v>241</c:v>
                      </c:pt>
                      <c:pt idx="20">
                        <c:v>558</c:v>
                      </c:pt>
                      <c:pt idx="21">
                        <c:v>184</c:v>
                      </c:pt>
                      <c:pt idx="22">
                        <c:v>518</c:v>
                      </c:pt>
                      <c:pt idx="23">
                        <c:v>185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5462-4BAA-9A69-1E6CB925830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Statistikk!$W$6</c15:sqref>
                        </c15:formulaRef>
                      </c:ext>
                    </c:extLst>
                    <c:strCache>
                      <c:ptCount val="1"/>
                      <c:pt idx="0">
                        <c:v>Nyplanting daa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Statistikk!$W$7:$W$30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3528</c:v>
                      </c:pt>
                      <c:pt idx="1">
                        <c:v>3750</c:v>
                      </c:pt>
                      <c:pt idx="2">
                        <c:v>3102</c:v>
                      </c:pt>
                      <c:pt idx="3">
                        <c:v>1730</c:v>
                      </c:pt>
                      <c:pt idx="4">
                        <c:v>1622</c:v>
                      </c:pt>
                      <c:pt idx="5">
                        <c:v>1014</c:v>
                      </c:pt>
                      <c:pt idx="6">
                        <c:v>1074</c:v>
                      </c:pt>
                      <c:pt idx="7">
                        <c:v>1408</c:v>
                      </c:pt>
                      <c:pt idx="8">
                        <c:v>1703</c:v>
                      </c:pt>
                      <c:pt idx="9">
                        <c:v>1140</c:v>
                      </c:pt>
                      <c:pt idx="10">
                        <c:v>1138</c:v>
                      </c:pt>
                      <c:pt idx="11">
                        <c:v>1328</c:v>
                      </c:pt>
                      <c:pt idx="12">
                        <c:v>1602</c:v>
                      </c:pt>
                      <c:pt idx="13">
                        <c:v>1748</c:v>
                      </c:pt>
                      <c:pt idx="14">
                        <c:v>2640</c:v>
                      </c:pt>
                      <c:pt idx="15">
                        <c:v>2771</c:v>
                      </c:pt>
                      <c:pt idx="16">
                        <c:v>3351</c:v>
                      </c:pt>
                      <c:pt idx="17">
                        <c:v>3113</c:v>
                      </c:pt>
                      <c:pt idx="18">
                        <c:v>4170</c:v>
                      </c:pt>
                      <c:pt idx="19">
                        <c:v>3344</c:v>
                      </c:pt>
                      <c:pt idx="20">
                        <c:v>3834</c:v>
                      </c:pt>
                      <c:pt idx="21">
                        <c:v>2968</c:v>
                      </c:pt>
                      <c:pt idx="22">
                        <c:v>5697</c:v>
                      </c:pt>
                      <c:pt idx="23">
                        <c:v>4783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5462-4BAA-9A69-1E6CB925830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Statistikk!$X$6</c15:sqref>
                        </c15:formulaRef>
                      </c:ext>
                    </c:extLst>
                    <c:strCache>
                      <c:ptCount val="1"/>
                      <c:pt idx="0">
                        <c:v>Suppleringsplanting stk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Statistikk!$X$7:$X$30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166540</c:v>
                      </c:pt>
                      <c:pt idx="1">
                        <c:v>70105</c:v>
                      </c:pt>
                      <c:pt idx="2">
                        <c:v>98515</c:v>
                      </c:pt>
                      <c:pt idx="3">
                        <c:v>65025</c:v>
                      </c:pt>
                      <c:pt idx="4">
                        <c:v>23965</c:v>
                      </c:pt>
                      <c:pt idx="5">
                        <c:v>4975</c:v>
                      </c:pt>
                      <c:pt idx="6">
                        <c:v>9450</c:v>
                      </c:pt>
                      <c:pt idx="7">
                        <c:v>20120</c:v>
                      </c:pt>
                      <c:pt idx="8">
                        <c:v>12625</c:v>
                      </c:pt>
                      <c:pt idx="9">
                        <c:v>13300</c:v>
                      </c:pt>
                      <c:pt idx="10">
                        <c:v>24400</c:v>
                      </c:pt>
                      <c:pt idx="11">
                        <c:v>30520</c:v>
                      </c:pt>
                      <c:pt idx="12">
                        <c:v>32130</c:v>
                      </c:pt>
                      <c:pt idx="13">
                        <c:v>28750</c:v>
                      </c:pt>
                      <c:pt idx="14">
                        <c:v>83895</c:v>
                      </c:pt>
                      <c:pt idx="15">
                        <c:v>27350</c:v>
                      </c:pt>
                      <c:pt idx="16">
                        <c:v>16440</c:v>
                      </c:pt>
                      <c:pt idx="17">
                        <c:v>52025</c:v>
                      </c:pt>
                      <c:pt idx="18">
                        <c:v>44607</c:v>
                      </c:pt>
                      <c:pt idx="19">
                        <c:v>258595</c:v>
                      </c:pt>
                      <c:pt idx="20">
                        <c:v>107460</c:v>
                      </c:pt>
                      <c:pt idx="21">
                        <c:v>64645</c:v>
                      </c:pt>
                      <c:pt idx="22">
                        <c:v>153080</c:v>
                      </c:pt>
                      <c:pt idx="23">
                        <c:v>73900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462-4BAA-9A69-1E6CB925830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Statistikk!$Y$6</c15:sqref>
                        </c15:formulaRef>
                      </c:ext>
                    </c:extLst>
                    <c:strCache>
                      <c:ptCount val="1"/>
                      <c:pt idx="0">
                        <c:v>Ungskogpleie daa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Statistikk!$Y$7:$Y$30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7214</c:v>
                      </c:pt>
                      <c:pt idx="1">
                        <c:v>6764</c:v>
                      </c:pt>
                      <c:pt idx="2">
                        <c:v>7148</c:v>
                      </c:pt>
                      <c:pt idx="3">
                        <c:v>540</c:v>
                      </c:pt>
                      <c:pt idx="4">
                        <c:v>6096</c:v>
                      </c:pt>
                      <c:pt idx="5">
                        <c:v>5729</c:v>
                      </c:pt>
                      <c:pt idx="6">
                        <c:v>3172</c:v>
                      </c:pt>
                      <c:pt idx="7">
                        <c:v>3999</c:v>
                      </c:pt>
                      <c:pt idx="8">
                        <c:v>5750</c:v>
                      </c:pt>
                      <c:pt idx="9">
                        <c:v>6295</c:v>
                      </c:pt>
                      <c:pt idx="10">
                        <c:v>4388</c:v>
                      </c:pt>
                      <c:pt idx="11">
                        <c:v>4059</c:v>
                      </c:pt>
                      <c:pt idx="12">
                        <c:v>3645</c:v>
                      </c:pt>
                      <c:pt idx="13">
                        <c:v>4488</c:v>
                      </c:pt>
                      <c:pt idx="14">
                        <c:v>2360</c:v>
                      </c:pt>
                      <c:pt idx="15">
                        <c:v>3323</c:v>
                      </c:pt>
                      <c:pt idx="16">
                        <c:v>2844</c:v>
                      </c:pt>
                      <c:pt idx="17">
                        <c:v>2882</c:v>
                      </c:pt>
                      <c:pt idx="18">
                        <c:v>3211</c:v>
                      </c:pt>
                      <c:pt idx="19">
                        <c:v>2154</c:v>
                      </c:pt>
                      <c:pt idx="20">
                        <c:v>2391</c:v>
                      </c:pt>
                      <c:pt idx="21">
                        <c:v>1768</c:v>
                      </c:pt>
                      <c:pt idx="22">
                        <c:v>2833</c:v>
                      </c:pt>
                      <c:pt idx="23">
                        <c:v>2592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462-4BAA-9A69-1E6CB925830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Statistikk!$AA$6</c15:sqref>
                        </c15:formulaRef>
                      </c:ext>
                    </c:extLst>
                    <c:strCache>
                      <c:ptCount val="1"/>
                      <c:pt idx="0">
                        <c:v>Ferdigmeldte traktorveger meter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Statistikk!$AA$7:$AA$30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20386</c:v>
                      </c:pt>
                      <c:pt idx="1">
                        <c:v>18243</c:v>
                      </c:pt>
                      <c:pt idx="2">
                        <c:v>23402</c:v>
                      </c:pt>
                      <c:pt idx="3">
                        <c:v>30659</c:v>
                      </c:pt>
                      <c:pt idx="4">
                        <c:v>17684</c:v>
                      </c:pt>
                      <c:pt idx="5">
                        <c:v>10080</c:v>
                      </c:pt>
                      <c:pt idx="6">
                        <c:v>8047</c:v>
                      </c:pt>
                      <c:pt idx="7">
                        <c:v>4725</c:v>
                      </c:pt>
                      <c:pt idx="8">
                        <c:v>3330</c:v>
                      </c:pt>
                      <c:pt idx="9">
                        <c:v>3900</c:v>
                      </c:pt>
                      <c:pt idx="10">
                        <c:v>3207</c:v>
                      </c:pt>
                      <c:pt idx="11">
                        <c:v>8600</c:v>
                      </c:pt>
                      <c:pt idx="12">
                        <c:v>3474</c:v>
                      </c:pt>
                      <c:pt idx="13">
                        <c:v>5205</c:v>
                      </c:pt>
                      <c:pt idx="14">
                        <c:v>8540</c:v>
                      </c:pt>
                      <c:pt idx="15">
                        <c:v>4144</c:v>
                      </c:pt>
                      <c:pt idx="16">
                        <c:v>1090</c:v>
                      </c:pt>
                      <c:pt idx="17">
                        <c:v>1350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4751</c:v>
                      </c:pt>
                      <c:pt idx="21">
                        <c:v>400</c:v>
                      </c:pt>
                      <c:pt idx="22">
                        <c:v>1900</c:v>
                      </c:pt>
                      <c:pt idx="23">
                        <c:v>2465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462-4BAA-9A69-1E6CB925830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Statistikk!$AB$6</c15:sqref>
                        </c15:formulaRef>
                      </c:ext>
                    </c:extLst>
                    <c:strCache>
                      <c:ptCount val="1"/>
                      <c:pt idx="0">
                        <c:v>Ferdigmeldte bilveger meter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Statistikk!$AB$7:$AB$30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15940</c:v>
                      </c:pt>
                      <c:pt idx="1">
                        <c:v>16658</c:v>
                      </c:pt>
                      <c:pt idx="2">
                        <c:v>10175</c:v>
                      </c:pt>
                      <c:pt idx="3">
                        <c:v>9829</c:v>
                      </c:pt>
                      <c:pt idx="4">
                        <c:v>4550</c:v>
                      </c:pt>
                      <c:pt idx="5">
                        <c:v>4600</c:v>
                      </c:pt>
                      <c:pt idx="6">
                        <c:v>10552</c:v>
                      </c:pt>
                      <c:pt idx="7">
                        <c:v>785</c:v>
                      </c:pt>
                      <c:pt idx="8">
                        <c:v>11868</c:v>
                      </c:pt>
                      <c:pt idx="9">
                        <c:v>9845</c:v>
                      </c:pt>
                      <c:pt idx="10">
                        <c:v>10882</c:v>
                      </c:pt>
                      <c:pt idx="11">
                        <c:v>8397</c:v>
                      </c:pt>
                      <c:pt idx="12">
                        <c:v>9230</c:v>
                      </c:pt>
                      <c:pt idx="13">
                        <c:v>16035</c:v>
                      </c:pt>
                      <c:pt idx="14">
                        <c:v>11262</c:v>
                      </c:pt>
                      <c:pt idx="15">
                        <c:v>9779</c:v>
                      </c:pt>
                      <c:pt idx="16">
                        <c:v>20945</c:v>
                      </c:pt>
                      <c:pt idx="17">
                        <c:v>7323</c:v>
                      </c:pt>
                      <c:pt idx="18">
                        <c:v>12428</c:v>
                      </c:pt>
                      <c:pt idx="19">
                        <c:v>8496</c:v>
                      </c:pt>
                      <c:pt idx="20">
                        <c:v>8850</c:v>
                      </c:pt>
                      <c:pt idx="21">
                        <c:v>10165</c:v>
                      </c:pt>
                      <c:pt idx="22">
                        <c:v>8658</c:v>
                      </c:pt>
                      <c:pt idx="23">
                        <c:v>14316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462-4BAA-9A69-1E6CB9258307}"/>
                  </c:ext>
                </c:extLst>
              </c15:ser>
            </c15:filteredBarSeries>
          </c:ext>
        </c:extLst>
      </c:barChart>
      <c:catAx>
        <c:axId val="66320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6560895"/>
        <c:crosses val="autoZero"/>
        <c:auto val="1"/>
        <c:lblAlgn val="ctr"/>
        <c:lblOffset val="100"/>
        <c:noMultiLvlLbl val="0"/>
      </c:catAx>
      <c:valAx>
        <c:axId val="476560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</a:t>
                </a:r>
                <a:r>
                  <a:rPr lang="en-US" baseline="30000"/>
                  <a:t>3</a:t>
                </a:r>
              </a:p>
            </c:rich>
          </c:tx>
          <c:layout>
            <c:manualLayout>
              <c:xMode val="edge"/>
              <c:yMode val="edge"/>
              <c:x val="2.746359804782442E-2"/>
              <c:y val="1.42607009318208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320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Ark1!$B$13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'Ark1'!$A$14:$A$17</c:f>
              <c:strCache>
                <c:ptCount val="4"/>
                <c:pt idx="0">
                  <c:v>Hkl. I-III</c:v>
                </c:pt>
                <c:pt idx="1">
                  <c:v>Tidlig Hkl. IV</c:v>
                </c:pt>
                <c:pt idx="2">
                  <c:v>Sen Hkl. IV</c:v>
                </c:pt>
                <c:pt idx="3">
                  <c:v>Hkl. V</c:v>
                </c:pt>
              </c:strCache>
            </c:strRef>
          </c:cat>
          <c:val>
            <c:numRef>
              <c:f>'Ark1'!$B$14:$B$17</c:f>
              <c:numCache>
                <c:formatCode>General</c:formatCode>
                <c:ptCount val="4"/>
                <c:pt idx="1">
                  <c:v>19.047619047619047</c:v>
                </c:pt>
                <c:pt idx="2">
                  <c:v>59.523809523809526</c:v>
                </c:pt>
                <c:pt idx="3">
                  <c:v>21.428571428571427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01-4681-9E9E-7FDC232658A8}"/>
            </c:ext>
          </c:extLst>
        </c:ser>
        <c:ser>
          <c:idx val="1"/>
          <c:order val="1"/>
          <c:tx>
            <c:strRef>
              <c:f>Ark1!$C$13</c:f>
              <c:strCache>
                <c:ptCount val="1"/>
                <c:pt idx="0">
                  <c:v>2013-2022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'Ark1'!$A$14:$A$17</c:f>
              <c:strCache>
                <c:ptCount val="4"/>
                <c:pt idx="0">
                  <c:v>Hkl. I-III</c:v>
                </c:pt>
                <c:pt idx="1">
                  <c:v>Tidlig Hkl. IV</c:v>
                </c:pt>
                <c:pt idx="2">
                  <c:v>Sen Hkl. IV</c:v>
                </c:pt>
                <c:pt idx="3">
                  <c:v>Hkl. V</c:v>
                </c:pt>
              </c:strCache>
            </c:strRef>
          </c:cat>
          <c:val>
            <c:numRef>
              <c:f>'Ark1'!$C$14:$C$17</c:f>
              <c:numCache>
                <c:formatCode>General</c:formatCode>
                <c:ptCount val="4"/>
                <c:pt idx="0">
                  <c:v>1.1200000000000001</c:v>
                </c:pt>
                <c:pt idx="1">
                  <c:v>24.86</c:v>
                </c:pt>
                <c:pt idx="2">
                  <c:v>57.91</c:v>
                </c:pt>
                <c:pt idx="3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01-4681-9E9E-7FDC23265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3028656"/>
        <c:axId val="900626111"/>
      </c:barChart>
      <c:catAx>
        <c:axId val="102302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00626111"/>
        <c:crosses val="autoZero"/>
        <c:auto val="1"/>
        <c:lblAlgn val="ctr"/>
        <c:lblOffset val="100"/>
        <c:noMultiLvlLbl val="0"/>
      </c:catAx>
      <c:valAx>
        <c:axId val="900626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230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Hogstvolum kommune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Ark2!$B$1</c:f>
              <c:strCache>
                <c:ptCount val="1"/>
                <c:pt idx="0">
                  <c:v>volum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'Ark2'!$A$2:$A$22</c:f>
              <c:strCache>
                <c:ptCount val="21"/>
                <c:pt idx="0">
                  <c:v>HAREID</c:v>
                </c:pt>
                <c:pt idx="1">
                  <c:v>AVERØY</c:v>
                </c:pt>
                <c:pt idx="2">
                  <c:v>SMØLA</c:v>
                </c:pt>
                <c:pt idx="3">
                  <c:v>VANYLVEN</c:v>
                </c:pt>
                <c:pt idx="4">
                  <c:v>HARAM</c:v>
                </c:pt>
                <c:pt idx="5">
                  <c:v>KRISTIANSUND</c:v>
                </c:pt>
                <c:pt idx="6">
                  <c:v>VESTNES</c:v>
                </c:pt>
                <c:pt idx="7">
                  <c:v>STRANDA</c:v>
                </c:pt>
                <c:pt idx="8">
                  <c:v>SUNNDAL</c:v>
                </c:pt>
                <c:pt idx="9">
                  <c:v>Fjord</c:v>
                </c:pt>
                <c:pt idx="10">
                  <c:v>AURE</c:v>
                </c:pt>
                <c:pt idx="11">
                  <c:v>Hustadvika</c:v>
                </c:pt>
                <c:pt idx="12">
                  <c:v>Molde</c:v>
                </c:pt>
                <c:pt idx="13">
                  <c:v>Volda</c:v>
                </c:pt>
                <c:pt idx="14">
                  <c:v>SYKKYLVEN</c:v>
                </c:pt>
                <c:pt idx="15">
                  <c:v>ØRSTA</c:v>
                </c:pt>
                <c:pt idx="16">
                  <c:v>GJEMNES</c:v>
                </c:pt>
                <c:pt idx="17">
                  <c:v>Ålesund</c:v>
                </c:pt>
                <c:pt idx="18">
                  <c:v>RAUMA</c:v>
                </c:pt>
                <c:pt idx="19">
                  <c:v>SURNADAL</c:v>
                </c:pt>
                <c:pt idx="20">
                  <c:v>TINGVOLL</c:v>
                </c:pt>
              </c:strCache>
            </c:strRef>
          </c:cat>
          <c:val>
            <c:numRef>
              <c:f>'Ark2'!$B$2:$B$22</c:f>
              <c:numCache>
                <c:formatCode>#,##0</c:formatCode>
                <c:ptCount val="21"/>
                <c:pt idx="0">
                  <c:v>15</c:v>
                </c:pt>
                <c:pt idx="1">
                  <c:v>68</c:v>
                </c:pt>
                <c:pt idx="2">
                  <c:v>79</c:v>
                </c:pt>
                <c:pt idx="3">
                  <c:v>82</c:v>
                </c:pt>
                <c:pt idx="4">
                  <c:v>1948</c:v>
                </c:pt>
                <c:pt idx="5">
                  <c:v>2956</c:v>
                </c:pt>
                <c:pt idx="6">
                  <c:v>4405</c:v>
                </c:pt>
                <c:pt idx="7">
                  <c:v>5731</c:v>
                </c:pt>
                <c:pt idx="8">
                  <c:v>5738</c:v>
                </c:pt>
                <c:pt idx="9">
                  <c:v>5965</c:v>
                </c:pt>
                <c:pt idx="10">
                  <c:v>7935</c:v>
                </c:pt>
                <c:pt idx="11">
                  <c:v>11606</c:v>
                </c:pt>
                <c:pt idx="12">
                  <c:v>14483</c:v>
                </c:pt>
                <c:pt idx="13">
                  <c:v>16083</c:v>
                </c:pt>
                <c:pt idx="14">
                  <c:v>16786</c:v>
                </c:pt>
                <c:pt idx="15">
                  <c:v>16845</c:v>
                </c:pt>
                <c:pt idx="16">
                  <c:v>18248</c:v>
                </c:pt>
                <c:pt idx="17">
                  <c:v>19680</c:v>
                </c:pt>
                <c:pt idx="18">
                  <c:v>22357</c:v>
                </c:pt>
                <c:pt idx="19">
                  <c:v>52672</c:v>
                </c:pt>
                <c:pt idx="20">
                  <c:v>55713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F0-494B-A523-3B20943BA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380768"/>
        <c:axId val="395937664"/>
      </c:barChart>
      <c:catAx>
        <c:axId val="18538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95937664"/>
        <c:crosses val="autoZero"/>
        <c:auto val="1"/>
        <c:lblAlgn val="ctr"/>
        <c:lblOffset val="100"/>
        <c:noMultiLvlLbl val="0"/>
      </c:catAx>
      <c:valAx>
        <c:axId val="39593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38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Statistikk!$W$6</c:f>
              <c:strCache>
                <c:ptCount val="1"/>
                <c:pt idx="0">
                  <c:v>Nyplanting daa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Statistikk!$U$7:$U$30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Statistikk!$W$7:$W$30</c:f>
              <c:numCache>
                <c:formatCode>#,##0</c:formatCode>
                <c:ptCount val="24"/>
                <c:pt idx="0">
                  <c:v>3528</c:v>
                </c:pt>
                <c:pt idx="1">
                  <c:v>3750</c:v>
                </c:pt>
                <c:pt idx="2">
                  <c:v>3102</c:v>
                </c:pt>
                <c:pt idx="3">
                  <c:v>1730</c:v>
                </c:pt>
                <c:pt idx="4">
                  <c:v>1622</c:v>
                </c:pt>
                <c:pt idx="5">
                  <c:v>1014</c:v>
                </c:pt>
                <c:pt idx="6">
                  <c:v>1074</c:v>
                </c:pt>
                <c:pt idx="7">
                  <c:v>1408</c:v>
                </c:pt>
                <c:pt idx="8">
                  <c:v>1703</c:v>
                </c:pt>
                <c:pt idx="9">
                  <c:v>1140</c:v>
                </c:pt>
                <c:pt idx="10">
                  <c:v>1138</c:v>
                </c:pt>
                <c:pt idx="11">
                  <c:v>1328</c:v>
                </c:pt>
                <c:pt idx="12">
                  <c:v>1602</c:v>
                </c:pt>
                <c:pt idx="13">
                  <c:v>1748</c:v>
                </c:pt>
                <c:pt idx="14">
                  <c:v>2640</c:v>
                </c:pt>
                <c:pt idx="15">
                  <c:v>2771</c:v>
                </c:pt>
                <c:pt idx="16">
                  <c:v>3351</c:v>
                </c:pt>
                <c:pt idx="17">
                  <c:v>3113</c:v>
                </c:pt>
                <c:pt idx="18">
                  <c:v>4170</c:v>
                </c:pt>
                <c:pt idx="19">
                  <c:v>3344</c:v>
                </c:pt>
                <c:pt idx="20">
                  <c:v>3834</c:v>
                </c:pt>
                <c:pt idx="21">
                  <c:v>2968</c:v>
                </c:pt>
                <c:pt idx="22">
                  <c:v>5697</c:v>
                </c:pt>
                <c:pt idx="23">
                  <c:v>4783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F3E-433D-8E6C-58EA6B62D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3203983"/>
        <c:axId val="4765608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Statistikk!$V$6</c15:sqref>
                        </c15:formulaRef>
                      </c:ext>
                    </c:extLst>
                    <c:strCache>
                      <c:ptCount val="1"/>
                      <c:pt idx="0">
                        <c:v>Markberedning daa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Statistikk!$V$7:$V$30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560</c:v>
                      </c:pt>
                      <c:pt idx="1">
                        <c:v>721</c:v>
                      </c:pt>
                      <c:pt idx="2">
                        <c:v>1573</c:v>
                      </c:pt>
                      <c:pt idx="3">
                        <c:v>549</c:v>
                      </c:pt>
                      <c:pt idx="4">
                        <c:v>1316</c:v>
                      </c:pt>
                      <c:pt idx="5">
                        <c:v>1584</c:v>
                      </c:pt>
                      <c:pt idx="6">
                        <c:v>1769</c:v>
                      </c:pt>
                      <c:pt idx="7">
                        <c:v>1763</c:v>
                      </c:pt>
                      <c:pt idx="8">
                        <c:v>1454</c:v>
                      </c:pt>
                      <c:pt idx="9">
                        <c:v>967</c:v>
                      </c:pt>
                      <c:pt idx="10">
                        <c:v>802</c:v>
                      </c:pt>
                      <c:pt idx="11">
                        <c:v>1003</c:v>
                      </c:pt>
                      <c:pt idx="12">
                        <c:v>815</c:v>
                      </c:pt>
                      <c:pt idx="13">
                        <c:v>405</c:v>
                      </c:pt>
                      <c:pt idx="14">
                        <c:v>219</c:v>
                      </c:pt>
                      <c:pt idx="15">
                        <c:v>824</c:v>
                      </c:pt>
                      <c:pt idx="16">
                        <c:v>347</c:v>
                      </c:pt>
                      <c:pt idx="17">
                        <c:v>225</c:v>
                      </c:pt>
                      <c:pt idx="18">
                        <c:v>751</c:v>
                      </c:pt>
                      <c:pt idx="19">
                        <c:v>241</c:v>
                      </c:pt>
                      <c:pt idx="20">
                        <c:v>558</c:v>
                      </c:pt>
                      <c:pt idx="21">
                        <c:v>184</c:v>
                      </c:pt>
                      <c:pt idx="22">
                        <c:v>518</c:v>
                      </c:pt>
                      <c:pt idx="23">
                        <c:v>185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F3E-433D-8E6C-58EA6B62D93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Statistikk!$X$6</c15:sqref>
                        </c15:formulaRef>
                      </c:ext>
                    </c:extLst>
                    <c:strCache>
                      <c:ptCount val="1"/>
                      <c:pt idx="0">
                        <c:v>Suppleringsplanting stk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Statistikk!$X$7:$X$30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166540</c:v>
                      </c:pt>
                      <c:pt idx="1">
                        <c:v>70105</c:v>
                      </c:pt>
                      <c:pt idx="2">
                        <c:v>98515</c:v>
                      </c:pt>
                      <c:pt idx="3">
                        <c:v>65025</c:v>
                      </c:pt>
                      <c:pt idx="4">
                        <c:v>23965</c:v>
                      </c:pt>
                      <c:pt idx="5">
                        <c:v>4975</c:v>
                      </c:pt>
                      <c:pt idx="6">
                        <c:v>9450</c:v>
                      </c:pt>
                      <c:pt idx="7">
                        <c:v>20120</c:v>
                      </c:pt>
                      <c:pt idx="8">
                        <c:v>12625</c:v>
                      </c:pt>
                      <c:pt idx="9">
                        <c:v>13300</c:v>
                      </c:pt>
                      <c:pt idx="10">
                        <c:v>24400</c:v>
                      </c:pt>
                      <c:pt idx="11">
                        <c:v>30520</c:v>
                      </c:pt>
                      <c:pt idx="12">
                        <c:v>32130</c:v>
                      </c:pt>
                      <c:pt idx="13">
                        <c:v>28750</c:v>
                      </c:pt>
                      <c:pt idx="14">
                        <c:v>83895</c:v>
                      </c:pt>
                      <c:pt idx="15">
                        <c:v>27350</c:v>
                      </c:pt>
                      <c:pt idx="16">
                        <c:v>16440</c:v>
                      </c:pt>
                      <c:pt idx="17">
                        <c:v>52025</c:v>
                      </c:pt>
                      <c:pt idx="18">
                        <c:v>44607</c:v>
                      </c:pt>
                      <c:pt idx="19">
                        <c:v>258595</c:v>
                      </c:pt>
                      <c:pt idx="20">
                        <c:v>107460</c:v>
                      </c:pt>
                      <c:pt idx="21">
                        <c:v>64645</c:v>
                      </c:pt>
                      <c:pt idx="22">
                        <c:v>153080</c:v>
                      </c:pt>
                      <c:pt idx="23">
                        <c:v>73900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F3E-433D-8E6C-58EA6B62D936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Statistikk!$Y$6</c15:sqref>
                        </c15:formulaRef>
                      </c:ext>
                    </c:extLst>
                    <c:strCache>
                      <c:ptCount val="1"/>
                      <c:pt idx="0">
                        <c:v>Ungskogpleie daa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Statistikk!$Y$7:$Y$30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7214</c:v>
                      </c:pt>
                      <c:pt idx="1">
                        <c:v>6764</c:v>
                      </c:pt>
                      <c:pt idx="2">
                        <c:v>7148</c:v>
                      </c:pt>
                      <c:pt idx="3">
                        <c:v>540</c:v>
                      </c:pt>
                      <c:pt idx="4">
                        <c:v>6096</c:v>
                      </c:pt>
                      <c:pt idx="5">
                        <c:v>5729</c:v>
                      </c:pt>
                      <c:pt idx="6">
                        <c:v>3172</c:v>
                      </c:pt>
                      <c:pt idx="7">
                        <c:v>3999</c:v>
                      </c:pt>
                      <c:pt idx="8">
                        <c:v>5750</c:v>
                      </c:pt>
                      <c:pt idx="9">
                        <c:v>6295</c:v>
                      </c:pt>
                      <c:pt idx="10">
                        <c:v>4388</c:v>
                      </c:pt>
                      <c:pt idx="11">
                        <c:v>4059</c:v>
                      </c:pt>
                      <c:pt idx="12">
                        <c:v>3645</c:v>
                      </c:pt>
                      <c:pt idx="13">
                        <c:v>4488</c:v>
                      </c:pt>
                      <c:pt idx="14">
                        <c:v>2360</c:v>
                      </c:pt>
                      <c:pt idx="15">
                        <c:v>3323</c:v>
                      </c:pt>
                      <c:pt idx="16">
                        <c:v>2844</c:v>
                      </c:pt>
                      <c:pt idx="17">
                        <c:v>2882</c:v>
                      </c:pt>
                      <c:pt idx="18">
                        <c:v>3211</c:v>
                      </c:pt>
                      <c:pt idx="19">
                        <c:v>2154</c:v>
                      </c:pt>
                      <c:pt idx="20">
                        <c:v>2391</c:v>
                      </c:pt>
                      <c:pt idx="21">
                        <c:v>1768</c:v>
                      </c:pt>
                      <c:pt idx="22">
                        <c:v>2833</c:v>
                      </c:pt>
                      <c:pt idx="23">
                        <c:v>2592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F3E-433D-8E6C-58EA6B62D936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Statistikk!$Z$6</c15:sqref>
                        </c15:formulaRef>
                      </c:ext>
                    </c:extLst>
                    <c:strCache>
                      <c:ptCount val="1"/>
                      <c:pt idx="0">
                        <c:v>Avvirkning m3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Statistikk!$Z$7:$Z$30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60608</c:v>
                      </c:pt>
                      <c:pt idx="1">
                        <c:v>64740</c:v>
                      </c:pt>
                      <c:pt idx="2">
                        <c:v>59858</c:v>
                      </c:pt>
                      <c:pt idx="3">
                        <c:v>59809</c:v>
                      </c:pt>
                      <c:pt idx="4">
                        <c:v>45555</c:v>
                      </c:pt>
                      <c:pt idx="5">
                        <c:v>55750</c:v>
                      </c:pt>
                      <c:pt idx="6">
                        <c:v>53265</c:v>
                      </c:pt>
                      <c:pt idx="7">
                        <c:v>65023</c:v>
                      </c:pt>
                      <c:pt idx="8">
                        <c:v>76272</c:v>
                      </c:pt>
                      <c:pt idx="9">
                        <c:v>59547</c:v>
                      </c:pt>
                      <c:pt idx="10">
                        <c:v>101348</c:v>
                      </c:pt>
                      <c:pt idx="11">
                        <c:v>117098</c:v>
                      </c:pt>
                      <c:pt idx="12">
                        <c:v>179963</c:v>
                      </c:pt>
                      <c:pt idx="13">
                        <c:v>180025</c:v>
                      </c:pt>
                      <c:pt idx="14">
                        <c:v>224761</c:v>
                      </c:pt>
                      <c:pt idx="15">
                        <c:v>245778</c:v>
                      </c:pt>
                      <c:pt idx="16">
                        <c:v>302500</c:v>
                      </c:pt>
                      <c:pt idx="17">
                        <c:v>239776</c:v>
                      </c:pt>
                      <c:pt idx="18">
                        <c:v>258115</c:v>
                      </c:pt>
                      <c:pt idx="19">
                        <c:v>269247</c:v>
                      </c:pt>
                      <c:pt idx="20">
                        <c:v>275454</c:v>
                      </c:pt>
                      <c:pt idx="21">
                        <c:v>271302</c:v>
                      </c:pt>
                      <c:pt idx="22">
                        <c:v>263305</c:v>
                      </c:pt>
                      <c:pt idx="23">
                        <c:v>278096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F3E-433D-8E6C-58EA6B62D93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Statistikk!$AA$6</c15:sqref>
                        </c15:formulaRef>
                      </c:ext>
                    </c:extLst>
                    <c:strCache>
                      <c:ptCount val="1"/>
                      <c:pt idx="0">
                        <c:v>Ferdigmeldte traktorveger meter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Statistikk!$AA$7:$AA$30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20386</c:v>
                      </c:pt>
                      <c:pt idx="1">
                        <c:v>18243</c:v>
                      </c:pt>
                      <c:pt idx="2">
                        <c:v>23402</c:v>
                      </c:pt>
                      <c:pt idx="3">
                        <c:v>30659</c:v>
                      </c:pt>
                      <c:pt idx="4">
                        <c:v>17684</c:v>
                      </c:pt>
                      <c:pt idx="5">
                        <c:v>10080</c:v>
                      </c:pt>
                      <c:pt idx="6">
                        <c:v>8047</c:v>
                      </c:pt>
                      <c:pt idx="7">
                        <c:v>4725</c:v>
                      </c:pt>
                      <c:pt idx="8">
                        <c:v>3330</c:v>
                      </c:pt>
                      <c:pt idx="9">
                        <c:v>3900</c:v>
                      </c:pt>
                      <c:pt idx="10">
                        <c:v>3207</c:v>
                      </c:pt>
                      <c:pt idx="11">
                        <c:v>8600</c:v>
                      </c:pt>
                      <c:pt idx="12">
                        <c:v>3474</c:v>
                      </c:pt>
                      <c:pt idx="13">
                        <c:v>5205</c:v>
                      </c:pt>
                      <c:pt idx="14">
                        <c:v>8540</c:v>
                      </c:pt>
                      <c:pt idx="15">
                        <c:v>4144</c:v>
                      </c:pt>
                      <c:pt idx="16">
                        <c:v>1090</c:v>
                      </c:pt>
                      <c:pt idx="17">
                        <c:v>1350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4751</c:v>
                      </c:pt>
                      <c:pt idx="21">
                        <c:v>400</c:v>
                      </c:pt>
                      <c:pt idx="22">
                        <c:v>1900</c:v>
                      </c:pt>
                      <c:pt idx="23">
                        <c:v>2465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F3E-433D-8E6C-58EA6B62D93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Statistikk!$AB$6</c15:sqref>
                        </c15:formulaRef>
                      </c:ext>
                    </c:extLst>
                    <c:strCache>
                      <c:ptCount val="1"/>
                      <c:pt idx="0">
                        <c:v>Ferdigmeldte bilveger meter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Statistikk!$U$7:$U$30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Statistikk!$AB$7:$AB$30</c15:sqref>
                        </c15:formulaRef>
                      </c:ext>
                    </c:extLst>
                    <c:numCache>
                      <c:formatCode>#,##0</c:formatCode>
                      <c:ptCount val="24"/>
                      <c:pt idx="0">
                        <c:v>15940</c:v>
                      </c:pt>
                      <c:pt idx="1">
                        <c:v>16658</c:v>
                      </c:pt>
                      <c:pt idx="2">
                        <c:v>10175</c:v>
                      </c:pt>
                      <c:pt idx="3">
                        <c:v>9829</c:v>
                      </c:pt>
                      <c:pt idx="4">
                        <c:v>4550</c:v>
                      </c:pt>
                      <c:pt idx="5">
                        <c:v>4600</c:v>
                      </c:pt>
                      <c:pt idx="6">
                        <c:v>10552</c:v>
                      </c:pt>
                      <c:pt idx="7">
                        <c:v>785</c:v>
                      </c:pt>
                      <c:pt idx="8">
                        <c:v>11868</c:v>
                      </c:pt>
                      <c:pt idx="9">
                        <c:v>9845</c:v>
                      </c:pt>
                      <c:pt idx="10">
                        <c:v>10882</c:v>
                      </c:pt>
                      <c:pt idx="11">
                        <c:v>8397</c:v>
                      </c:pt>
                      <c:pt idx="12">
                        <c:v>9230</c:v>
                      </c:pt>
                      <c:pt idx="13">
                        <c:v>16035</c:v>
                      </c:pt>
                      <c:pt idx="14">
                        <c:v>11262</c:v>
                      </c:pt>
                      <c:pt idx="15">
                        <c:v>9779</c:v>
                      </c:pt>
                      <c:pt idx="16">
                        <c:v>20945</c:v>
                      </c:pt>
                      <c:pt idx="17">
                        <c:v>7323</c:v>
                      </c:pt>
                      <c:pt idx="18">
                        <c:v>12428</c:v>
                      </c:pt>
                      <c:pt idx="19">
                        <c:v>8496</c:v>
                      </c:pt>
                      <c:pt idx="20">
                        <c:v>8850</c:v>
                      </c:pt>
                      <c:pt idx="21">
                        <c:v>10165</c:v>
                      </c:pt>
                      <c:pt idx="22">
                        <c:v>8658</c:v>
                      </c:pt>
                      <c:pt idx="23">
                        <c:v>14316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F3E-433D-8E6C-58EA6B62D936}"/>
                  </c:ext>
                </c:extLst>
              </c15:ser>
            </c15:filteredBarSeries>
          </c:ext>
        </c:extLst>
      </c:barChart>
      <c:catAx>
        <c:axId val="6632039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6560895"/>
        <c:crosses val="autoZero"/>
        <c:auto val="1"/>
        <c:lblAlgn val="ctr"/>
        <c:lblOffset val="100"/>
        <c:noMultiLvlLbl val="0"/>
      </c:catAx>
      <c:valAx>
        <c:axId val="476560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daa</a:t>
                </a:r>
              </a:p>
            </c:rich>
          </c:tx>
          <c:layout>
            <c:manualLayout>
              <c:xMode val="edge"/>
              <c:yMode val="edge"/>
              <c:x val="2.746359804782442E-2"/>
              <c:y val="1.42607009318208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63203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Nyplanting og ungskogpleie, dekar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Ark4!$B$2</c:f>
              <c:strCache>
                <c:ptCount val="1"/>
                <c:pt idx="0">
                  <c:v>Nyplanting daa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'Ark4'!$A$3:$A$21</c:f>
              <c:strCache>
                <c:ptCount val="19"/>
                <c:pt idx="0">
                  <c:v>1566 - SURNADAL</c:v>
                </c:pt>
                <c:pt idx="1">
                  <c:v>1525 - STRANDA</c:v>
                </c:pt>
                <c:pt idx="2">
                  <c:v>1577 - Volda</c:v>
                </c:pt>
                <c:pt idx="3">
                  <c:v>1506 - Molde</c:v>
                </c:pt>
                <c:pt idx="4">
                  <c:v>1560 - TINGVOLL</c:v>
                </c:pt>
                <c:pt idx="5">
                  <c:v>1579 - Hustadvika</c:v>
                </c:pt>
                <c:pt idx="6">
                  <c:v>1535 - VESTNES</c:v>
                </c:pt>
                <c:pt idx="7">
                  <c:v>1520 - ØRSTA</c:v>
                </c:pt>
                <c:pt idx="8">
                  <c:v>1517 - HAREID</c:v>
                </c:pt>
                <c:pt idx="9">
                  <c:v>1563 - SUNNDAL</c:v>
                </c:pt>
                <c:pt idx="10">
                  <c:v>1557 - GJEMNES</c:v>
                </c:pt>
                <c:pt idx="11">
                  <c:v>1576 - AURE</c:v>
                </c:pt>
                <c:pt idx="12">
                  <c:v>1507 - Ålesund</c:v>
                </c:pt>
                <c:pt idx="13">
                  <c:v>1514 - SANDE</c:v>
                </c:pt>
                <c:pt idx="14">
                  <c:v>1578 - Fjord</c:v>
                </c:pt>
                <c:pt idx="15">
                  <c:v>1539 - RAUMA</c:v>
                </c:pt>
                <c:pt idx="16">
                  <c:v>1528 - SYKKYLVEN</c:v>
                </c:pt>
                <c:pt idx="17">
                  <c:v>1505 - KRISTIANSUND</c:v>
                </c:pt>
                <c:pt idx="18">
                  <c:v>1554 - AVERØY</c:v>
                </c:pt>
              </c:strCache>
            </c:strRef>
          </c:cat>
          <c:val>
            <c:numRef>
              <c:f>'Ark4'!$B$3:$B$21</c:f>
              <c:numCache>
                <c:formatCode>General</c:formatCode>
                <c:ptCount val="19"/>
                <c:pt idx="0">
                  <c:v>1094</c:v>
                </c:pt>
                <c:pt idx="1">
                  <c:v>632</c:v>
                </c:pt>
                <c:pt idx="2">
                  <c:v>621</c:v>
                </c:pt>
                <c:pt idx="3">
                  <c:v>463</c:v>
                </c:pt>
                <c:pt idx="4">
                  <c:v>382</c:v>
                </c:pt>
                <c:pt idx="5">
                  <c:v>346</c:v>
                </c:pt>
                <c:pt idx="6">
                  <c:v>309</c:v>
                </c:pt>
                <c:pt idx="7">
                  <c:v>182</c:v>
                </c:pt>
                <c:pt idx="8">
                  <c:v>147</c:v>
                </c:pt>
                <c:pt idx="9">
                  <c:v>128</c:v>
                </c:pt>
                <c:pt idx="10">
                  <c:v>111</c:v>
                </c:pt>
                <c:pt idx="11">
                  <c:v>111</c:v>
                </c:pt>
                <c:pt idx="12">
                  <c:v>81</c:v>
                </c:pt>
                <c:pt idx="13">
                  <c:v>66</c:v>
                </c:pt>
                <c:pt idx="14">
                  <c:v>45</c:v>
                </c:pt>
                <c:pt idx="15">
                  <c:v>36</c:v>
                </c:pt>
                <c:pt idx="16">
                  <c:v>19</c:v>
                </c:pt>
                <c:pt idx="17">
                  <c:v>7</c:v>
                </c:pt>
                <c:pt idx="1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8B-4003-A1A1-32EC21CF8C2C}"/>
            </c:ext>
          </c:extLst>
        </c:ser>
        <c:ser>
          <c:idx val="1"/>
          <c:order val="1"/>
          <c:tx>
            <c:strRef>
              <c:f>Ark4!$C$2</c:f>
              <c:strCache>
                <c:ptCount val="1"/>
                <c:pt idx="0">
                  <c:v>Ungskogpleie daa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'Ark4'!$A$3:$A$21</c:f>
              <c:strCache>
                <c:ptCount val="19"/>
                <c:pt idx="0">
                  <c:v>1566 - SURNADAL</c:v>
                </c:pt>
                <c:pt idx="1">
                  <c:v>1525 - STRANDA</c:v>
                </c:pt>
                <c:pt idx="2">
                  <c:v>1577 - Volda</c:v>
                </c:pt>
                <c:pt idx="3">
                  <c:v>1506 - Molde</c:v>
                </c:pt>
                <c:pt idx="4">
                  <c:v>1560 - TINGVOLL</c:v>
                </c:pt>
                <c:pt idx="5">
                  <c:v>1579 - Hustadvika</c:v>
                </c:pt>
                <c:pt idx="6">
                  <c:v>1535 - VESTNES</c:v>
                </c:pt>
                <c:pt idx="7">
                  <c:v>1520 - ØRSTA</c:v>
                </c:pt>
                <c:pt idx="8">
                  <c:v>1517 - HAREID</c:v>
                </c:pt>
                <c:pt idx="9">
                  <c:v>1563 - SUNNDAL</c:v>
                </c:pt>
                <c:pt idx="10">
                  <c:v>1557 - GJEMNES</c:v>
                </c:pt>
                <c:pt idx="11">
                  <c:v>1576 - AURE</c:v>
                </c:pt>
                <c:pt idx="12">
                  <c:v>1507 - Ålesund</c:v>
                </c:pt>
                <c:pt idx="13">
                  <c:v>1514 - SANDE</c:v>
                </c:pt>
                <c:pt idx="14">
                  <c:v>1578 - Fjord</c:v>
                </c:pt>
                <c:pt idx="15">
                  <c:v>1539 - RAUMA</c:v>
                </c:pt>
                <c:pt idx="16">
                  <c:v>1528 - SYKKYLVEN</c:v>
                </c:pt>
                <c:pt idx="17">
                  <c:v>1505 - KRISTIANSUND</c:v>
                </c:pt>
                <c:pt idx="18">
                  <c:v>1554 - AVERØY</c:v>
                </c:pt>
              </c:strCache>
            </c:strRef>
          </c:cat>
          <c:val>
            <c:numRef>
              <c:f>'Ark4'!$C$3:$C$21</c:f>
              <c:numCache>
                <c:formatCode>General</c:formatCode>
                <c:ptCount val="19"/>
                <c:pt idx="0">
                  <c:v>1056</c:v>
                </c:pt>
                <c:pt idx="1">
                  <c:v>79</c:v>
                </c:pt>
                <c:pt idx="2">
                  <c:v>25</c:v>
                </c:pt>
                <c:pt idx="3">
                  <c:v>337</c:v>
                </c:pt>
                <c:pt idx="4">
                  <c:v>221</c:v>
                </c:pt>
                <c:pt idx="5">
                  <c:v>7</c:v>
                </c:pt>
                <c:pt idx="6">
                  <c:v>242</c:v>
                </c:pt>
                <c:pt idx="7">
                  <c:v>0</c:v>
                </c:pt>
                <c:pt idx="8">
                  <c:v>0</c:v>
                </c:pt>
                <c:pt idx="9">
                  <c:v>467</c:v>
                </c:pt>
                <c:pt idx="10">
                  <c:v>0</c:v>
                </c:pt>
                <c:pt idx="11">
                  <c:v>81</c:v>
                </c:pt>
                <c:pt idx="12">
                  <c:v>13</c:v>
                </c:pt>
                <c:pt idx="13">
                  <c:v>0</c:v>
                </c:pt>
                <c:pt idx="14">
                  <c:v>18</c:v>
                </c:pt>
                <c:pt idx="15">
                  <c:v>42</c:v>
                </c:pt>
                <c:pt idx="16">
                  <c:v>4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8B-4003-A1A1-32EC21CF8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386112"/>
        <c:axId val="395940640"/>
      </c:barChart>
      <c:catAx>
        <c:axId val="18538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95940640"/>
        <c:crosses val="autoZero"/>
        <c:auto val="1"/>
        <c:lblAlgn val="ctr"/>
        <c:lblOffset val="100"/>
        <c:noMultiLvlLbl val="0"/>
      </c:catAx>
      <c:valAx>
        <c:axId val="39594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8538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Forbruk NMSK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tilskudd_51_budsjettoversikt!$C$3:$C$28</c:f>
              <c:strCache>
                <c:ptCount val="26"/>
                <c:pt idx="0">
                  <c:v>VANYLVEN</c:v>
                </c:pt>
                <c:pt idx="1">
                  <c:v>HERØY</c:v>
                </c:pt>
                <c:pt idx="2">
                  <c:v>ULSTEIN</c:v>
                </c:pt>
                <c:pt idx="3">
                  <c:v>SULA</c:v>
                </c:pt>
                <c:pt idx="4">
                  <c:v>GISKE</c:v>
                </c:pt>
                <c:pt idx="5">
                  <c:v>AUKRA</c:v>
                </c:pt>
                <c:pt idx="6">
                  <c:v>SMØLA</c:v>
                </c:pt>
                <c:pt idx="7">
                  <c:v>KRISTIANSUND</c:v>
                </c:pt>
                <c:pt idx="8">
                  <c:v>AVERØY</c:v>
                </c:pt>
                <c:pt idx="9">
                  <c:v>SYKKYLVEN</c:v>
                </c:pt>
                <c:pt idx="10">
                  <c:v>Fjord</c:v>
                </c:pt>
                <c:pt idx="11">
                  <c:v>SANDE</c:v>
                </c:pt>
                <c:pt idx="12">
                  <c:v>RAUMA</c:v>
                </c:pt>
                <c:pt idx="13">
                  <c:v>AURE</c:v>
                </c:pt>
                <c:pt idx="14">
                  <c:v>Ålesund</c:v>
                </c:pt>
                <c:pt idx="15">
                  <c:v>Hustadvika</c:v>
                </c:pt>
                <c:pt idx="16">
                  <c:v>HAREID</c:v>
                </c:pt>
                <c:pt idx="17">
                  <c:v>GJEMNES</c:v>
                </c:pt>
                <c:pt idx="18">
                  <c:v>ØRSTA</c:v>
                </c:pt>
                <c:pt idx="19">
                  <c:v>SUNNDAL</c:v>
                </c:pt>
                <c:pt idx="20">
                  <c:v>VESTNES</c:v>
                </c:pt>
                <c:pt idx="21">
                  <c:v>TINGVOLL</c:v>
                </c:pt>
                <c:pt idx="22">
                  <c:v>Molde</c:v>
                </c:pt>
                <c:pt idx="23">
                  <c:v>STRANDA</c:v>
                </c:pt>
                <c:pt idx="24">
                  <c:v>Volda</c:v>
                </c:pt>
                <c:pt idx="25">
                  <c:v>SURNADAL</c:v>
                </c:pt>
              </c:strCache>
            </c:strRef>
          </c:cat>
          <c:val>
            <c:numRef>
              <c:f>tilskudd_51_budsjettoversikt!$D$3:$D$28</c:f>
              <c:numCache>
                <c:formatCode>#,##0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2257</c:v>
                </c:pt>
                <c:pt idx="8">
                  <c:v>2893</c:v>
                </c:pt>
                <c:pt idx="9">
                  <c:v>11375</c:v>
                </c:pt>
                <c:pt idx="10">
                  <c:v>29603</c:v>
                </c:pt>
                <c:pt idx="11">
                  <c:v>39718</c:v>
                </c:pt>
                <c:pt idx="12">
                  <c:v>57719</c:v>
                </c:pt>
                <c:pt idx="13">
                  <c:v>76468</c:v>
                </c:pt>
                <c:pt idx="14">
                  <c:v>86391</c:v>
                </c:pt>
                <c:pt idx="15">
                  <c:v>100223</c:v>
                </c:pt>
                <c:pt idx="16">
                  <c:v>103069</c:v>
                </c:pt>
                <c:pt idx="17">
                  <c:v>109877</c:v>
                </c:pt>
                <c:pt idx="18">
                  <c:v>140963</c:v>
                </c:pt>
                <c:pt idx="19">
                  <c:v>268360</c:v>
                </c:pt>
                <c:pt idx="20">
                  <c:v>291598</c:v>
                </c:pt>
                <c:pt idx="21">
                  <c:v>304885</c:v>
                </c:pt>
                <c:pt idx="22">
                  <c:v>428595</c:v>
                </c:pt>
                <c:pt idx="23">
                  <c:v>466061</c:v>
                </c:pt>
                <c:pt idx="24">
                  <c:v>474334</c:v>
                </c:pt>
                <c:pt idx="25">
                  <c:v>1188444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E0-457A-85FF-19361986F9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6517775"/>
        <c:axId val="1075453855"/>
      </c:barChart>
      <c:catAx>
        <c:axId val="1086517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75453855"/>
        <c:crosses val="autoZero"/>
        <c:auto val="1"/>
        <c:lblAlgn val="ctr"/>
        <c:lblOffset val="100"/>
        <c:noMultiLvlLbl val="0"/>
      </c:catAx>
      <c:valAx>
        <c:axId val="10754538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Kroner</a:t>
                </a:r>
              </a:p>
            </c:rich>
          </c:tx>
          <c:layout>
            <c:manualLayout>
              <c:xMode val="edge"/>
              <c:yMode val="edge"/>
              <c:x val="5.2585451358457491E-2"/>
              <c:y val="1.695438988185863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86517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'Ark1'!$O$3</c:f>
              <c:strCache>
                <c:ptCount val="1"/>
                <c:pt idx="0">
                  <c:v>Nyplanting daa</c:v>
                </c:pt>
              </c:strCache>
            </c:strRef>
          </c:tx>
          <c:spPr>
            <a:ln w="38100" cap="flat" cmpd="dbl" algn="ctr">
              <a:solidFill>
                <a:schemeClr val="accent4"/>
              </a:solidFill>
              <a:miter lim="800000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'Ark1'!$N$4:$N$27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'Ark1'!$O$4:$O$27</c:f>
              <c:numCache>
                <c:formatCode>General</c:formatCode>
                <c:ptCount val="24"/>
                <c:pt idx="0">
                  <c:v>3528</c:v>
                </c:pt>
                <c:pt idx="1">
                  <c:v>3750</c:v>
                </c:pt>
                <c:pt idx="2">
                  <c:v>3102</c:v>
                </c:pt>
                <c:pt idx="3">
                  <c:v>1730</c:v>
                </c:pt>
                <c:pt idx="4">
                  <c:v>1622</c:v>
                </c:pt>
                <c:pt idx="5">
                  <c:v>1014</c:v>
                </c:pt>
                <c:pt idx="6">
                  <c:v>1074</c:v>
                </c:pt>
                <c:pt idx="7">
                  <c:v>1408</c:v>
                </c:pt>
                <c:pt idx="8">
                  <c:v>1703</c:v>
                </c:pt>
                <c:pt idx="9">
                  <c:v>1140</c:v>
                </c:pt>
                <c:pt idx="10">
                  <c:v>1138</c:v>
                </c:pt>
                <c:pt idx="11">
                  <c:v>1328</c:v>
                </c:pt>
                <c:pt idx="12">
                  <c:v>1602</c:v>
                </c:pt>
                <c:pt idx="13">
                  <c:v>1748</c:v>
                </c:pt>
                <c:pt idx="14">
                  <c:v>2640</c:v>
                </c:pt>
                <c:pt idx="15">
                  <c:v>2771</c:v>
                </c:pt>
                <c:pt idx="16">
                  <c:v>3351</c:v>
                </c:pt>
                <c:pt idx="17">
                  <c:v>3113</c:v>
                </c:pt>
                <c:pt idx="18">
                  <c:v>4170</c:v>
                </c:pt>
                <c:pt idx="19">
                  <c:v>3344</c:v>
                </c:pt>
                <c:pt idx="20">
                  <c:v>3834</c:v>
                </c:pt>
                <c:pt idx="21">
                  <c:v>2968</c:v>
                </c:pt>
                <c:pt idx="22">
                  <c:v>5697</c:v>
                </c:pt>
                <c:pt idx="23">
                  <c:v>4783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37-42A9-9C96-C21FC2C2ABFC}"/>
            </c:ext>
          </c:extLst>
        </c:ser>
        <c:ser>
          <c:idx val="2"/>
          <c:order val="2"/>
          <c:tx>
            <c:strRef>
              <c:f>'Ark1'!$P$3</c:f>
              <c:strCache>
                <c:ptCount val="1"/>
                <c:pt idx="0">
                  <c:v>Hogstareal gran</c:v>
                </c:pt>
              </c:strCache>
            </c:strRef>
          </c:tx>
          <c:spPr>
            <a:ln w="38100" cap="flat" cmpd="dbl" algn="ctr">
              <a:solidFill>
                <a:schemeClr val="accent6"/>
              </a:solidFill>
              <a:miter lim="800000"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'Ark1'!$N$4:$N$27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'Ark1'!$P$4:$P$27</c:f>
              <c:numCache>
                <c:formatCode>General</c:formatCode>
                <c:ptCount val="24"/>
                <c:pt idx="0">
                  <c:v>812.16</c:v>
                </c:pt>
                <c:pt idx="1">
                  <c:v>894.8</c:v>
                </c:pt>
                <c:pt idx="2">
                  <c:v>797.16</c:v>
                </c:pt>
                <c:pt idx="3">
                  <c:v>796.18</c:v>
                </c:pt>
                <c:pt idx="4">
                  <c:v>511.1</c:v>
                </c:pt>
                <c:pt idx="5">
                  <c:v>715</c:v>
                </c:pt>
                <c:pt idx="6">
                  <c:v>665.3</c:v>
                </c:pt>
                <c:pt idx="7">
                  <c:v>900.46</c:v>
                </c:pt>
                <c:pt idx="8">
                  <c:v>1125.44</c:v>
                </c:pt>
                <c:pt idx="9">
                  <c:v>790.94</c:v>
                </c:pt>
                <c:pt idx="10">
                  <c:v>1626.96</c:v>
                </c:pt>
                <c:pt idx="11">
                  <c:v>1941.96</c:v>
                </c:pt>
                <c:pt idx="12">
                  <c:v>3199.26</c:v>
                </c:pt>
                <c:pt idx="13">
                  <c:v>3200.5</c:v>
                </c:pt>
                <c:pt idx="14">
                  <c:v>4095.22</c:v>
                </c:pt>
                <c:pt idx="15">
                  <c:v>4515.5600000000004</c:v>
                </c:pt>
                <c:pt idx="16">
                  <c:v>5650</c:v>
                </c:pt>
                <c:pt idx="17">
                  <c:v>4395.5200000000004</c:v>
                </c:pt>
                <c:pt idx="18">
                  <c:v>4762.3</c:v>
                </c:pt>
                <c:pt idx="19">
                  <c:v>4984.9399999999996</c:v>
                </c:pt>
                <c:pt idx="20">
                  <c:v>5109.08</c:v>
                </c:pt>
                <c:pt idx="21">
                  <c:v>5026.04</c:v>
                </c:pt>
                <c:pt idx="22">
                  <c:v>4866.1000000000004</c:v>
                </c:pt>
                <c:pt idx="23">
                  <c:v>5161.92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37-42A9-9C96-C21FC2C2AB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52060128"/>
        <c:axId val="569192207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'Ark1'!$N$3</c15:sqref>
                        </c15:formulaRef>
                      </c:ext>
                    </c:extLst>
                    <c:strCache>
                      <c:ptCount val="1"/>
                      <c:pt idx="0">
                        <c:v>År</c:v>
                      </c:pt>
                    </c:strCache>
                  </c:strRef>
                </c:tx>
                <c:spPr>
                  <a:ln w="38100" cap="flat" cmpd="dbl" algn="ctr">
                    <a:solidFill>
                      <a:schemeClr val="accent2"/>
                    </a:solidFill>
                    <a:miter lim="800000"/>
                  </a:ln>
                  <a:effectLst/>
                </c:spPr>
                <c:marker>
                  <c:symbol val="circle"/>
                  <c:size val="6"/>
                  <c:spPr>
                    <a:solidFill>
                      <a:schemeClr val="accent2"/>
                    </a:solidFill>
                    <a:ln w="9525" cap="flat" cmpd="sng" algn="ctr">
                      <a:solidFill>
                        <a:schemeClr val="lt1"/>
                      </a:solidFill>
                      <a:round/>
                    </a:ln>
                    <a:effectLst/>
                  </c:spPr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b-NO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'Ark1'!$N$4:$N$27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'Ark1'!$N$4:$N$27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1337-42A9-9C96-C21FC2C2ABFC}"/>
                  </c:ext>
                </c:extLst>
              </c15:ser>
            </c15:filteredLineSeries>
          </c:ext>
        </c:extLst>
      </c:lineChart>
      <c:catAx>
        <c:axId val="352060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69192207"/>
        <c:crosses val="autoZero"/>
        <c:auto val="1"/>
        <c:lblAlgn val="ctr"/>
        <c:lblOffset val="100"/>
        <c:noMultiLvlLbl val="0"/>
      </c:catAx>
      <c:valAx>
        <c:axId val="569192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Daa</a:t>
                </a:r>
              </a:p>
            </c:rich>
          </c:tx>
          <c:layout>
            <c:manualLayout>
              <c:xMode val="edge"/>
              <c:yMode val="edge"/>
              <c:x val="3.0064423087393728E-2"/>
              <c:y val="1.13147685807566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5206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Ferdigmeldte vegar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'Ark1'!$C$4</c:f>
              <c:strCache>
                <c:ptCount val="1"/>
                <c:pt idx="0">
                  <c:v>Traktorvegar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'Ark1'!$B$5:$B$28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'Ark1'!$C$5:$C$28</c:f>
              <c:numCache>
                <c:formatCode>General</c:formatCode>
                <c:ptCount val="24"/>
                <c:pt idx="0">
                  <c:v>20386</c:v>
                </c:pt>
                <c:pt idx="1">
                  <c:v>18243</c:v>
                </c:pt>
                <c:pt idx="2">
                  <c:v>23402</c:v>
                </c:pt>
                <c:pt idx="3">
                  <c:v>30659</c:v>
                </c:pt>
                <c:pt idx="4">
                  <c:v>17684</c:v>
                </c:pt>
                <c:pt idx="5">
                  <c:v>10080</c:v>
                </c:pt>
                <c:pt idx="6">
                  <c:v>8047</c:v>
                </c:pt>
                <c:pt idx="7">
                  <c:v>4725</c:v>
                </c:pt>
                <c:pt idx="8">
                  <c:v>3330</c:v>
                </c:pt>
                <c:pt idx="9">
                  <c:v>3900</c:v>
                </c:pt>
                <c:pt idx="10">
                  <c:v>3207</c:v>
                </c:pt>
                <c:pt idx="11">
                  <c:v>8600</c:v>
                </c:pt>
                <c:pt idx="12">
                  <c:v>3474</c:v>
                </c:pt>
                <c:pt idx="13">
                  <c:v>5205</c:v>
                </c:pt>
                <c:pt idx="14">
                  <c:v>8540</c:v>
                </c:pt>
                <c:pt idx="15">
                  <c:v>4144</c:v>
                </c:pt>
                <c:pt idx="16">
                  <c:v>1090</c:v>
                </c:pt>
                <c:pt idx="17">
                  <c:v>1350</c:v>
                </c:pt>
                <c:pt idx="18">
                  <c:v>0</c:v>
                </c:pt>
                <c:pt idx="19">
                  <c:v>0</c:v>
                </c:pt>
                <c:pt idx="20">
                  <c:v>4751</c:v>
                </c:pt>
                <c:pt idx="21">
                  <c:v>400</c:v>
                </c:pt>
                <c:pt idx="22">
                  <c:v>1900</c:v>
                </c:pt>
                <c:pt idx="23">
                  <c:v>2465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F8-4885-975E-45AD0F8D3531}"/>
            </c:ext>
          </c:extLst>
        </c:ser>
        <c:ser>
          <c:idx val="2"/>
          <c:order val="2"/>
          <c:tx>
            <c:strRef>
              <c:f>'Ark1'!$D$4</c:f>
              <c:strCache>
                <c:ptCount val="1"/>
                <c:pt idx="0">
                  <c:v>Bilvegar 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'Ark1'!$B$5:$B$28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'Ark1'!$D$5:$D$28</c:f>
              <c:numCache>
                <c:formatCode>General</c:formatCode>
                <c:ptCount val="24"/>
                <c:pt idx="0">
                  <c:v>15940</c:v>
                </c:pt>
                <c:pt idx="1">
                  <c:v>16658</c:v>
                </c:pt>
                <c:pt idx="2">
                  <c:v>10175</c:v>
                </c:pt>
                <c:pt idx="3">
                  <c:v>9829</c:v>
                </c:pt>
                <c:pt idx="4">
                  <c:v>4550</c:v>
                </c:pt>
                <c:pt idx="5">
                  <c:v>4600</c:v>
                </c:pt>
                <c:pt idx="6">
                  <c:v>10552</c:v>
                </c:pt>
                <c:pt idx="7">
                  <c:v>785</c:v>
                </c:pt>
                <c:pt idx="8">
                  <c:v>11868</c:v>
                </c:pt>
                <c:pt idx="9">
                  <c:v>9845</c:v>
                </c:pt>
                <c:pt idx="10">
                  <c:v>10882</c:v>
                </c:pt>
                <c:pt idx="11">
                  <c:v>8397</c:v>
                </c:pt>
                <c:pt idx="12">
                  <c:v>9230</c:v>
                </c:pt>
                <c:pt idx="13">
                  <c:v>16035</c:v>
                </c:pt>
                <c:pt idx="14">
                  <c:v>11262</c:v>
                </c:pt>
                <c:pt idx="15">
                  <c:v>9779</c:v>
                </c:pt>
                <c:pt idx="16">
                  <c:v>20945</c:v>
                </c:pt>
                <c:pt idx="17">
                  <c:v>7323</c:v>
                </c:pt>
                <c:pt idx="18">
                  <c:v>12428</c:v>
                </c:pt>
                <c:pt idx="19">
                  <c:v>8496</c:v>
                </c:pt>
                <c:pt idx="20">
                  <c:v>8850</c:v>
                </c:pt>
                <c:pt idx="21">
                  <c:v>10165</c:v>
                </c:pt>
                <c:pt idx="22">
                  <c:v>8658</c:v>
                </c:pt>
                <c:pt idx="23">
                  <c:v>14316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F8-4885-975E-45AD0F8D3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5593391"/>
        <c:axId val="1193304399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'Ark1'!$B$4</c15:sqref>
                        </c15:formulaRef>
                      </c:ext>
                    </c:extLst>
                    <c:strCache>
                      <c:ptCount val="1"/>
                      <c:pt idx="0">
                        <c:v>År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'Ark1'!$B$5:$B$28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'Ark1'!$B$5:$B$28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E0F8-4885-975E-45AD0F8D3531}"/>
                  </c:ext>
                </c:extLst>
              </c15:ser>
            </c15:filteredLineSeries>
          </c:ext>
        </c:extLst>
      </c:lineChart>
      <c:catAx>
        <c:axId val="91559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93304399"/>
        <c:crosses val="autoZero"/>
        <c:auto val="1"/>
        <c:lblAlgn val="ctr"/>
        <c:lblOffset val="100"/>
        <c:noMultiLvlLbl val="0"/>
      </c:catAx>
      <c:valAx>
        <c:axId val="1193304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Meter</a:t>
                </a:r>
              </a:p>
            </c:rich>
          </c:tx>
          <c:layout>
            <c:manualLayout>
              <c:xMode val="edge"/>
              <c:yMode val="edge"/>
              <c:x val="6.2861869313482213E-2"/>
              <c:y val="2.616748036029175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15593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Innestående</a:t>
            </a:r>
            <a:r>
              <a:rPr lang="nb-NO" baseline="0"/>
              <a:t> skogfond og renteinntekter M&amp;R</a:t>
            </a:r>
            <a:endParaRPr lang="nb-NO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24168140142676883"/>
          <c:y val="9.4559708287731123E-2"/>
          <c:w val="0.54035388468649037"/>
          <c:h val="0.73191735199001029"/>
        </c:manualLayout>
      </c:layout>
      <c:lineChart>
        <c:grouping val="standard"/>
        <c:varyColors val="0"/>
        <c:ser>
          <c:idx val="0"/>
          <c:order val="0"/>
          <c:tx>
            <c:strRef>
              <c:f>'Ark1'!$F$7</c:f>
              <c:strCache>
                <c:ptCount val="1"/>
                <c:pt idx="0">
                  <c:v>Saldo pr 31.12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'Ark1'!$E$8:$E$16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'Ark1'!$F$8:$F$16</c:f>
              <c:numCache>
                <c:formatCode>_-[$kr-414]\ * #\ ##0.00_-;\-[$kr-414]\ * #\ ##0.00_-;_-[$kr-414]\ * "-"??_-;_-@_-</c:formatCode>
                <c:ptCount val="9"/>
                <c:pt idx="0">
                  <c:v>35703040</c:v>
                </c:pt>
                <c:pt idx="1">
                  <c:v>43803802</c:v>
                </c:pt>
                <c:pt idx="2">
                  <c:v>49093686</c:v>
                </c:pt>
                <c:pt idx="3">
                  <c:v>54952309</c:v>
                </c:pt>
                <c:pt idx="4">
                  <c:v>59499861</c:v>
                </c:pt>
                <c:pt idx="5">
                  <c:v>64218501</c:v>
                </c:pt>
                <c:pt idx="6">
                  <c:v>73555397</c:v>
                </c:pt>
                <c:pt idx="7">
                  <c:v>83000000</c:v>
                </c:pt>
                <c:pt idx="8">
                  <c:v>97000000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BC-4BC8-82EA-2AB4AB722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6692408"/>
        <c:axId val="556692080"/>
      </c:lineChart>
      <c:lineChart>
        <c:grouping val="standard"/>
        <c:varyColors val="0"/>
        <c:ser>
          <c:idx val="1"/>
          <c:order val="1"/>
          <c:tx>
            <c:strRef>
              <c:f>'Ark1'!$G$7</c:f>
              <c:strCache>
                <c:ptCount val="1"/>
                <c:pt idx="0">
                  <c:v>Innvunne renter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'Ark1'!$G$8:$G$16</c:f>
              <c:numCache>
                <c:formatCode>_-[$kr-414]\ * #\ ##0.00_-;\-[$kr-414]\ * #\ ##0.00_-;_-[$kr-414]\ * "-"??_-;_-@_-</c:formatCode>
                <c:ptCount val="9"/>
                <c:pt idx="0">
                  <c:v>530153</c:v>
                </c:pt>
                <c:pt idx="1">
                  <c:v>537350</c:v>
                </c:pt>
                <c:pt idx="2">
                  <c:v>702130</c:v>
                </c:pt>
                <c:pt idx="3">
                  <c:v>717131</c:v>
                </c:pt>
                <c:pt idx="4">
                  <c:v>783540</c:v>
                </c:pt>
                <c:pt idx="5">
                  <c:v>496106</c:v>
                </c:pt>
                <c:pt idx="6">
                  <c:v>278896</c:v>
                </c:pt>
                <c:pt idx="7">
                  <c:v>1300000</c:v>
                </c:pt>
                <c:pt idx="8">
                  <c:v>3605000</c:v>
                </c:pt>
              </c:numCache>
            </c:numRef>
          </c:cat>
          <c:val>
            <c:numRef>
              <c:f>'Ark1'!$G$8:$G$16</c:f>
              <c:numCache>
                <c:formatCode>_-[$kr-414]\ * #\ ##0.00_-;\-[$kr-414]\ * #\ ##0.00_-;_-[$kr-414]\ * "-"??_-;_-@_-</c:formatCode>
                <c:ptCount val="9"/>
                <c:pt idx="0">
                  <c:v>530153</c:v>
                </c:pt>
                <c:pt idx="1">
                  <c:v>537350</c:v>
                </c:pt>
                <c:pt idx="2">
                  <c:v>702130</c:v>
                </c:pt>
                <c:pt idx="3">
                  <c:v>717131</c:v>
                </c:pt>
                <c:pt idx="4">
                  <c:v>783540</c:v>
                </c:pt>
                <c:pt idx="5">
                  <c:v>496106</c:v>
                </c:pt>
                <c:pt idx="6">
                  <c:v>278896</c:v>
                </c:pt>
                <c:pt idx="7">
                  <c:v>1300000</c:v>
                </c:pt>
                <c:pt idx="8">
                  <c:v>3605000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BC-4BC8-82EA-2AB4AB722A0A}"/>
            </c:ext>
          </c:extLst>
        </c:ser>
        <c:ser>
          <c:idx val="2"/>
          <c:order val="2"/>
          <c:tx>
            <c:strRef>
              <c:f>'Ark1'!$H$7</c:f>
              <c:strCache>
                <c:ptCount val="1"/>
                <c:pt idx="0">
                  <c:v>Stipulert innvunne renter</c:v>
                </c:pt>
              </c:strCache>
            </c:strRef>
          </c:tx>
          <c:spPr>
            <a:ln w="28575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'Ark1'!$G$8:$G$16</c:f>
              <c:numCache>
                <c:formatCode>_-[$kr-414]\ * #\ ##0.00_-;\-[$kr-414]\ * #\ ##0.00_-;_-[$kr-414]\ * "-"??_-;_-@_-</c:formatCode>
                <c:ptCount val="9"/>
                <c:pt idx="0">
                  <c:v>530153</c:v>
                </c:pt>
                <c:pt idx="1">
                  <c:v>537350</c:v>
                </c:pt>
                <c:pt idx="2">
                  <c:v>702130</c:v>
                </c:pt>
                <c:pt idx="3">
                  <c:v>717131</c:v>
                </c:pt>
                <c:pt idx="4">
                  <c:v>783540</c:v>
                </c:pt>
                <c:pt idx="5">
                  <c:v>496106</c:v>
                </c:pt>
                <c:pt idx="6">
                  <c:v>278896</c:v>
                </c:pt>
                <c:pt idx="7">
                  <c:v>1300000</c:v>
                </c:pt>
                <c:pt idx="8">
                  <c:v>3605000</c:v>
                </c:pt>
              </c:numCache>
            </c:numRef>
          </c:cat>
          <c:val>
            <c:numRef>
              <c:f>'Ark1'!$H$8:$H$16</c:f>
              <c:numCache>
                <c:formatCode>General</c:formatCode>
                <c:ptCount val="9"/>
                <c:pt idx="6" formatCode="&quot;kr&quot;#,##0_);[Red]\(&quot;kr&quot;#,##0\)">
                  <c:v>278896</c:v>
                </c:pt>
                <c:pt idx="7" formatCode="&quot;kr&quot;#,##0_);[Red]\(&quot;kr&quot;#,##0\)">
                  <c:v>1300000</c:v>
                </c:pt>
                <c:pt idx="8" formatCode="&quot;kr&quot;#,##0_);[Red]\(&quot;kr&quot;#,##0\)">
                  <c:v>2500000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EBC-4BC8-82EA-2AB4AB722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4007944"/>
        <c:axId val="558155240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'Ark1'!$I$7</c15:sqref>
                        </c15:formulaRef>
                      </c:ext>
                    </c:extLst>
                    <c:strCache>
                      <c:ptCount val="1"/>
                      <c:pt idx="0">
                        <c:v>Faktiske renter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'Ark1'!$G$8:$G$16</c15:sqref>
                        </c15:formulaRef>
                      </c:ext>
                    </c:extLst>
                    <c:numCache>
                      <c:formatCode>_-[$kr-414]\ * #\ ##0.00_-;\-[$kr-414]\ * #\ ##0.00_-;_-[$kr-414]\ * "-"??_-;_-@_-</c:formatCode>
                      <c:ptCount val="9"/>
                      <c:pt idx="0">
                        <c:v>530153</c:v>
                      </c:pt>
                      <c:pt idx="1">
                        <c:v>537350</c:v>
                      </c:pt>
                      <c:pt idx="2">
                        <c:v>702130</c:v>
                      </c:pt>
                      <c:pt idx="3">
                        <c:v>717131</c:v>
                      </c:pt>
                      <c:pt idx="4">
                        <c:v>783540</c:v>
                      </c:pt>
                      <c:pt idx="5">
                        <c:v>496106</c:v>
                      </c:pt>
                      <c:pt idx="6">
                        <c:v>278896</c:v>
                      </c:pt>
                      <c:pt idx="7">
                        <c:v>1300000</c:v>
                      </c:pt>
                      <c:pt idx="8">
                        <c:v>3605000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'Ark1'!$E$15:$E$16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2022</c:v>
                      </c:pt>
                      <c:pt idx="1">
                        <c:v>2023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EBC-4BC8-82EA-2AB4AB722A0A}"/>
                  </c:ext>
                </c:extLst>
              </c15:ser>
            </c15:filteredLineSeries>
          </c:ext>
        </c:extLst>
      </c:lineChart>
      <c:catAx>
        <c:axId val="55669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6692080"/>
        <c:crosses val="autoZero"/>
        <c:auto val="1"/>
        <c:lblAlgn val="ctr"/>
        <c:lblOffset val="100"/>
        <c:noMultiLvlLbl val="0"/>
      </c:catAx>
      <c:valAx>
        <c:axId val="55669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Saldo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[$kr-414]\ * #,##0_-;\-[$kr-414]\ * #,##0_-;_-[$kr-414]\ * &quot;-&quot;_-;_-@_-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56692408"/>
        <c:crosses val="autoZero"/>
        <c:crossBetween val="between"/>
      </c:valAx>
      <c:valAx>
        <c:axId val="5581552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b-NO"/>
                  <a:t>Innvunne renter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_-[$kr-414]\ * #,##0_-;\-[$kr-414]\ * #,##0_-;_-[$kr-414]\ * &quot;-&quot;_-;_-@_-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4007944"/>
        <c:crosses val="max"/>
        <c:crossBetween val="between"/>
      </c:valAx>
      <c:catAx>
        <c:axId val="804007944"/>
        <c:scaling>
          <c:orientation val="minMax"/>
        </c:scaling>
        <c:delete val="1"/>
        <c:axPos val="b"/>
        <c:numFmt formatCode="_-[$kr-414]\ * #\ ##0.00_-;\-[$kr-414]\ * #\ ##0.00_-;_-[$kr-414]\ * &quot;-&quot;??_-;_-@_-" sourceLinked="1"/>
        <c:majorTickMark val="out"/>
        <c:minorTickMark val="none"/>
        <c:tickLblPos val="nextTo"/>
        <c:crossAx val="5581552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05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Justis og </a:t>
          </a:r>
          <a:br>
            <a:rPr lang="nb-NO" sz="1000" dirty="0"/>
          </a:br>
          <a:r>
            <a:rPr lang="nb-NO" sz="1000" dirty="0"/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Helse 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chemeClr val="accent1"/>
        </a:solidFill>
      </dgm:spPr>
      <dgm:t>
        <a:bodyPr/>
        <a:lstStyle/>
        <a:p>
          <a:r>
            <a:rPr lang="nb-NO" sz="1000" dirty="0"/>
            <a:t>Oppvekst og utdanning</a:t>
          </a:r>
          <a:endParaRPr lang="nb-NO" sz="800" dirty="0"/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dirty="0"/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chemeClr val="accent1"/>
        </a:solidFill>
      </dgm:spPr>
      <dgm:t>
        <a:bodyPr/>
        <a:lstStyle/>
        <a:p>
          <a:r>
            <a:rPr lang="nb-NO" sz="1050" dirty="0"/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20731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X="-58011" custLinFactNeighborX="-100000" custLinFactNeighborY="-191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79753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4FF6F-089A-4D4E-93BF-C3F1C05EB5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DF0E28-7F03-47C9-BE2A-3E1C280F7C0C}">
      <dgm:prSet phldrT="[Tekst]" custT="1"/>
      <dgm:spPr>
        <a:solidFill>
          <a:schemeClr val="tx1"/>
        </a:solidFill>
      </dgm:spPr>
      <dgm:t>
        <a:bodyPr anchor="ctr"/>
        <a:lstStyle/>
        <a:p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Embetsleiing</a:t>
          </a:r>
        </a:p>
      </dgm:t>
    </dgm:pt>
    <dgm:pt modelId="{1D57F6C1-B8A5-4F3C-86C0-7BCFFF6BD330}" type="parTrans" cxnId="{DAD31F30-2C5B-4DE4-98A7-FFEF06D6E47D}">
      <dgm:prSet/>
      <dgm:spPr/>
      <dgm:t>
        <a:bodyPr/>
        <a:lstStyle/>
        <a:p>
          <a:endParaRPr lang="nb-NO"/>
        </a:p>
      </dgm:t>
    </dgm:pt>
    <dgm:pt modelId="{93325594-2B3A-4FF9-A108-C80CAFA939D9}" type="sibTrans" cxnId="{DAD31F30-2C5B-4DE4-98A7-FFEF06D6E47D}">
      <dgm:prSet custT="1"/>
      <dgm:spPr>
        <a:ln>
          <a:solidFill>
            <a:schemeClr val="tx1"/>
          </a:solidFill>
          <a:prstDash val="sysDot"/>
        </a:ln>
      </dgm:spPr>
      <dgm:t>
        <a:bodyPr/>
        <a:lstStyle/>
        <a:p>
          <a:endParaRPr lang="nb-NO"/>
        </a:p>
      </dgm:t>
    </dgm:pt>
    <dgm:pt modelId="{4979C5B7-ED4F-4BC1-9551-65903E80FDE2}" type="asst">
      <dgm:prSet phldrT="[Tekst]"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400" dirty="0"/>
            <a:t>Administrasjon</a:t>
          </a:r>
        </a:p>
      </dgm:t>
    </dgm:pt>
    <dgm:pt modelId="{5251EA3F-89EC-4743-A003-15A6A41BAA58}" type="parTrans" cxnId="{1A462818-CF07-49A1-9B17-2C3FAD148D5B}">
      <dgm:prSet/>
      <dgm:spPr/>
      <dgm:t>
        <a:bodyPr/>
        <a:lstStyle/>
        <a:p>
          <a:endParaRPr lang="nb-NO"/>
        </a:p>
      </dgm:t>
    </dgm:pt>
    <dgm:pt modelId="{9A358E67-1699-49A4-A080-64D0AB99AA50}" type="sibTrans" cxnId="{1A462818-CF07-49A1-9B17-2C3FAD148D5B}">
      <dgm:prSet custT="1"/>
      <dgm:spPr>
        <a:ln>
          <a:solidFill>
            <a:schemeClr val="tx1">
              <a:lumMod val="90000"/>
              <a:lumOff val="10000"/>
            </a:schemeClr>
          </a:solidFill>
          <a:prstDash val="sysDot"/>
        </a:ln>
      </dgm:spPr>
      <dgm:t>
        <a:bodyPr/>
        <a:lstStyle/>
        <a:p>
          <a:pPr algn="l"/>
          <a:endParaRPr lang="nb-NO" sz="800" dirty="0"/>
        </a:p>
      </dgm:t>
    </dgm:pt>
    <dgm:pt modelId="{AF9041BD-C952-4B86-A894-89148F6C266A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dirty="0">
              <a:solidFill>
                <a:srgbClr val="000000"/>
              </a:solidFill>
            </a:rPr>
            <a:t>Justis og </a:t>
          </a:r>
          <a:br>
            <a:rPr lang="nb-NO" sz="1400" dirty="0">
              <a:solidFill>
                <a:srgbClr val="000000"/>
              </a:solidFill>
            </a:rPr>
          </a:br>
          <a:r>
            <a:rPr lang="nb-NO" sz="1400" dirty="0">
              <a:solidFill>
                <a:srgbClr val="000000"/>
              </a:solidFill>
            </a:rPr>
            <a:t>verjemål</a:t>
          </a:r>
        </a:p>
      </dgm:t>
    </dgm:pt>
    <dgm:pt modelId="{36C0BA03-B3F1-4EFA-A62F-84B733E6686C}" type="parTrans" cxnId="{A4D874BF-96C6-4A0A-A2CB-17ABAC0E1FBA}">
      <dgm:prSet/>
      <dgm:spPr/>
      <dgm:t>
        <a:bodyPr/>
        <a:lstStyle/>
        <a:p>
          <a:endParaRPr lang="nb-NO"/>
        </a:p>
      </dgm:t>
    </dgm:pt>
    <dgm:pt modelId="{414D6496-57F0-4C69-9D0A-7BCAF1F387C5}" type="sibTrans" cxnId="{A4D874BF-96C6-4A0A-A2CB-17ABAC0E1FBA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249FCF1-CCE9-4FA2-88E8-C45F2F78328C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Helse</a:t>
          </a:r>
          <a:r>
            <a:rPr lang="nb-NO" sz="105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sosial</a:t>
          </a:r>
        </a:p>
      </dgm:t>
    </dgm:pt>
    <dgm:pt modelId="{73C78F6B-6131-4677-93E5-E8A94F0D52F0}" type="parTrans" cxnId="{24E74616-6731-4DDD-8C02-723EAF961BC8}">
      <dgm:prSet/>
      <dgm:spPr/>
      <dgm:t>
        <a:bodyPr/>
        <a:lstStyle/>
        <a:p>
          <a:endParaRPr lang="nb-NO"/>
        </a:p>
      </dgm:t>
    </dgm:pt>
    <dgm:pt modelId="{3042B69E-6359-486B-8621-FEE603BF1B9C}" type="sibTrans" cxnId="{24E74616-6731-4DDD-8C02-723EAF961BC8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D0344DDC-8F55-4033-A6F4-FD81D681618A}">
      <dgm:prSet phldrT="[Tekst]"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Oppvekst</a:t>
          </a:r>
          <a:r>
            <a:rPr lang="nb-NO" sz="100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utdanning</a:t>
          </a:r>
        </a:p>
      </dgm:t>
    </dgm:pt>
    <dgm:pt modelId="{C629C5F7-014C-465C-9F44-7F7ED9C0D3AC}" type="parTrans" cxnId="{C83345F7-C9D7-4582-AF81-5E52F4A2143B}">
      <dgm:prSet/>
      <dgm:spPr/>
      <dgm:t>
        <a:bodyPr/>
        <a:lstStyle/>
        <a:p>
          <a:endParaRPr lang="nb-NO"/>
        </a:p>
      </dgm:t>
    </dgm:pt>
    <dgm:pt modelId="{016316BA-4626-478F-B619-4F74B90C64FF}" type="sibTrans" cxnId="{C83345F7-C9D7-4582-AF81-5E52F4A2143B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9819CD3-02A0-40A1-B8E6-86EAAEC2805B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Samordning</a:t>
          </a:r>
        </a:p>
      </dgm:t>
    </dgm:pt>
    <dgm:pt modelId="{755A17E0-002C-4D8F-B3AE-45B127348748}" type="parTrans" cxnId="{677E70E9-64CA-471A-BCD2-C53347F72DC7}">
      <dgm:prSet/>
      <dgm:spPr/>
      <dgm:t>
        <a:bodyPr/>
        <a:lstStyle/>
        <a:p>
          <a:endParaRPr lang="nb-NO"/>
        </a:p>
      </dgm:t>
    </dgm:pt>
    <dgm:pt modelId="{9D075618-2A17-4660-A0D9-BDBDC210E676}" type="sibTrans" cxnId="{677E70E9-64CA-471A-BCD2-C53347F72DC7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72C476B0-F20A-4EF5-BE1E-2645092B995D}">
      <dgm:prSet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Miljøvern</a:t>
          </a:r>
        </a:p>
      </dgm:t>
    </dgm:pt>
    <dgm:pt modelId="{502E90F9-E424-48C6-8D41-00118DE56928}" type="parTrans" cxnId="{2651820C-F4E9-4CC4-99A6-F14A52D89E3E}">
      <dgm:prSet/>
      <dgm:spPr/>
      <dgm:t>
        <a:bodyPr/>
        <a:lstStyle/>
        <a:p>
          <a:endParaRPr lang="nb-NO"/>
        </a:p>
      </dgm:t>
    </dgm:pt>
    <dgm:pt modelId="{328CCD12-1967-44E8-ADD3-6F0E8339E938}" type="sibTrans" cxnId="{2651820C-F4E9-4CC4-99A6-F14A52D89E3E}">
      <dgm:prSet custT="1"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B7BD07FB-4A52-4F46-B7CF-45288A060C8B}">
      <dgm:prSet custT="1"/>
      <dgm:spPr>
        <a:solidFill>
          <a:srgbClr val="00ADBA">
            <a:alpha val="69804"/>
          </a:srgbClr>
        </a:solidFill>
        <a:ln>
          <a:noFill/>
        </a:ln>
      </dgm:spPr>
      <dgm:t>
        <a:bodyPr/>
        <a:lstStyle/>
        <a:p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Landbruk</a:t>
          </a:r>
        </a:p>
      </dgm:t>
    </dgm:pt>
    <dgm:pt modelId="{01E3AB34-70C7-4DF5-9D46-DD82E07704A7}" type="parTrans" cxnId="{E491CD53-40BC-4777-9FDB-C68678E25FCF}">
      <dgm:prSet/>
      <dgm:spPr/>
      <dgm:t>
        <a:bodyPr/>
        <a:lstStyle/>
        <a:p>
          <a:endParaRPr lang="nb-NO"/>
        </a:p>
      </dgm:t>
    </dgm:pt>
    <dgm:pt modelId="{C2666936-01D9-4D82-8949-FB4E86C82636}" type="sibTrans" cxnId="{E491CD53-40BC-4777-9FDB-C68678E25FCF}">
      <dgm:prSet/>
      <dgm:spPr>
        <a:ln>
          <a:prstDash val="sysDot"/>
        </a:ln>
      </dgm:spPr>
      <dgm:t>
        <a:bodyPr/>
        <a:lstStyle/>
        <a:p>
          <a:endParaRPr lang="nb-NO"/>
        </a:p>
      </dgm:t>
    </dgm:pt>
    <dgm:pt modelId="{F8D21521-2520-469A-8BC7-26366F289E19}" type="asst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Samfunnstryggleik og </a:t>
          </a:r>
          <a:b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</a:b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beredskap</a:t>
          </a:r>
        </a:p>
      </dgm:t>
    </dgm:pt>
    <dgm:pt modelId="{EE204591-DBF7-4711-ACCD-C8AA22803244}" type="parTrans" cxnId="{F5DD8991-5E82-45A4-BAE5-BD3B0DCAA532}">
      <dgm:prSet/>
      <dgm:spPr/>
      <dgm:t>
        <a:bodyPr/>
        <a:lstStyle/>
        <a:p>
          <a:endParaRPr lang="nb-NO"/>
        </a:p>
      </dgm:t>
    </dgm:pt>
    <dgm:pt modelId="{C2B892DC-C6AF-460D-B582-6ECE19EA5CED}" type="sibTrans" cxnId="{F5DD8991-5E82-45A4-BAE5-BD3B0DCAA532}">
      <dgm:prSet/>
      <dgm:spPr/>
      <dgm:t>
        <a:bodyPr/>
        <a:lstStyle/>
        <a:p>
          <a:endParaRPr lang="nb-NO"/>
        </a:p>
      </dgm:t>
    </dgm:pt>
    <dgm:pt modelId="{308E7787-AEAE-47E6-B319-F46DBE97B87E}" type="pres">
      <dgm:prSet presAssocID="{CA04FF6F-089A-4D4E-93BF-C3F1C05EB5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D0963BC-344E-4AFA-B977-2DA25A174079}" type="pres">
      <dgm:prSet presAssocID="{02DF0E28-7F03-47C9-BE2A-3E1C280F7C0C}" presName="hierRoot1" presStyleCnt="0">
        <dgm:presLayoutVars>
          <dgm:hierBranch val="init"/>
        </dgm:presLayoutVars>
      </dgm:prSet>
      <dgm:spPr/>
    </dgm:pt>
    <dgm:pt modelId="{EFF44B3D-10D2-44A7-9380-403B7B9C901C}" type="pres">
      <dgm:prSet presAssocID="{02DF0E28-7F03-47C9-BE2A-3E1C280F7C0C}" presName="rootComposite1" presStyleCnt="0"/>
      <dgm:spPr/>
    </dgm:pt>
    <dgm:pt modelId="{E620FDF0-98E2-445C-A058-C1E52CB4FE8C}" type="pres">
      <dgm:prSet presAssocID="{02DF0E28-7F03-47C9-BE2A-3E1C280F7C0C}" presName="rootText1" presStyleLbl="node0" presStyleIdx="0" presStyleCnt="1" custScaleX="159168" custScaleY="66232" custLinFactNeighborX="-71" custLinFactNeighborY="67799">
        <dgm:presLayoutVars>
          <dgm:chPref val="3"/>
        </dgm:presLayoutVars>
      </dgm:prSet>
      <dgm:spPr/>
    </dgm:pt>
    <dgm:pt modelId="{48938E39-B82D-4BAA-9C2D-AC615B083773}" type="pres">
      <dgm:prSet presAssocID="{02DF0E28-7F03-47C9-BE2A-3E1C280F7C0C}" presName="rootConnector1" presStyleLbl="node1" presStyleIdx="0" presStyleCnt="0"/>
      <dgm:spPr/>
    </dgm:pt>
    <dgm:pt modelId="{3EA867F1-AC1B-459B-80F7-AEB6AB13D79D}" type="pres">
      <dgm:prSet presAssocID="{02DF0E28-7F03-47C9-BE2A-3E1C280F7C0C}" presName="hierChild2" presStyleCnt="0"/>
      <dgm:spPr/>
    </dgm:pt>
    <dgm:pt modelId="{E6EA9A81-E724-450C-A319-67A2806CFCDB}" type="pres">
      <dgm:prSet presAssocID="{36C0BA03-B3F1-4EFA-A62F-84B733E6686C}" presName="Name37" presStyleLbl="parChTrans1D2" presStyleIdx="0" presStyleCnt="8"/>
      <dgm:spPr/>
    </dgm:pt>
    <dgm:pt modelId="{D36DBCFD-5683-48F7-A318-5919B4766BDF}" type="pres">
      <dgm:prSet presAssocID="{AF9041BD-C952-4B86-A894-89148F6C266A}" presName="hierRoot2" presStyleCnt="0">
        <dgm:presLayoutVars>
          <dgm:hierBranch val="init"/>
        </dgm:presLayoutVars>
      </dgm:prSet>
      <dgm:spPr/>
    </dgm:pt>
    <dgm:pt modelId="{EF1C7893-7984-416E-8D5C-9008C7B6F879}" type="pres">
      <dgm:prSet presAssocID="{AF9041BD-C952-4B86-A894-89148F6C266A}" presName="rootComposite" presStyleCnt="0"/>
      <dgm:spPr/>
    </dgm:pt>
    <dgm:pt modelId="{909C95B6-E601-4D07-A8B9-4253AA4B192F}" type="pres">
      <dgm:prSet presAssocID="{AF9041BD-C952-4B86-A894-89148F6C266A}" presName="rootText" presStyleLbl="node2" presStyleIdx="0" presStyleCnt="5">
        <dgm:presLayoutVars>
          <dgm:chPref val="3"/>
        </dgm:presLayoutVars>
      </dgm:prSet>
      <dgm:spPr/>
    </dgm:pt>
    <dgm:pt modelId="{AE4389E1-B609-4079-BE33-9ECB31A0F409}" type="pres">
      <dgm:prSet presAssocID="{AF9041BD-C952-4B86-A894-89148F6C266A}" presName="rootConnector" presStyleLbl="node2" presStyleIdx="0" presStyleCnt="5"/>
      <dgm:spPr/>
    </dgm:pt>
    <dgm:pt modelId="{F68195F7-5F61-4FF3-84AD-DB2175C0DE5C}" type="pres">
      <dgm:prSet presAssocID="{AF9041BD-C952-4B86-A894-89148F6C266A}" presName="hierChild4" presStyleCnt="0"/>
      <dgm:spPr/>
    </dgm:pt>
    <dgm:pt modelId="{891ADEE0-7E88-4807-B2F2-F8F263D04E4C}" type="pres">
      <dgm:prSet presAssocID="{AF9041BD-C952-4B86-A894-89148F6C266A}" presName="hierChild5" presStyleCnt="0"/>
      <dgm:spPr/>
    </dgm:pt>
    <dgm:pt modelId="{8F425968-B942-43F4-A543-704E39F772DB}" type="pres">
      <dgm:prSet presAssocID="{73C78F6B-6131-4677-93E5-E8A94F0D52F0}" presName="Name37" presStyleLbl="parChTrans1D2" presStyleIdx="1" presStyleCnt="8"/>
      <dgm:spPr/>
    </dgm:pt>
    <dgm:pt modelId="{13CD0F20-8247-4ABA-8498-83920108F9EC}" type="pres">
      <dgm:prSet presAssocID="{F249FCF1-CCE9-4FA2-88E8-C45F2F78328C}" presName="hierRoot2" presStyleCnt="0">
        <dgm:presLayoutVars>
          <dgm:hierBranch val="init"/>
        </dgm:presLayoutVars>
      </dgm:prSet>
      <dgm:spPr/>
    </dgm:pt>
    <dgm:pt modelId="{EDED72D4-53A4-483E-B74A-DFE3360C7561}" type="pres">
      <dgm:prSet presAssocID="{F249FCF1-CCE9-4FA2-88E8-C45F2F78328C}" presName="rootComposite" presStyleCnt="0"/>
      <dgm:spPr/>
    </dgm:pt>
    <dgm:pt modelId="{CDDA0DEA-00AB-4476-B1F6-F3D5C4F5B05A}" type="pres">
      <dgm:prSet presAssocID="{F249FCF1-CCE9-4FA2-88E8-C45F2F78328C}" presName="rootText" presStyleLbl="node2" presStyleIdx="1" presStyleCnt="5">
        <dgm:presLayoutVars>
          <dgm:chPref val="3"/>
        </dgm:presLayoutVars>
      </dgm:prSet>
      <dgm:spPr/>
    </dgm:pt>
    <dgm:pt modelId="{7A59863C-2861-4554-B51D-123C8AA5A637}" type="pres">
      <dgm:prSet presAssocID="{F249FCF1-CCE9-4FA2-88E8-C45F2F78328C}" presName="rootConnector" presStyleLbl="node2" presStyleIdx="1" presStyleCnt="5"/>
      <dgm:spPr/>
    </dgm:pt>
    <dgm:pt modelId="{FF001A87-F164-47F4-983B-1BC94792FCE0}" type="pres">
      <dgm:prSet presAssocID="{F249FCF1-CCE9-4FA2-88E8-C45F2F78328C}" presName="hierChild4" presStyleCnt="0"/>
      <dgm:spPr/>
    </dgm:pt>
    <dgm:pt modelId="{EDF5DEF2-CEAB-4E1C-926E-B5C4B2E3A01E}" type="pres">
      <dgm:prSet presAssocID="{F249FCF1-CCE9-4FA2-88E8-C45F2F78328C}" presName="hierChild5" presStyleCnt="0"/>
      <dgm:spPr/>
    </dgm:pt>
    <dgm:pt modelId="{A4D2AA33-7E72-42B5-BA88-4C152AA9643A}" type="pres">
      <dgm:prSet presAssocID="{C629C5F7-014C-465C-9F44-7F7ED9C0D3AC}" presName="Name37" presStyleLbl="parChTrans1D2" presStyleIdx="2" presStyleCnt="8"/>
      <dgm:spPr/>
    </dgm:pt>
    <dgm:pt modelId="{0DDC8D17-33FB-40B6-B1F4-2826978B0B74}" type="pres">
      <dgm:prSet presAssocID="{D0344DDC-8F55-4033-A6F4-FD81D681618A}" presName="hierRoot2" presStyleCnt="0">
        <dgm:presLayoutVars>
          <dgm:hierBranch val="init"/>
        </dgm:presLayoutVars>
      </dgm:prSet>
      <dgm:spPr/>
    </dgm:pt>
    <dgm:pt modelId="{E70B74BB-CD08-4EFB-811F-57313412163C}" type="pres">
      <dgm:prSet presAssocID="{D0344DDC-8F55-4033-A6F4-FD81D681618A}" presName="rootComposite" presStyleCnt="0"/>
      <dgm:spPr/>
    </dgm:pt>
    <dgm:pt modelId="{111B72F2-6D3E-4A9C-A953-9ECE5CECD5F6}" type="pres">
      <dgm:prSet presAssocID="{D0344DDC-8F55-4033-A6F4-FD81D681618A}" presName="rootText" presStyleLbl="node2" presStyleIdx="2" presStyleCnt="5">
        <dgm:presLayoutVars>
          <dgm:chPref val="3"/>
        </dgm:presLayoutVars>
      </dgm:prSet>
      <dgm:spPr/>
    </dgm:pt>
    <dgm:pt modelId="{B0F3984F-6014-4942-85E2-FDA6A38EFAE1}" type="pres">
      <dgm:prSet presAssocID="{D0344DDC-8F55-4033-A6F4-FD81D681618A}" presName="rootConnector" presStyleLbl="node2" presStyleIdx="2" presStyleCnt="5"/>
      <dgm:spPr/>
    </dgm:pt>
    <dgm:pt modelId="{089CF33F-B4E6-4691-A461-4775C17C5091}" type="pres">
      <dgm:prSet presAssocID="{D0344DDC-8F55-4033-A6F4-FD81D681618A}" presName="hierChild4" presStyleCnt="0"/>
      <dgm:spPr/>
    </dgm:pt>
    <dgm:pt modelId="{6FC0899E-FD0A-4605-A5B8-4E6EC9982DBE}" type="pres">
      <dgm:prSet presAssocID="{D0344DDC-8F55-4033-A6F4-FD81D681618A}" presName="hierChild5" presStyleCnt="0"/>
      <dgm:spPr/>
    </dgm:pt>
    <dgm:pt modelId="{4FB51C5A-593C-4139-847D-4859BD95A570}" type="pres">
      <dgm:prSet presAssocID="{502E90F9-E424-48C6-8D41-00118DE56928}" presName="Name37" presStyleLbl="parChTrans1D2" presStyleIdx="3" presStyleCnt="8"/>
      <dgm:spPr/>
    </dgm:pt>
    <dgm:pt modelId="{702B7946-E4EC-4F8B-8AF1-ABF50E4FB5A9}" type="pres">
      <dgm:prSet presAssocID="{72C476B0-F20A-4EF5-BE1E-2645092B995D}" presName="hierRoot2" presStyleCnt="0">
        <dgm:presLayoutVars>
          <dgm:hierBranch val="init"/>
        </dgm:presLayoutVars>
      </dgm:prSet>
      <dgm:spPr/>
    </dgm:pt>
    <dgm:pt modelId="{01A242B2-8350-4358-A277-E5523D509CA4}" type="pres">
      <dgm:prSet presAssocID="{72C476B0-F20A-4EF5-BE1E-2645092B995D}" presName="rootComposite" presStyleCnt="0"/>
      <dgm:spPr/>
    </dgm:pt>
    <dgm:pt modelId="{659292F3-2B21-4827-9546-D01800201700}" type="pres">
      <dgm:prSet presAssocID="{72C476B0-F20A-4EF5-BE1E-2645092B995D}" presName="rootText" presStyleLbl="node2" presStyleIdx="3" presStyleCnt="5">
        <dgm:presLayoutVars>
          <dgm:chPref val="3"/>
        </dgm:presLayoutVars>
      </dgm:prSet>
      <dgm:spPr/>
    </dgm:pt>
    <dgm:pt modelId="{7DC5A37F-945F-478E-874B-4E751415A05D}" type="pres">
      <dgm:prSet presAssocID="{72C476B0-F20A-4EF5-BE1E-2645092B995D}" presName="rootConnector" presStyleLbl="node2" presStyleIdx="3" presStyleCnt="5"/>
      <dgm:spPr/>
    </dgm:pt>
    <dgm:pt modelId="{F94F0064-9D7E-4453-8DBA-355B414DC0C4}" type="pres">
      <dgm:prSet presAssocID="{72C476B0-F20A-4EF5-BE1E-2645092B995D}" presName="hierChild4" presStyleCnt="0"/>
      <dgm:spPr/>
    </dgm:pt>
    <dgm:pt modelId="{A4BE0B9C-5C77-4B3B-8EDC-A0DC1EBC10EA}" type="pres">
      <dgm:prSet presAssocID="{72C476B0-F20A-4EF5-BE1E-2645092B995D}" presName="hierChild5" presStyleCnt="0"/>
      <dgm:spPr/>
    </dgm:pt>
    <dgm:pt modelId="{6C543AC1-CDEB-4FB0-958B-F8BD89E27C2C}" type="pres">
      <dgm:prSet presAssocID="{01E3AB34-70C7-4DF5-9D46-DD82E07704A7}" presName="Name37" presStyleLbl="parChTrans1D2" presStyleIdx="4" presStyleCnt="8"/>
      <dgm:spPr/>
    </dgm:pt>
    <dgm:pt modelId="{3DD3B26F-87B0-4F5F-9479-6D9BD47930A2}" type="pres">
      <dgm:prSet presAssocID="{B7BD07FB-4A52-4F46-B7CF-45288A060C8B}" presName="hierRoot2" presStyleCnt="0">
        <dgm:presLayoutVars>
          <dgm:hierBranch val="init"/>
        </dgm:presLayoutVars>
      </dgm:prSet>
      <dgm:spPr/>
    </dgm:pt>
    <dgm:pt modelId="{E954F2A8-F344-469D-AAD7-BD2E6B26CA7D}" type="pres">
      <dgm:prSet presAssocID="{B7BD07FB-4A52-4F46-B7CF-45288A060C8B}" presName="rootComposite" presStyleCnt="0"/>
      <dgm:spPr/>
    </dgm:pt>
    <dgm:pt modelId="{EFB304F1-F6B6-401C-BEFD-6DEB5E98C5F2}" type="pres">
      <dgm:prSet presAssocID="{B7BD07FB-4A52-4F46-B7CF-45288A060C8B}" presName="rootText" presStyleLbl="node2" presStyleIdx="4" presStyleCnt="5">
        <dgm:presLayoutVars>
          <dgm:chPref val="3"/>
        </dgm:presLayoutVars>
      </dgm:prSet>
      <dgm:spPr/>
    </dgm:pt>
    <dgm:pt modelId="{591D1F56-5BC4-4C89-89CA-2A723395BE04}" type="pres">
      <dgm:prSet presAssocID="{B7BD07FB-4A52-4F46-B7CF-45288A060C8B}" presName="rootConnector" presStyleLbl="node2" presStyleIdx="4" presStyleCnt="5"/>
      <dgm:spPr/>
    </dgm:pt>
    <dgm:pt modelId="{361A2521-161F-4B95-BD70-9C75BA24607D}" type="pres">
      <dgm:prSet presAssocID="{B7BD07FB-4A52-4F46-B7CF-45288A060C8B}" presName="hierChild4" presStyleCnt="0"/>
      <dgm:spPr/>
    </dgm:pt>
    <dgm:pt modelId="{51DEDBC4-2117-43E9-B13E-25C2CAB90B8E}" type="pres">
      <dgm:prSet presAssocID="{B7BD07FB-4A52-4F46-B7CF-45288A060C8B}" presName="hierChild5" presStyleCnt="0"/>
      <dgm:spPr/>
    </dgm:pt>
    <dgm:pt modelId="{0D12B508-1CD4-4C9C-8EEA-0560C19CD9EC}" type="pres">
      <dgm:prSet presAssocID="{02DF0E28-7F03-47C9-BE2A-3E1C280F7C0C}" presName="hierChild3" presStyleCnt="0"/>
      <dgm:spPr/>
    </dgm:pt>
    <dgm:pt modelId="{69296D94-1EBA-4052-9436-0A0E51B6D6E6}" type="pres">
      <dgm:prSet presAssocID="{5251EA3F-89EC-4743-A003-15A6A41BAA58}" presName="Name111" presStyleLbl="parChTrans1D2" presStyleIdx="5" presStyleCnt="8"/>
      <dgm:spPr/>
    </dgm:pt>
    <dgm:pt modelId="{90135FBA-A35F-42BE-84BA-AEAD3D7DB65E}" type="pres">
      <dgm:prSet presAssocID="{4979C5B7-ED4F-4BC1-9551-65903E80FDE2}" presName="hierRoot3" presStyleCnt="0">
        <dgm:presLayoutVars>
          <dgm:hierBranch val="init"/>
        </dgm:presLayoutVars>
      </dgm:prSet>
      <dgm:spPr/>
    </dgm:pt>
    <dgm:pt modelId="{6829639A-72D2-43EE-9E60-8BD901D79FE9}" type="pres">
      <dgm:prSet presAssocID="{4979C5B7-ED4F-4BC1-9551-65903E80FDE2}" presName="rootComposite3" presStyleCnt="0"/>
      <dgm:spPr/>
    </dgm:pt>
    <dgm:pt modelId="{7D1CE52B-6125-4CAE-B58D-0204E7AEA1B6}" type="pres">
      <dgm:prSet presAssocID="{4979C5B7-ED4F-4BC1-9551-65903E80FDE2}" presName="rootText3" presStyleLbl="asst1" presStyleIdx="0" presStyleCnt="3" custScaleX="136884" custScaleY="67019" custLinFactY="35473" custLinFactNeighborX="-1524" custLinFactNeighborY="100000">
        <dgm:presLayoutVars>
          <dgm:chPref val="3"/>
        </dgm:presLayoutVars>
      </dgm:prSet>
      <dgm:spPr/>
    </dgm:pt>
    <dgm:pt modelId="{22931169-4821-442F-ACFF-23A8E905F159}" type="pres">
      <dgm:prSet presAssocID="{4979C5B7-ED4F-4BC1-9551-65903E80FDE2}" presName="rootConnector3" presStyleLbl="asst1" presStyleIdx="0" presStyleCnt="3"/>
      <dgm:spPr/>
    </dgm:pt>
    <dgm:pt modelId="{25DD0AD7-4E6B-46A7-944F-493F36BF60DE}" type="pres">
      <dgm:prSet presAssocID="{4979C5B7-ED4F-4BC1-9551-65903E80FDE2}" presName="hierChild6" presStyleCnt="0"/>
      <dgm:spPr/>
    </dgm:pt>
    <dgm:pt modelId="{AB2B458E-62E8-44EA-9DAE-2382780D2130}" type="pres">
      <dgm:prSet presAssocID="{4979C5B7-ED4F-4BC1-9551-65903E80FDE2}" presName="hierChild7" presStyleCnt="0"/>
      <dgm:spPr/>
    </dgm:pt>
    <dgm:pt modelId="{5D40459F-5C50-401D-84C7-174C86CC711B}" type="pres">
      <dgm:prSet presAssocID="{755A17E0-002C-4D8F-B3AE-45B127348748}" presName="Name111" presStyleLbl="parChTrans1D2" presStyleIdx="6" presStyleCnt="8"/>
      <dgm:spPr/>
    </dgm:pt>
    <dgm:pt modelId="{33109E18-10ED-449E-8AF1-AFA7926EC76C}" type="pres">
      <dgm:prSet presAssocID="{B9819CD3-02A0-40A1-B8E6-86EAAEC2805B}" presName="hierRoot3" presStyleCnt="0">
        <dgm:presLayoutVars>
          <dgm:hierBranch val="init"/>
        </dgm:presLayoutVars>
      </dgm:prSet>
      <dgm:spPr/>
    </dgm:pt>
    <dgm:pt modelId="{2E8107D1-A4C7-45C8-9823-DD237CAAE00D}" type="pres">
      <dgm:prSet presAssocID="{B9819CD3-02A0-40A1-B8E6-86EAAEC2805B}" presName="rootComposite3" presStyleCnt="0"/>
      <dgm:spPr/>
    </dgm:pt>
    <dgm:pt modelId="{C32C0C48-A0F3-41D4-8BB6-B6566DFE356D}" type="pres">
      <dgm:prSet presAssocID="{B9819CD3-02A0-40A1-B8E6-86EAAEC2805B}" presName="rootText3" presStyleLbl="asst1" presStyleIdx="1" presStyleCnt="3" custScaleX="136884" custScaleY="69167" custLinFactNeighborX="430" custLinFactNeighborY="30866">
        <dgm:presLayoutVars>
          <dgm:chPref val="3"/>
        </dgm:presLayoutVars>
      </dgm:prSet>
      <dgm:spPr/>
    </dgm:pt>
    <dgm:pt modelId="{39C47DDF-2D67-457A-AEF7-B557588DEC75}" type="pres">
      <dgm:prSet presAssocID="{B9819CD3-02A0-40A1-B8E6-86EAAEC2805B}" presName="rootConnector3" presStyleLbl="asst1" presStyleIdx="1" presStyleCnt="3"/>
      <dgm:spPr/>
    </dgm:pt>
    <dgm:pt modelId="{C00B2DCA-FBEE-4BA3-BE0F-7B359A81793A}" type="pres">
      <dgm:prSet presAssocID="{B9819CD3-02A0-40A1-B8E6-86EAAEC2805B}" presName="hierChild6" presStyleCnt="0"/>
      <dgm:spPr/>
    </dgm:pt>
    <dgm:pt modelId="{8D3336D3-7688-4496-8AFD-C72CD7F35A37}" type="pres">
      <dgm:prSet presAssocID="{B9819CD3-02A0-40A1-B8E6-86EAAEC2805B}" presName="hierChild7" presStyleCnt="0"/>
      <dgm:spPr/>
    </dgm:pt>
    <dgm:pt modelId="{507BADDB-0DFA-402A-B582-FB24C10C6E64}" type="pres">
      <dgm:prSet presAssocID="{EE204591-DBF7-4711-ACCD-C8AA22803244}" presName="Name111" presStyleLbl="parChTrans1D2" presStyleIdx="7" presStyleCnt="8"/>
      <dgm:spPr/>
    </dgm:pt>
    <dgm:pt modelId="{E99FA41A-8D80-493C-8513-EFC535CF2470}" type="pres">
      <dgm:prSet presAssocID="{F8D21521-2520-469A-8BC7-26366F289E19}" presName="hierRoot3" presStyleCnt="0">
        <dgm:presLayoutVars>
          <dgm:hierBranch val="init"/>
        </dgm:presLayoutVars>
      </dgm:prSet>
      <dgm:spPr/>
    </dgm:pt>
    <dgm:pt modelId="{8E964C64-A0A3-47DE-BF0A-DF397D16CFAF}" type="pres">
      <dgm:prSet presAssocID="{F8D21521-2520-469A-8BC7-26366F289E19}" presName="rootComposite3" presStyleCnt="0"/>
      <dgm:spPr/>
    </dgm:pt>
    <dgm:pt modelId="{EE1CE2F4-FA55-4654-99BD-C31700EEC35E}" type="pres">
      <dgm:prSet presAssocID="{F8D21521-2520-469A-8BC7-26366F289E19}" presName="rootText3" presStyleLbl="asst1" presStyleIdx="2" presStyleCnt="3" custScaleX="136884" custScaleY="65655" custLinFactX="59109" custLinFactNeighborX="100000" custLinFactNeighborY="-6561">
        <dgm:presLayoutVars>
          <dgm:chPref val="3"/>
        </dgm:presLayoutVars>
      </dgm:prSet>
      <dgm:spPr/>
    </dgm:pt>
    <dgm:pt modelId="{298BE7BB-89EA-4F26-9897-D0E42FA7CAED}" type="pres">
      <dgm:prSet presAssocID="{F8D21521-2520-469A-8BC7-26366F289E19}" presName="rootConnector3" presStyleLbl="asst1" presStyleIdx="2" presStyleCnt="3"/>
      <dgm:spPr/>
    </dgm:pt>
    <dgm:pt modelId="{4DA382D2-782A-4DB2-B922-167AB0A0A356}" type="pres">
      <dgm:prSet presAssocID="{F8D21521-2520-469A-8BC7-26366F289E19}" presName="hierChild6" presStyleCnt="0"/>
      <dgm:spPr/>
    </dgm:pt>
    <dgm:pt modelId="{55D134B6-006B-4DD8-8299-17CEBC9A418E}" type="pres">
      <dgm:prSet presAssocID="{F8D21521-2520-469A-8BC7-26366F289E19}" presName="hierChild7" presStyleCnt="0"/>
      <dgm:spPr/>
    </dgm:pt>
  </dgm:ptLst>
  <dgm:cxnLst>
    <dgm:cxn modelId="{4C2D2006-F8B7-4480-9438-D7185AED68F1}" type="presOf" srcId="{36C0BA03-B3F1-4EFA-A62F-84B733E6686C}" destId="{E6EA9A81-E724-450C-A319-67A2806CFCDB}" srcOrd="0" destOrd="0" presId="urn:microsoft.com/office/officeart/2005/8/layout/orgChart1"/>
    <dgm:cxn modelId="{F740C30A-9F98-4068-80DC-D518A28D45DC}" type="presOf" srcId="{01E3AB34-70C7-4DF5-9D46-DD82E07704A7}" destId="{6C543AC1-CDEB-4FB0-958B-F8BD89E27C2C}" srcOrd="0" destOrd="0" presId="urn:microsoft.com/office/officeart/2005/8/layout/orgChart1"/>
    <dgm:cxn modelId="{2651820C-F4E9-4CC4-99A6-F14A52D89E3E}" srcId="{02DF0E28-7F03-47C9-BE2A-3E1C280F7C0C}" destId="{72C476B0-F20A-4EF5-BE1E-2645092B995D}" srcOrd="6" destOrd="0" parTransId="{502E90F9-E424-48C6-8D41-00118DE56928}" sibTransId="{328CCD12-1967-44E8-ADD3-6F0E8339E938}"/>
    <dgm:cxn modelId="{24E74616-6731-4DDD-8C02-723EAF961BC8}" srcId="{02DF0E28-7F03-47C9-BE2A-3E1C280F7C0C}" destId="{F249FCF1-CCE9-4FA2-88E8-C45F2F78328C}" srcOrd="4" destOrd="0" parTransId="{73C78F6B-6131-4677-93E5-E8A94F0D52F0}" sibTransId="{3042B69E-6359-486B-8621-FEE603BF1B9C}"/>
    <dgm:cxn modelId="{1A462818-CF07-49A1-9B17-2C3FAD148D5B}" srcId="{02DF0E28-7F03-47C9-BE2A-3E1C280F7C0C}" destId="{4979C5B7-ED4F-4BC1-9551-65903E80FDE2}" srcOrd="0" destOrd="0" parTransId="{5251EA3F-89EC-4743-A003-15A6A41BAA58}" sibTransId="{9A358E67-1699-49A4-A080-64D0AB99AA50}"/>
    <dgm:cxn modelId="{AD638D1B-B8A9-4FCD-A679-E09468763EC9}" type="presOf" srcId="{F249FCF1-CCE9-4FA2-88E8-C45F2F78328C}" destId="{CDDA0DEA-00AB-4476-B1F6-F3D5C4F5B05A}" srcOrd="0" destOrd="0" presId="urn:microsoft.com/office/officeart/2005/8/layout/orgChart1"/>
    <dgm:cxn modelId="{AE7D0A1F-B938-4737-A4C1-F9753A11F623}" type="presOf" srcId="{C629C5F7-014C-465C-9F44-7F7ED9C0D3AC}" destId="{A4D2AA33-7E72-42B5-BA88-4C152AA9643A}" srcOrd="0" destOrd="0" presId="urn:microsoft.com/office/officeart/2005/8/layout/orgChart1"/>
    <dgm:cxn modelId="{1DE4AF22-D8E0-48C3-9347-B6AF16322E3F}" type="presOf" srcId="{F8D21521-2520-469A-8BC7-26366F289E19}" destId="{EE1CE2F4-FA55-4654-99BD-C31700EEC35E}" srcOrd="0" destOrd="0" presId="urn:microsoft.com/office/officeart/2005/8/layout/orgChart1"/>
    <dgm:cxn modelId="{33C23F23-37D5-477A-9A1C-E5F90A3BAFC4}" type="presOf" srcId="{72C476B0-F20A-4EF5-BE1E-2645092B995D}" destId="{7DC5A37F-945F-478E-874B-4E751415A05D}" srcOrd="1" destOrd="0" presId="urn:microsoft.com/office/officeart/2005/8/layout/orgChart1"/>
    <dgm:cxn modelId="{9732B124-20C3-4E97-842B-D1C18D6A1F63}" type="presOf" srcId="{B7BD07FB-4A52-4F46-B7CF-45288A060C8B}" destId="{EFB304F1-F6B6-401C-BEFD-6DEB5E98C5F2}" srcOrd="0" destOrd="0" presId="urn:microsoft.com/office/officeart/2005/8/layout/orgChart1"/>
    <dgm:cxn modelId="{DAD31F30-2C5B-4DE4-98A7-FFEF06D6E47D}" srcId="{CA04FF6F-089A-4D4E-93BF-C3F1C05EB59D}" destId="{02DF0E28-7F03-47C9-BE2A-3E1C280F7C0C}" srcOrd="0" destOrd="0" parTransId="{1D57F6C1-B8A5-4F3C-86C0-7BCFFF6BD330}" sibTransId="{93325594-2B3A-4FF9-A108-C80CAFA939D9}"/>
    <dgm:cxn modelId="{72AD1333-A50C-4494-BF5F-3A5C396B98C1}" type="presOf" srcId="{4979C5B7-ED4F-4BC1-9551-65903E80FDE2}" destId="{7D1CE52B-6125-4CAE-B58D-0204E7AEA1B6}" srcOrd="0" destOrd="0" presId="urn:microsoft.com/office/officeart/2005/8/layout/orgChart1"/>
    <dgm:cxn modelId="{98291733-CD07-47A1-AA44-18E16E109D85}" type="presOf" srcId="{73C78F6B-6131-4677-93E5-E8A94F0D52F0}" destId="{8F425968-B942-43F4-A543-704E39F772DB}" srcOrd="0" destOrd="0" presId="urn:microsoft.com/office/officeart/2005/8/layout/orgChart1"/>
    <dgm:cxn modelId="{04CD4662-0504-437C-BFF9-5AE332A13DBE}" type="presOf" srcId="{B9819CD3-02A0-40A1-B8E6-86EAAEC2805B}" destId="{C32C0C48-A0F3-41D4-8BB6-B6566DFE356D}" srcOrd="0" destOrd="0" presId="urn:microsoft.com/office/officeart/2005/8/layout/orgChart1"/>
    <dgm:cxn modelId="{A61AA970-3772-455E-991E-BA3A7DC3BCE2}" type="presOf" srcId="{AF9041BD-C952-4B86-A894-89148F6C266A}" destId="{909C95B6-E601-4D07-A8B9-4253AA4B192F}" srcOrd="0" destOrd="0" presId="urn:microsoft.com/office/officeart/2005/8/layout/orgChart1"/>
    <dgm:cxn modelId="{41E2CB51-9E3D-4A4E-8F4B-9245A7E5EE77}" type="presOf" srcId="{02DF0E28-7F03-47C9-BE2A-3E1C280F7C0C}" destId="{E620FDF0-98E2-445C-A058-C1E52CB4FE8C}" srcOrd="0" destOrd="0" presId="urn:microsoft.com/office/officeart/2005/8/layout/orgChart1"/>
    <dgm:cxn modelId="{E491CD53-40BC-4777-9FDB-C68678E25FCF}" srcId="{02DF0E28-7F03-47C9-BE2A-3E1C280F7C0C}" destId="{B7BD07FB-4A52-4F46-B7CF-45288A060C8B}" srcOrd="7" destOrd="0" parTransId="{01E3AB34-70C7-4DF5-9D46-DD82E07704A7}" sibTransId="{C2666936-01D9-4D82-8949-FB4E86C82636}"/>
    <dgm:cxn modelId="{4D058655-9D12-4433-B8BC-FE1929D431C1}" type="presOf" srcId="{B7BD07FB-4A52-4F46-B7CF-45288A060C8B}" destId="{591D1F56-5BC4-4C89-89CA-2A723395BE04}" srcOrd="1" destOrd="0" presId="urn:microsoft.com/office/officeart/2005/8/layout/orgChart1"/>
    <dgm:cxn modelId="{0DBCCB86-860F-4711-ADC4-7405A8F40930}" type="presOf" srcId="{502E90F9-E424-48C6-8D41-00118DE56928}" destId="{4FB51C5A-593C-4139-847D-4859BD95A570}" srcOrd="0" destOrd="0" presId="urn:microsoft.com/office/officeart/2005/8/layout/orgChart1"/>
    <dgm:cxn modelId="{082ED48F-4A02-4D48-A858-6BADF8455318}" type="presOf" srcId="{4979C5B7-ED4F-4BC1-9551-65903E80FDE2}" destId="{22931169-4821-442F-ACFF-23A8E905F159}" srcOrd="1" destOrd="0" presId="urn:microsoft.com/office/officeart/2005/8/layout/orgChart1"/>
    <dgm:cxn modelId="{F5DD8991-5E82-45A4-BAE5-BD3B0DCAA532}" srcId="{02DF0E28-7F03-47C9-BE2A-3E1C280F7C0C}" destId="{F8D21521-2520-469A-8BC7-26366F289E19}" srcOrd="2" destOrd="0" parTransId="{EE204591-DBF7-4711-ACCD-C8AA22803244}" sibTransId="{C2B892DC-C6AF-460D-B582-6ECE19EA5CED}"/>
    <dgm:cxn modelId="{C7DF9795-0EA2-4102-A7F7-13776425F21F}" type="presOf" srcId="{72C476B0-F20A-4EF5-BE1E-2645092B995D}" destId="{659292F3-2B21-4827-9546-D01800201700}" srcOrd="0" destOrd="0" presId="urn:microsoft.com/office/officeart/2005/8/layout/orgChart1"/>
    <dgm:cxn modelId="{113A4E9A-DE8A-47B5-BF75-82B1A7ECBB58}" type="presOf" srcId="{5251EA3F-89EC-4743-A003-15A6A41BAA58}" destId="{69296D94-1EBA-4052-9436-0A0E51B6D6E6}" srcOrd="0" destOrd="0" presId="urn:microsoft.com/office/officeart/2005/8/layout/orgChart1"/>
    <dgm:cxn modelId="{3FC009A1-7290-4450-BEC8-FB613ADBA9B8}" type="presOf" srcId="{AF9041BD-C952-4B86-A894-89148F6C266A}" destId="{AE4389E1-B609-4079-BE33-9ECB31A0F409}" srcOrd="1" destOrd="0" presId="urn:microsoft.com/office/officeart/2005/8/layout/orgChart1"/>
    <dgm:cxn modelId="{B79C7BA9-403F-49FA-99DE-32E6DD1C73F0}" type="presOf" srcId="{B9819CD3-02A0-40A1-B8E6-86EAAEC2805B}" destId="{39C47DDF-2D67-457A-AEF7-B557588DEC75}" srcOrd="1" destOrd="0" presId="urn:microsoft.com/office/officeart/2005/8/layout/orgChart1"/>
    <dgm:cxn modelId="{148A50BC-C620-4C4A-9CA8-81565D27B5ED}" type="presOf" srcId="{EE204591-DBF7-4711-ACCD-C8AA22803244}" destId="{507BADDB-0DFA-402A-B582-FB24C10C6E64}" srcOrd="0" destOrd="0" presId="urn:microsoft.com/office/officeart/2005/8/layout/orgChart1"/>
    <dgm:cxn modelId="{0885F8BE-2A33-4F91-ADCA-DD46251D4E9E}" type="presOf" srcId="{D0344DDC-8F55-4033-A6F4-FD81D681618A}" destId="{111B72F2-6D3E-4A9C-A953-9ECE5CECD5F6}" srcOrd="0" destOrd="0" presId="urn:microsoft.com/office/officeart/2005/8/layout/orgChart1"/>
    <dgm:cxn modelId="{A4D874BF-96C6-4A0A-A2CB-17ABAC0E1FBA}" srcId="{02DF0E28-7F03-47C9-BE2A-3E1C280F7C0C}" destId="{AF9041BD-C952-4B86-A894-89148F6C266A}" srcOrd="3" destOrd="0" parTransId="{36C0BA03-B3F1-4EFA-A62F-84B733E6686C}" sibTransId="{414D6496-57F0-4C69-9D0A-7BCAF1F387C5}"/>
    <dgm:cxn modelId="{2FDD3BDA-B191-4443-8DB8-5B88ECBBBD40}" type="presOf" srcId="{D0344DDC-8F55-4033-A6F4-FD81D681618A}" destId="{B0F3984F-6014-4942-85E2-FDA6A38EFAE1}" srcOrd="1" destOrd="0" presId="urn:microsoft.com/office/officeart/2005/8/layout/orgChart1"/>
    <dgm:cxn modelId="{E83CF1DF-73F5-4EAE-A2E1-EFAD1207B50B}" type="presOf" srcId="{755A17E0-002C-4D8F-B3AE-45B127348748}" destId="{5D40459F-5C50-401D-84C7-174C86CC711B}" srcOrd="0" destOrd="0" presId="urn:microsoft.com/office/officeart/2005/8/layout/orgChart1"/>
    <dgm:cxn modelId="{677E70E9-64CA-471A-BCD2-C53347F72DC7}" srcId="{02DF0E28-7F03-47C9-BE2A-3E1C280F7C0C}" destId="{B9819CD3-02A0-40A1-B8E6-86EAAEC2805B}" srcOrd="1" destOrd="0" parTransId="{755A17E0-002C-4D8F-B3AE-45B127348748}" sibTransId="{9D075618-2A17-4660-A0D9-BDBDC210E676}"/>
    <dgm:cxn modelId="{47DB63EB-9A37-4265-A430-32E4DBC3A9BE}" type="presOf" srcId="{F249FCF1-CCE9-4FA2-88E8-C45F2F78328C}" destId="{7A59863C-2861-4554-B51D-123C8AA5A637}" srcOrd="1" destOrd="0" presId="urn:microsoft.com/office/officeart/2005/8/layout/orgChart1"/>
    <dgm:cxn modelId="{A7E570EF-50FF-4CE0-9EE7-80EF15DACFE5}" type="presOf" srcId="{F8D21521-2520-469A-8BC7-26366F289E19}" destId="{298BE7BB-89EA-4F26-9897-D0E42FA7CAED}" srcOrd="1" destOrd="0" presId="urn:microsoft.com/office/officeart/2005/8/layout/orgChart1"/>
    <dgm:cxn modelId="{E46DEDF1-B655-4D99-8A9B-E3D10F55B01B}" type="presOf" srcId="{CA04FF6F-089A-4D4E-93BF-C3F1C05EB59D}" destId="{308E7787-AEAE-47E6-B319-F46DBE97B87E}" srcOrd="0" destOrd="0" presId="urn:microsoft.com/office/officeart/2005/8/layout/orgChart1"/>
    <dgm:cxn modelId="{F230BAF2-2766-49B7-B960-4878FF609348}" type="presOf" srcId="{02DF0E28-7F03-47C9-BE2A-3E1C280F7C0C}" destId="{48938E39-B82D-4BAA-9C2D-AC615B083773}" srcOrd="1" destOrd="0" presId="urn:microsoft.com/office/officeart/2005/8/layout/orgChart1"/>
    <dgm:cxn modelId="{C83345F7-C9D7-4582-AF81-5E52F4A2143B}" srcId="{02DF0E28-7F03-47C9-BE2A-3E1C280F7C0C}" destId="{D0344DDC-8F55-4033-A6F4-FD81D681618A}" srcOrd="5" destOrd="0" parTransId="{C629C5F7-014C-465C-9F44-7F7ED9C0D3AC}" sibTransId="{016316BA-4626-478F-B619-4F74B90C64FF}"/>
    <dgm:cxn modelId="{E446FCD3-39CF-4F17-B51B-7703BD7932DE}" type="presParOf" srcId="{308E7787-AEAE-47E6-B319-F46DBE97B87E}" destId="{FD0963BC-344E-4AFA-B977-2DA25A174079}" srcOrd="0" destOrd="0" presId="urn:microsoft.com/office/officeart/2005/8/layout/orgChart1"/>
    <dgm:cxn modelId="{19425765-1C58-492E-9CF4-D30894E549FA}" type="presParOf" srcId="{FD0963BC-344E-4AFA-B977-2DA25A174079}" destId="{EFF44B3D-10D2-44A7-9380-403B7B9C901C}" srcOrd="0" destOrd="0" presId="urn:microsoft.com/office/officeart/2005/8/layout/orgChart1"/>
    <dgm:cxn modelId="{95FEA2D0-FE74-4D66-89FF-71CD43909215}" type="presParOf" srcId="{EFF44B3D-10D2-44A7-9380-403B7B9C901C}" destId="{E620FDF0-98E2-445C-A058-C1E52CB4FE8C}" srcOrd="0" destOrd="0" presId="urn:microsoft.com/office/officeart/2005/8/layout/orgChart1"/>
    <dgm:cxn modelId="{9F05E383-06C8-4A64-B607-FA35CCDD0831}" type="presParOf" srcId="{EFF44B3D-10D2-44A7-9380-403B7B9C901C}" destId="{48938E39-B82D-4BAA-9C2D-AC615B083773}" srcOrd="1" destOrd="0" presId="urn:microsoft.com/office/officeart/2005/8/layout/orgChart1"/>
    <dgm:cxn modelId="{10324FC2-3681-4276-B83E-22CB5769DB5B}" type="presParOf" srcId="{FD0963BC-344E-4AFA-B977-2DA25A174079}" destId="{3EA867F1-AC1B-459B-80F7-AEB6AB13D79D}" srcOrd="1" destOrd="0" presId="urn:microsoft.com/office/officeart/2005/8/layout/orgChart1"/>
    <dgm:cxn modelId="{99E08765-9EE0-4E2B-941D-F25885BFB7E5}" type="presParOf" srcId="{3EA867F1-AC1B-459B-80F7-AEB6AB13D79D}" destId="{E6EA9A81-E724-450C-A319-67A2806CFCDB}" srcOrd="0" destOrd="0" presId="urn:microsoft.com/office/officeart/2005/8/layout/orgChart1"/>
    <dgm:cxn modelId="{17BD3554-1FBC-4361-87B3-A722B8C49FA5}" type="presParOf" srcId="{3EA867F1-AC1B-459B-80F7-AEB6AB13D79D}" destId="{D36DBCFD-5683-48F7-A318-5919B4766BDF}" srcOrd="1" destOrd="0" presId="urn:microsoft.com/office/officeart/2005/8/layout/orgChart1"/>
    <dgm:cxn modelId="{F0C0C1ED-10C8-4342-89E8-CCED8ACD237D}" type="presParOf" srcId="{D36DBCFD-5683-48F7-A318-5919B4766BDF}" destId="{EF1C7893-7984-416E-8D5C-9008C7B6F879}" srcOrd="0" destOrd="0" presId="urn:microsoft.com/office/officeart/2005/8/layout/orgChart1"/>
    <dgm:cxn modelId="{93428DE5-FBBF-46D8-8ED3-22CA1013B9B1}" type="presParOf" srcId="{EF1C7893-7984-416E-8D5C-9008C7B6F879}" destId="{909C95B6-E601-4D07-A8B9-4253AA4B192F}" srcOrd="0" destOrd="0" presId="urn:microsoft.com/office/officeart/2005/8/layout/orgChart1"/>
    <dgm:cxn modelId="{DFA7FAB2-D51C-4DBA-A6C6-82A159EBA61A}" type="presParOf" srcId="{EF1C7893-7984-416E-8D5C-9008C7B6F879}" destId="{AE4389E1-B609-4079-BE33-9ECB31A0F409}" srcOrd="1" destOrd="0" presId="urn:microsoft.com/office/officeart/2005/8/layout/orgChart1"/>
    <dgm:cxn modelId="{327AAF85-3213-428C-858A-12D092A7E50C}" type="presParOf" srcId="{D36DBCFD-5683-48F7-A318-5919B4766BDF}" destId="{F68195F7-5F61-4FF3-84AD-DB2175C0DE5C}" srcOrd="1" destOrd="0" presId="urn:microsoft.com/office/officeart/2005/8/layout/orgChart1"/>
    <dgm:cxn modelId="{E609DB7D-C482-44EA-84A5-90DFD2F2E885}" type="presParOf" srcId="{D36DBCFD-5683-48F7-A318-5919B4766BDF}" destId="{891ADEE0-7E88-4807-B2F2-F8F263D04E4C}" srcOrd="2" destOrd="0" presId="urn:microsoft.com/office/officeart/2005/8/layout/orgChart1"/>
    <dgm:cxn modelId="{ED28B036-3D66-424F-9DE7-87D7EB39F930}" type="presParOf" srcId="{3EA867F1-AC1B-459B-80F7-AEB6AB13D79D}" destId="{8F425968-B942-43F4-A543-704E39F772DB}" srcOrd="2" destOrd="0" presId="urn:microsoft.com/office/officeart/2005/8/layout/orgChart1"/>
    <dgm:cxn modelId="{989F3556-BCCA-4FF6-BA2A-58784140DE37}" type="presParOf" srcId="{3EA867F1-AC1B-459B-80F7-AEB6AB13D79D}" destId="{13CD0F20-8247-4ABA-8498-83920108F9EC}" srcOrd="3" destOrd="0" presId="urn:microsoft.com/office/officeart/2005/8/layout/orgChart1"/>
    <dgm:cxn modelId="{63FAEFC6-941D-4A8A-BEF3-607D2651C877}" type="presParOf" srcId="{13CD0F20-8247-4ABA-8498-83920108F9EC}" destId="{EDED72D4-53A4-483E-B74A-DFE3360C7561}" srcOrd="0" destOrd="0" presId="urn:microsoft.com/office/officeart/2005/8/layout/orgChart1"/>
    <dgm:cxn modelId="{9FC848B3-9686-4FCC-AA1E-8E35B5973BB7}" type="presParOf" srcId="{EDED72D4-53A4-483E-B74A-DFE3360C7561}" destId="{CDDA0DEA-00AB-4476-B1F6-F3D5C4F5B05A}" srcOrd="0" destOrd="0" presId="urn:microsoft.com/office/officeart/2005/8/layout/orgChart1"/>
    <dgm:cxn modelId="{EEE55774-82D4-4FBE-8808-6159AFA6BF87}" type="presParOf" srcId="{EDED72D4-53A4-483E-B74A-DFE3360C7561}" destId="{7A59863C-2861-4554-B51D-123C8AA5A637}" srcOrd="1" destOrd="0" presId="urn:microsoft.com/office/officeart/2005/8/layout/orgChart1"/>
    <dgm:cxn modelId="{97FD526A-80A4-44E5-85EF-2E0DFB34A2CF}" type="presParOf" srcId="{13CD0F20-8247-4ABA-8498-83920108F9EC}" destId="{FF001A87-F164-47F4-983B-1BC94792FCE0}" srcOrd="1" destOrd="0" presId="urn:microsoft.com/office/officeart/2005/8/layout/orgChart1"/>
    <dgm:cxn modelId="{7EEDC187-90BD-4B84-8B3C-CCA45ECF651C}" type="presParOf" srcId="{13CD0F20-8247-4ABA-8498-83920108F9EC}" destId="{EDF5DEF2-CEAB-4E1C-926E-B5C4B2E3A01E}" srcOrd="2" destOrd="0" presId="urn:microsoft.com/office/officeart/2005/8/layout/orgChart1"/>
    <dgm:cxn modelId="{0B3560F2-D6D0-43BD-B91B-9BB0F7F45CD8}" type="presParOf" srcId="{3EA867F1-AC1B-459B-80F7-AEB6AB13D79D}" destId="{A4D2AA33-7E72-42B5-BA88-4C152AA9643A}" srcOrd="4" destOrd="0" presId="urn:microsoft.com/office/officeart/2005/8/layout/orgChart1"/>
    <dgm:cxn modelId="{A2D2DF75-B38C-478B-933A-ECB3F311C47B}" type="presParOf" srcId="{3EA867F1-AC1B-459B-80F7-AEB6AB13D79D}" destId="{0DDC8D17-33FB-40B6-B1F4-2826978B0B74}" srcOrd="5" destOrd="0" presId="urn:microsoft.com/office/officeart/2005/8/layout/orgChart1"/>
    <dgm:cxn modelId="{8EF6EA2D-0F89-4653-8DED-41841D92FC72}" type="presParOf" srcId="{0DDC8D17-33FB-40B6-B1F4-2826978B0B74}" destId="{E70B74BB-CD08-4EFB-811F-57313412163C}" srcOrd="0" destOrd="0" presId="urn:microsoft.com/office/officeart/2005/8/layout/orgChart1"/>
    <dgm:cxn modelId="{447EFA2A-DD77-46FC-A2D0-04CD4572B38E}" type="presParOf" srcId="{E70B74BB-CD08-4EFB-811F-57313412163C}" destId="{111B72F2-6D3E-4A9C-A953-9ECE5CECD5F6}" srcOrd="0" destOrd="0" presId="urn:microsoft.com/office/officeart/2005/8/layout/orgChart1"/>
    <dgm:cxn modelId="{261C71BD-BA3A-45C0-9572-C9CF0A5CFA47}" type="presParOf" srcId="{E70B74BB-CD08-4EFB-811F-57313412163C}" destId="{B0F3984F-6014-4942-85E2-FDA6A38EFAE1}" srcOrd="1" destOrd="0" presId="urn:microsoft.com/office/officeart/2005/8/layout/orgChart1"/>
    <dgm:cxn modelId="{D4986351-332C-4A89-AD4F-E9404D1DFA8C}" type="presParOf" srcId="{0DDC8D17-33FB-40B6-B1F4-2826978B0B74}" destId="{089CF33F-B4E6-4691-A461-4775C17C5091}" srcOrd="1" destOrd="0" presId="urn:microsoft.com/office/officeart/2005/8/layout/orgChart1"/>
    <dgm:cxn modelId="{5013D3D3-C82B-4F6B-A206-6896953665D9}" type="presParOf" srcId="{0DDC8D17-33FB-40B6-B1F4-2826978B0B74}" destId="{6FC0899E-FD0A-4605-A5B8-4E6EC9982DBE}" srcOrd="2" destOrd="0" presId="urn:microsoft.com/office/officeart/2005/8/layout/orgChart1"/>
    <dgm:cxn modelId="{26DD725F-B8EE-4D7B-8F80-7FAE7D180EC8}" type="presParOf" srcId="{3EA867F1-AC1B-459B-80F7-AEB6AB13D79D}" destId="{4FB51C5A-593C-4139-847D-4859BD95A570}" srcOrd="6" destOrd="0" presId="urn:microsoft.com/office/officeart/2005/8/layout/orgChart1"/>
    <dgm:cxn modelId="{E3E09096-36D8-409E-9A5B-8A4772EC01A9}" type="presParOf" srcId="{3EA867F1-AC1B-459B-80F7-AEB6AB13D79D}" destId="{702B7946-E4EC-4F8B-8AF1-ABF50E4FB5A9}" srcOrd="7" destOrd="0" presId="urn:microsoft.com/office/officeart/2005/8/layout/orgChart1"/>
    <dgm:cxn modelId="{D972BA0D-E325-4389-86A8-6EE690466C00}" type="presParOf" srcId="{702B7946-E4EC-4F8B-8AF1-ABF50E4FB5A9}" destId="{01A242B2-8350-4358-A277-E5523D509CA4}" srcOrd="0" destOrd="0" presId="urn:microsoft.com/office/officeart/2005/8/layout/orgChart1"/>
    <dgm:cxn modelId="{89A925AB-BBF3-47E2-8F2F-BFC94714BFEA}" type="presParOf" srcId="{01A242B2-8350-4358-A277-E5523D509CA4}" destId="{659292F3-2B21-4827-9546-D01800201700}" srcOrd="0" destOrd="0" presId="urn:microsoft.com/office/officeart/2005/8/layout/orgChart1"/>
    <dgm:cxn modelId="{3F3C5CD5-AF36-4765-A023-06E24009E18F}" type="presParOf" srcId="{01A242B2-8350-4358-A277-E5523D509CA4}" destId="{7DC5A37F-945F-478E-874B-4E751415A05D}" srcOrd="1" destOrd="0" presId="urn:microsoft.com/office/officeart/2005/8/layout/orgChart1"/>
    <dgm:cxn modelId="{065052F2-C893-4CD4-8CBF-0854D9873157}" type="presParOf" srcId="{702B7946-E4EC-4F8B-8AF1-ABF50E4FB5A9}" destId="{F94F0064-9D7E-4453-8DBA-355B414DC0C4}" srcOrd="1" destOrd="0" presId="urn:microsoft.com/office/officeart/2005/8/layout/orgChart1"/>
    <dgm:cxn modelId="{46946B9C-0863-4FFE-917B-DBA818577394}" type="presParOf" srcId="{702B7946-E4EC-4F8B-8AF1-ABF50E4FB5A9}" destId="{A4BE0B9C-5C77-4B3B-8EDC-A0DC1EBC10EA}" srcOrd="2" destOrd="0" presId="urn:microsoft.com/office/officeart/2005/8/layout/orgChart1"/>
    <dgm:cxn modelId="{BC07A839-98C2-48C4-A3B9-DF1A46FD3584}" type="presParOf" srcId="{3EA867F1-AC1B-459B-80F7-AEB6AB13D79D}" destId="{6C543AC1-CDEB-4FB0-958B-F8BD89E27C2C}" srcOrd="8" destOrd="0" presId="urn:microsoft.com/office/officeart/2005/8/layout/orgChart1"/>
    <dgm:cxn modelId="{C0FDB761-9A6F-49FA-8307-E29D8F452725}" type="presParOf" srcId="{3EA867F1-AC1B-459B-80F7-AEB6AB13D79D}" destId="{3DD3B26F-87B0-4F5F-9479-6D9BD47930A2}" srcOrd="9" destOrd="0" presId="urn:microsoft.com/office/officeart/2005/8/layout/orgChart1"/>
    <dgm:cxn modelId="{308369CB-EE99-42B0-8622-A09101B99728}" type="presParOf" srcId="{3DD3B26F-87B0-4F5F-9479-6D9BD47930A2}" destId="{E954F2A8-F344-469D-AAD7-BD2E6B26CA7D}" srcOrd="0" destOrd="0" presId="urn:microsoft.com/office/officeart/2005/8/layout/orgChart1"/>
    <dgm:cxn modelId="{7FA96255-3B1F-4AF8-9126-0AC9BBFB4010}" type="presParOf" srcId="{E954F2A8-F344-469D-AAD7-BD2E6B26CA7D}" destId="{EFB304F1-F6B6-401C-BEFD-6DEB5E98C5F2}" srcOrd="0" destOrd="0" presId="urn:microsoft.com/office/officeart/2005/8/layout/orgChart1"/>
    <dgm:cxn modelId="{709215FA-56B9-478E-88B1-FA4440EB275C}" type="presParOf" srcId="{E954F2A8-F344-469D-AAD7-BD2E6B26CA7D}" destId="{591D1F56-5BC4-4C89-89CA-2A723395BE04}" srcOrd="1" destOrd="0" presId="urn:microsoft.com/office/officeart/2005/8/layout/orgChart1"/>
    <dgm:cxn modelId="{B865441D-5524-4B0F-8AF8-C802F0AE4592}" type="presParOf" srcId="{3DD3B26F-87B0-4F5F-9479-6D9BD47930A2}" destId="{361A2521-161F-4B95-BD70-9C75BA24607D}" srcOrd="1" destOrd="0" presId="urn:microsoft.com/office/officeart/2005/8/layout/orgChart1"/>
    <dgm:cxn modelId="{594FD5B3-290C-4511-B95A-59E1858CA49B}" type="presParOf" srcId="{3DD3B26F-87B0-4F5F-9479-6D9BD47930A2}" destId="{51DEDBC4-2117-43E9-B13E-25C2CAB90B8E}" srcOrd="2" destOrd="0" presId="urn:microsoft.com/office/officeart/2005/8/layout/orgChart1"/>
    <dgm:cxn modelId="{AACD9592-3E8A-490A-8BF5-DD6AD91E7AD5}" type="presParOf" srcId="{FD0963BC-344E-4AFA-B977-2DA25A174079}" destId="{0D12B508-1CD4-4C9C-8EEA-0560C19CD9EC}" srcOrd="2" destOrd="0" presId="urn:microsoft.com/office/officeart/2005/8/layout/orgChart1"/>
    <dgm:cxn modelId="{DD7C0B68-24BF-439B-9B09-A89798516EB2}" type="presParOf" srcId="{0D12B508-1CD4-4C9C-8EEA-0560C19CD9EC}" destId="{69296D94-1EBA-4052-9436-0A0E51B6D6E6}" srcOrd="0" destOrd="0" presId="urn:microsoft.com/office/officeart/2005/8/layout/orgChart1"/>
    <dgm:cxn modelId="{8FAD91BF-78AD-43D0-B651-ECDBBC9C6876}" type="presParOf" srcId="{0D12B508-1CD4-4C9C-8EEA-0560C19CD9EC}" destId="{90135FBA-A35F-42BE-84BA-AEAD3D7DB65E}" srcOrd="1" destOrd="0" presId="urn:microsoft.com/office/officeart/2005/8/layout/orgChart1"/>
    <dgm:cxn modelId="{365A8CB2-2547-4CC9-B698-5772F1CAAA6D}" type="presParOf" srcId="{90135FBA-A35F-42BE-84BA-AEAD3D7DB65E}" destId="{6829639A-72D2-43EE-9E60-8BD901D79FE9}" srcOrd="0" destOrd="0" presId="urn:microsoft.com/office/officeart/2005/8/layout/orgChart1"/>
    <dgm:cxn modelId="{C60AE254-44CD-49D4-AB4F-E2464C544B48}" type="presParOf" srcId="{6829639A-72D2-43EE-9E60-8BD901D79FE9}" destId="{7D1CE52B-6125-4CAE-B58D-0204E7AEA1B6}" srcOrd="0" destOrd="0" presId="urn:microsoft.com/office/officeart/2005/8/layout/orgChart1"/>
    <dgm:cxn modelId="{7CCEC373-C696-4F58-BB8A-59738887D6B4}" type="presParOf" srcId="{6829639A-72D2-43EE-9E60-8BD901D79FE9}" destId="{22931169-4821-442F-ACFF-23A8E905F159}" srcOrd="1" destOrd="0" presId="urn:microsoft.com/office/officeart/2005/8/layout/orgChart1"/>
    <dgm:cxn modelId="{188DBE02-90CD-403B-8D98-7B2F0FD164A0}" type="presParOf" srcId="{90135FBA-A35F-42BE-84BA-AEAD3D7DB65E}" destId="{25DD0AD7-4E6B-46A7-944F-493F36BF60DE}" srcOrd="1" destOrd="0" presId="urn:microsoft.com/office/officeart/2005/8/layout/orgChart1"/>
    <dgm:cxn modelId="{9801700D-E3AA-4BB2-9B94-360826C9ADA9}" type="presParOf" srcId="{90135FBA-A35F-42BE-84BA-AEAD3D7DB65E}" destId="{AB2B458E-62E8-44EA-9DAE-2382780D2130}" srcOrd="2" destOrd="0" presId="urn:microsoft.com/office/officeart/2005/8/layout/orgChart1"/>
    <dgm:cxn modelId="{0E9FA9D8-7279-455D-B0E1-1CBD1BDBC2CE}" type="presParOf" srcId="{0D12B508-1CD4-4C9C-8EEA-0560C19CD9EC}" destId="{5D40459F-5C50-401D-84C7-174C86CC711B}" srcOrd="2" destOrd="0" presId="urn:microsoft.com/office/officeart/2005/8/layout/orgChart1"/>
    <dgm:cxn modelId="{C0966F3E-FBB6-4C88-8435-91DB8F3E8973}" type="presParOf" srcId="{0D12B508-1CD4-4C9C-8EEA-0560C19CD9EC}" destId="{33109E18-10ED-449E-8AF1-AFA7926EC76C}" srcOrd="3" destOrd="0" presId="urn:microsoft.com/office/officeart/2005/8/layout/orgChart1"/>
    <dgm:cxn modelId="{ED06370C-A7B5-482D-9AFB-B9C95D8F91A1}" type="presParOf" srcId="{33109E18-10ED-449E-8AF1-AFA7926EC76C}" destId="{2E8107D1-A4C7-45C8-9823-DD237CAAE00D}" srcOrd="0" destOrd="0" presId="urn:microsoft.com/office/officeart/2005/8/layout/orgChart1"/>
    <dgm:cxn modelId="{22AABC65-BE41-4B40-A914-77AF5131D95B}" type="presParOf" srcId="{2E8107D1-A4C7-45C8-9823-DD237CAAE00D}" destId="{C32C0C48-A0F3-41D4-8BB6-B6566DFE356D}" srcOrd="0" destOrd="0" presId="urn:microsoft.com/office/officeart/2005/8/layout/orgChart1"/>
    <dgm:cxn modelId="{60B00DE8-5678-4C4B-8005-ACB66A39953B}" type="presParOf" srcId="{2E8107D1-A4C7-45C8-9823-DD237CAAE00D}" destId="{39C47DDF-2D67-457A-AEF7-B557588DEC75}" srcOrd="1" destOrd="0" presId="urn:microsoft.com/office/officeart/2005/8/layout/orgChart1"/>
    <dgm:cxn modelId="{39FC71A3-50CF-488C-8108-ACC20F6EFF19}" type="presParOf" srcId="{33109E18-10ED-449E-8AF1-AFA7926EC76C}" destId="{C00B2DCA-FBEE-4BA3-BE0F-7B359A81793A}" srcOrd="1" destOrd="0" presId="urn:microsoft.com/office/officeart/2005/8/layout/orgChart1"/>
    <dgm:cxn modelId="{E1AC6241-42D7-4616-8373-EC55145B5A07}" type="presParOf" srcId="{33109E18-10ED-449E-8AF1-AFA7926EC76C}" destId="{8D3336D3-7688-4496-8AFD-C72CD7F35A37}" srcOrd="2" destOrd="0" presId="urn:microsoft.com/office/officeart/2005/8/layout/orgChart1"/>
    <dgm:cxn modelId="{06EF5289-8575-4869-87AE-1DAFABDE18EA}" type="presParOf" srcId="{0D12B508-1CD4-4C9C-8EEA-0560C19CD9EC}" destId="{507BADDB-0DFA-402A-B582-FB24C10C6E64}" srcOrd="4" destOrd="0" presId="urn:microsoft.com/office/officeart/2005/8/layout/orgChart1"/>
    <dgm:cxn modelId="{0CF3345C-775B-4E1A-A47A-5F37A26782C1}" type="presParOf" srcId="{0D12B508-1CD4-4C9C-8EEA-0560C19CD9EC}" destId="{E99FA41A-8D80-493C-8513-EFC535CF2470}" srcOrd="5" destOrd="0" presId="urn:microsoft.com/office/officeart/2005/8/layout/orgChart1"/>
    <dgm:cxn modelId="{ED96B74F-D597-4122-A068-A30F51B3B38E}" type="presParOf" srcId="{E99FA41A-8D80-493C-8513-EFC535CF2470}" destId="{8E964C64-A0A3-47DE-BF0A-DF397D16CFAF}" srcOrd="0" destOrd="0" presId="urn:microsoft.com/office/officeart/2005/8/layout/orgChart1"/>
    <dgm:cxn modelId="{03005F13-83B8-4A42-A49D-011610963601}" type="presParOf" srcId="{8E964C64-A0A3-47DE-BF0A-DF397D16CFAF}" destId="{EE1CE2F4-FA55-4654-99BD-C31700EEC35E}" srcOrd="0" destOrd="0" presId="urn:microsoft.com/office/officeart/2005/8/layout/orgChart1"/>
    <dgm:cxn modelId="{51CEE83C-4134-4637-A030-501CCEFA49CE}" type="presParOf" srcId="{8E964C64-A0A3-47DE-BF0A-DF397D16CFAF}" destId="{298BE7BB-89EA-4F26-9897-D0E42FA7CAED}" srcOrd="1" destOrd="0" presId="urn:microsoft.com/office/officeart/2005/8/layout/orgChart1"/>
    <dgm:cxn modelId="{77A9D6F4-BD53-412D-A2D5-A9F061B2D119}" type="presParOf" srcId="{E99FA41A-8D80-493C-8513-EFC535CF2470}" destId="{4DA382D2-782A-4DB2-B922-167AB0A0A356}" srcOrd="1" destOrd="0" presId="urn:microsoft.com/office/officeart/2005/8/layout/orgChart1"/>
    <dgm:cxn modelId="{F1CB1C31-6906-4CC5-B9DA-7B673FE1B902}" type="presParOf" srcId="{E99FA41A-8D80-493C-8513-EFC535CF2470}" destId="{55D134B6-006B-4DD8-8299-17CEBC9A418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162010" y="680098"/>
          <a:ext cx="184377" cy="1043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463"/>
              </a:lnTo>
              <a:lnTo>
                <a:pt x="184377" y="10434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4997014" y="680098"/>
          <a:ext cx="164995" cy="407199"/>
        </a:xfrm>
        <a:custGeom>
          <a:avLst/>
          <a:gdLst/>
          <a:ahLst/>
          <a:cxnLst/>
          <a:rect l="0" t="0" r="0" b="0"/>
          <a:pathLst>
            <a:path>
              <a:moveTo>
                <a:pt x="164995" y="0"/>
              </a:moveTo>
              <a:lnTo>
                <a:pt x="164995" y="407199"/>
              </a:lnTo>
              <a:lnTo>
                <a:pt x="0" y="4071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4975178" y="680098"/>
          <a:ext cx="186831" cy="1615744"/>
        </a:xfrm>
        <a:custGeom>
          <a:avLst/>
          <a:gdLst/>
          <a:ahLst/>
          <a:cxnLst/>
          <a:rect l="0" t="0" r="0" b="0"/>
          <a:pathLst>
            <a:path>
              <a:moveTo>
                <a:pt x="186831" y="0"/>
              </a:moveTo>
              <a:lnTo>
                <a:pt x="186831" y="1615744"/>
              </a:lnTo>
              <a:lnTo>
                <a:pt x="0" y="16157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162010" y="680098"/>
          <a:ext cx="3783700" cy="2385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1639"/>
              </a:lnTo>
              <a:lnTo>
                <a:pt x="3783700" y="2221639"/>
              </a:lnTo>
              <a:lnTo>
                <a:pt x="3783700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162010" y="680098"/>
          <a:ext cx="1892405" cy="2385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1639"/>
              </a:lnTo>
              <a:lnTo>
                <a:pt x="1892405" y="2221639"/>
              </a:lnTo>
              <a:lnTo>
                <a:pt x="1892405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116290" y="680098"/>
          <a:ext cx="91440" cy="23857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21639"/>
              </a:lnTo>
              <a:lnTo>
                <a:pt x="46829" y="2221639"/>
              </a:lnTo>
              <a:lnTo>
                <a:pt x="46829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271825" y="680098"/>
          <a:ext cx="1890185" cy="2385759"/>
        </a:xfrm>
        <a:custGeom>
          <a:avLst/>
          <a:gdLst/>
          <a:ahLst/>
          <a:cxnLst/>
          <a:rect l="0" t="0" r="0" b="0"/>
          <a:pathLst>
            <a:path>
              <a:moveTo>
                <a:pt x="1890185" y="0"/>
              </a:moveTo>
              <a:lnTo>
                <a:pt x="1890185" y="2221639"/>
              </a:lnTo>
              <a:lnTo>
                <a:pt x="0" y="2221639"/>
              </a:lnTo>
              <a:lnTo>
                <a:pt x="0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80529" y="680098"/>
          <a:ext cx="3781481" cy="2385759"/>
        </a:xfrm>
        <a:custGeom>
          <a:avLst/>
          <a:gdLst/>
          <a:ahLst/>
          <a:cxnLst/>
          <a:rect l="0" t="0" r="0" b="0"/>
          <a:pathLst>
            <a:path>
              <a:moveTo>
                <a:pt x="3781481" y="0"/>
              </a:moveTo>
              <a:lnTo>
                <a:pt x="3781481" y="2221639"/>
              </a:lnTo>
              <a:lnTo>
                <a:pt x="0" y="2221639"/>
              </a:lnTo>
              <a:lnTo>
                <a:pt x="0" y="23857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3918069" y="162477"/>
          <a:ext cx="2487881" cy="517620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rPr>
            <a:t>Embetsleiing</a:t>
          </a:r>
        </a:p>
      </dsp:txBody>
      <dsp:txXfrm>
        <a:off x="3918069" y="162477"/>
        <a:ext cx="2487881" cy="517620"/>
      </dsp:txXfrm>
    </dsp:sp>
    <dsp:sp modelId="{909C95B6-E601-4D07-A8B9-4253AA4B192F}">
      <dsp:nvSpPr>
        <dsp:cNvPr id="0" name=""/>
        <dsp:cNvSpPr/>
      </dsp:nvSpPr>
      <dsp:spPr>
        <a:xfrm>
          <a:off x="599002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Justis og </a:t>
          </a:r>
          <a:br>
            <a:rPr lang="nb-NO" sz="1000" kern="1200" dirty="0"/>
          </a:br>
          <a:r>
            <a:rPr lang="nb-NO" sz="1000" kern="1200" dirty="0"/>
            <a:t>verjemål</a:t>
          </a:r>
        </a:p>
      </dsp:txBody>
      <dsp:txXfrm>
        <a:off x="599002" y="3065858"/>
        <a:ext cx="1563054" cy="781527"/>
      </dsp:txXfrm>
    </dsp:sp>
    <dsp:sp modelId="{CDDA0DEA-00AB-4476-B1F6-F3D5C4F5B05A}">
      <dsp:nvSpPr>
        <dsp:cNvPr id="0" name=""/>
        <dsp:cNvSpPr/>
      </dsp:nvSpPr>
      <dsp:spPr>
        <a:xfrm>
          <a:off x="249029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Helse og sosial</a:t>
          </a:r>
        </a:p>
      </dsp:txBody>
      <dsp:txXfrm>
        <a:off x="2490298" y="3065858"/>
        <a:ext cx="1563054" cy="781527"/>
      </dsp:txXfrm>
    </dsp:sp>
    <dsp:sp modelId="{111B72F2-6D3E-4A9C-A953-9ECE5CECD5F6}">
      <dsp:nvSpPr>
        <dsp:cNvPr id="0" name=""/>
        <dsp:cNvSpPr/>
      </dsp:nvSpPr>
      <dsp:spPr>
        <a:xfrm>
          <a:off x="4381593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Oppvekst og utdanning</a:t>
          </a:r>
          <a:endParaRPr lang="nb-NO" sz="800" kern="1200" dirty="0"/>
        </a:p>
      </dsp:txBody>
      <dsp:txXfrm>
        <a:off x="4381593" y="3065858"/>
        <a:ext cx="1563054" cy="781527"/>
      </dsp:txXfrm>
    </dsp:sp>
    <dsp:sp modelId="{659292F3-2B21-4827-9546-D01800201700}">
      <dsp:nvSpPr>
        <dsp:cNvPr id="0" name=""/>
        <dsp:cNvSpPr/>
      </dsp:nvSpPr>
      <dsp:spPr>
        <a:xfrm>
          <a:off x="6272888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Miljøvern</a:t>
          </a:r>
        </a:p>
      </dsp:txBody>
      <dsp:txXfrm>
        <a:off x="6272888" y="3065858"/>
        <a:ext cx="1563054" cy="781527"/>
      </dsp:txXfrm>
    </dsp:sp>
    <dsp:sp modelId="{EFB304F1-F6B6-401C-BEFD-6DEB5E98C5F2}">
      <dsp:nvSpPr>
        <dsp:cNvPr id="0" name=""/>
        <dsp:cNvSpPr/>
      </dsp:nvSpPr>
      <dsp:spPr>
        <a:xfrm>
          <a:off x="8164184" y="3065858"/>
          <a:ext cx="1563054" cy="781527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Landbruk</a:t>
          </a:r>
        </a:p>
      </dsp:txBody>
      <dsp:txXfrm>
        <a:off x="8164184" y="3065858"/>
        <a:ext cx="1563054" cy="781527"/>
      </dsp:txXfrm>
    </dsp:sp>
    <dsp:sp modelId="{7D1CE52B-6125-4CAE-B58D-0204E7AEA1B6}">
      <dsp:nvSpPr>
        <dsp:cNvPr id="0" name=""/>
        <dsp:cNvSpPr/>
      </dsp:nvSpPr>
      <dsp:spPr>
        <a:xfrm>
          <a:off x="2835607" y="2033957"/>
          <a:ext cx="2139570" cy="52377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Administrasjon</a:t>
          </a:r>
        </a:p>
      </dsp:txBody>
      <dsp:txXfrm>
        <a:off x="2835607" y="2033957"/>
        <a:ext cx="2139570" cy="523771"/>
      </dsp:txXfrm>
    </dsp:sp>
    <dsp:sp modelId="{C32C0C48-A0F3-41D4-8BB6-B6566DFE356D}">
      <dsp:nvSpPr>
        <dsp:cNvPr id="0" name=""/>
        <dsp:cNvSpPr/>
      </dsp:nvSpPr>
      <dsp:spPr>
        <a:xfrm>
          <a:off x="2857443" y="817017"/>
          <a:ext cx="2139570" cy="54055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Samordning</a:t>
          </a:r>
        </a:p>
      </dsp:txBody>
      <dsp:txXfrm>
        <a:off x="2857443" y="817017"/>
        <a:ext cx="2139570" cy="540558"/>
      </dsp:txXfrm>
    </dsp:sp>
    <dsp:sp modelId="{EE1CE2F4-FA55-4654-99BD-C31700EEC35E}">
      <dsp:nvSpPr>
        <dsp:cNvPr id="0" name=""/>
        <dsp:cNvSpPr/>
      </dsp:nvSpPr>
      <dsp:spPr>
        <a:xfrm>
          <a:off x="5346388" y="1467006"/>
          <a:ext cx="2139570" cy="513111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/>
            <a:t>Samfunnstryggleik og </a:t>
          </a:r>
          <a:br>
            <a:rPr lang="nb-NO" sz="1050" kern="1200" dirty="0"/>
          </a:br>
          <a:r>
            <a:rPr lang="nb-NO" sz="1050" kern="1200" dirty="0"/>
            <a:t>beredskap</a:t>
          </a:r>
          <a:endParaRPr lang="nb-NO" sz="1050" kern="1200" dirty="0">
            <a:solidFill>
              <a:prstClr val="white"/>
            </a:solidFill>
            <a:latin typeface="Open Sans"/>
            <a:ea typeface="+mn-ea"/>
            <a:cs typeface="+mn-cs"/>
          </a:endParaRPr>
        </a:p>
      </dsp:txBody>
      <dsp:txXfrm>
        <a:off x="5346388" y="1467006"/>
        <a:ext cx="2139570" cy="513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BADDB-0DFA-402A-B582-FB24C10C6E64}">
      <dsp:nvSpPr>
        <dsp:cNvPr id="0" name=""/>
        <dsp:cNvSpPr/>
      </dsp:nvSpPr>
      <dsp:spPr>
        <a:xfrm>
          <a:off x="5335364" y="1118313"/>
          <a:ext cx="196718" cy="1331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1135"/>
              </a:lnTo>
              <a:lnTo>
                <a:pt x="196718" y="13311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0459F-5C50-401D-84C7-174C86CC711B}">
      <dsp:nvSpPr>
        <dsp:cNvPr id="0" name=""/>
        <dsp:cNvSpPr/>
      </dsp:nvSpPr>
      <dsp:spPr>
        <a:xfrm>
          <a:off x="5335364" y="1118313"/>
          <a:ext cx="183460" cy="4591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168"/>
              </a:lnTo>
              <a:lnTo>
                <a:pt x="183460" y="45916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96D94-1EBA-4052-9436-0A0E51B6D6E6}">
      <dsp:nvSpPr>
        <dsp:cNvPr id="0" name=""/>
        <dsp:cNvSpPr/>
      </dsp:nvSpPr>
      <dsp:spPr>
        <a:xfrm>
          <a:off x="5136028" y="1118313"/>
          <a:ext cx="199336" cy="1331418"/>
        </a:xfrm>
        <a:custGeom>
          <a:avLst/>
          <a:gdLst/>
          <a:ahLst/>
          <a:cxnLst/>
          <a:rect l="0" t="0" r="0" b="0"/>
          <a:pathLst>
            <a:path>
              <a:moveTo>
                <a:pt x="199336" y="0"/>
              </a:moveTo>
              <a:lnTo>
                <a:pt x="199336" y="1331418"/>
              </a:lnTo>
              <a:lnTo>
                <a:pt x="0" y="13314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43AC1-CDEB-4FB0-958B-F8BD89E27C2C}">
      <dsp:nvSpPr>
        <dsp:cNvPr id="0" name=""/>
        <dsp:cNvSpPr/>
      </dsp:nvSpPr>
      <dsp:spPr>
        <a:xfrm>
          <a:off x="5335364" y="1118313"/>
          <a:ext cx="4036949" cy="215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66"/>
              </a:lnTo>
              <a:lnTo>
                <a:pt x="4036949" y="1977866"/>
              </a:lnTo>
              <a:lnTo>
                <a:pt x="4036949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51C5A-593C-4139-847D-4859BD95A570}">
      <dsp:nvSpPr>
        <dsp:cNvPr id="0" name=""/>
        <dsp:cNvSpPr/>
      </dsp:nvSpPr>
      <dsp:spPr>
        <a:xfrm>
          <a:off x="5335364" y="1118313"/>
          <a:ext cx="2019066" cy="2152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7866"/>
              </a:lnTo>
              <a:lnTo>
                <a:pt x="2019066" y="1977866"/>
              </a:lnTo>
              <a:lnTo>
                <a:pt x="2019066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D2AA33-7E72-42B5-BA88-4C152AA9643A}">
      <dsp:nvSpPr>
        <dsp:cNvPr id="0" name=""/>
        <dsp:cNvSpPr/>
      </dsp:nvSpPr>
      <dsp:spPr>
        <a:xfrm>
          <a:off x="5289644" y="1118313"/>
          <a:ext cx="91440" cy="2152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77866"/>
              </a:lnTo>
              <a:lnTo>
                <a:pt x="46904" y="1977866"/>
              </a:lnTo>
              <a:lnTo>
                <a:pt x="46904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425968-B942-43F4-A543-704E39F772DB}">
      <dsp:nvSpPr>
        <dsp:cNvPr id="0" name=""/>
        <dsp:cNvSpPr/>
      </dsp:nvSpPr>
      <dsp:spPr>
        <a:xfrm>
          <a:off x="3318666" y="1118313"/>
          <a:ext cx="2016698" cy="2152972"/>
        </a:xfrm>
        <a:custGeom>
          <a:avLst/>
          <a:gdLst/>
          <a:ahLst/>
          <a:cxnLst/>
          <a:rect l="0" t="0" r="0" b="0"/>
          <a:pathLst>
            <a:path>
              <a:moveTo>
                <a:pt x="2016698" y="0"/>
              </a:moveTo>
              <a:lnTo>
                <a:pt x="2016698" y="1977866"/>
              </a:lnTo>
              <a:lnTo>
                <a:pt x="0" y="1977866"/>
              </a:lnTo>
              <a:lnTo>
                <a:pt x="0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EA9A81-E724-450C-A319-67A2806CFCDB}">
      <dsp:nvSpPr>
        <dsp:cNvPr id="0" name=""/>
        <dsp:cNvSpPr/>
      </dsp:nvSpPr>
      <dsp:spPr>
        <a:xfrm>
          <a:off x="1300783" y="1118313"/>
          <a:ext cx="4034581" cy="2152972"/>
        </a:xfrm>
        <a:custGeom>
          <a:avLst/>
          <a:gdLst/>
          <a:ahLst/>
          <a:cxnLst/>
          <a:rect l="0" t="0" r="0" b="0"/>
          <a:pathLst>
            <a:path>
              <a:moveTo>
                <a:pt x="4034581" y="0"/>
              </a:moveTo>
              <a:lnTo>
                <a:pt x="4034581" y="1977866"/>
              </a:lnTo>
              <a:lnTo>
                <a:pt x="0" y="1977866"/>
              </a:lnTo>
              <a:lnTo>
                <a:pt x="0" y="21529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0FDF0-98E2-445C-A058-C1E52CB4FE8C}">
      <dsp:nvSpPr>
        <dsp:cNvPr id="0" name=""/>
        <dsp:cNvSpPr/>
      </dsp:nvSpPr>
      <dsp:spPr>
        <a:xfrm>
          <a:off x="4008165" y="566047"/>
          <a:ext cx="2654399" cy="552266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Embetsleiing</a:t>
          </a:r>
        </a:p>
      </dsp:txBody>
      <dsp:txXfrm>
        <a:off x="4008165" y="566047"/>
        <a:ext cx="2654399" cy="552266"/>
      </dsp:txXfrm>
    </dsp:sp>
    <dsp:sp modelId="{909C95B6-E601-4D07-A8B9-4253AA4B192F}">
      <dsp:nvSpPr>
        <dsp:cNvPr id="0" name=""/>
        <dsp:cNvSpPr/>
      </dsp:nvSpPr>
      <dsp:spPr>
        <a:xfrm>
          <a:off x="466948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</a:rPr>
            <a:t>Justis og </a:t>
          </a:r>
          <a:br>
            <a:rPr lang="nb-NO" sz="1400" kern="1200" dirty="0">
              <a:solidFill>
                <a:srgbClr val="000000"/>
              </a:solidFill>
            </a:rPr>
          </a:br>
          <a:r>
            <a:rPr lang="nb-NO" sz="1400" kern="1200" dirty="0">
              <a:solidFill>
                <a:srgbClr val="000000"/>
              </a:solidFill>
            </a:rPr>
            <a:t>verjemål</a:t>
          </a:r>
        </a:p>
      </dsp:txBody>
      <dsp:txXfrm>
        <a:off x="466948" y="3271285"/>
        <a:ext cx="1667671" cy="833835"/>
      </dsp:txXfrm>
    </dsp:sp>
    <dsp:sp modelId="{CDDA0DEA-00AB-4476-B1F6-F3D5C4F5B05A}">
      <dsp:nvSpPr>
        <dsp:cNvPr id="0" name=""/>
        <dsp:cNvSpPr/>
      </dsp:nvSpPr>
      <dsp:spPr>
        <a:xfrm>
          <a:off x="2484830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Helse</a:t>
          </a:r>
          <a:r>
            <a:rPr lang="nb-NO" sz="105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sosial</a:t>
          </a:r>
        </a:p>
      </dsp:txBody>
      <dsp:txXfrm>
        <a:off x="2484830" y="3271285"/>
        <a:ext cx="1667671" cy="833835"/>
      </dsp:txXfrm>
    </dsp:sp>
    <dsp:sp modelId="{111B72F2-6D3E-4A9C-A953-9ECE5CECD5F6}">
      <dsp:nvSpPr>
        <dsp:cNvPr id="0" name=""/>
        <dsp:cNvSpPr/>
      </dsp:nvSpPr>
      <dsp:spPr>
        <a:xfrm>
          <a:off x="4502713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Oppvekst</a:t>
          </a:r>
          <a:r>
            <a:rPr lang="nb-NO" sz="1000" kern="1200" dirty="0"/>
            <a:t> </a:t>
          </a: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og utdanning</a:t>
          </a:r>
        </a:p>
      </dsp:txBody>
      <dsp:txXfrm>
        <a:off x="4502713" y="3271285"/>
        <a:ext cx="1667671" cy="833835"/>
      </dsp:txXfrm>
    </dsp:sp>
    <dsp:sp modelId="{659292F3-2B21-4827-9546-D01800201700}">
      <dsp:nvSpPr>
        <dsp:cNvPr id="0" name=""/>
        <dsp:cNvSpPr/>
      </dsp:nvSpPr>
      <dsp:spPr>
        <a:xfrm>
          <a:off x="6520595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Miljøvern</a:t>
          </a:r>
        </a:p>
      </dsp:txBody>
      <dsp:txXfrm>
        <a:off x="6520595" y="3271285"/>
        <a:ext cx="1667671" cy="833835"/>
      </dsp:txXfrm>
    </dsp:sp>
    <dsp:sp modelId="{EFB304F1-F6B6-401C-BEFD-6DEB5E98C5F2}">
      <dsp:nvSpPr>
        <dsp:cNvPr id="0" name=""/>
        <dsp:cNvSpPr/>
      </dsp:nvSpPr>
      <dsp:spPr>
        <a:xfrm>
          <a:off x="8538478" y="3271285"/>
          <a:ext cx="1667671" cy="833835"/>
        </a:xfrm>
        <a:prstGeom prst="rect">
          <a:avLst/>
        </a:prstGeom>
        <a:solidFill>
          <a:srgbClr val="00ADBA">
            <a:alpha val="6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srgbClr val="000000"/>
              </a:solidFill>
              <a:latin typeface="Open Sans"/>
              <a:ea typeface="+mn-ea"/>
              <a:cs typeface="+mn-cs"/>
            </a:rPr>
            <a:t>Landbruk</a:t>
          </a:r>
        </a:p>
      </dsp:txBody>
      <dsp:txXfrm>
        <a:off x="8538478" y="3271285"/>
        <a:ext cx="1667671" cy="833835"/>
      </dsp:txXfrm>
    </dsp:sp>
    <dsp:sp modelId="{7D1CE52B-6125-4CAE-B58D-0204E7AEA1B6}">
      <dsp:nvSpPr>
        <dsp:cNvPr id="0" name=""/>
        <dsp:cNvSpPr/>
      </dsp:nvSpPr>
      <dsp:spPr>
        <a:xfrm>
          <a:off x="2853252" y="2170317"/>
          <a:ext cx="2282775" cy="558828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/>
            <a:t>Administrasjon</a:t>
          </a:r>
        </a:p>
      </dsp:txBody>
      <dsp:txXfrm>
        <a:off x="2853252" y="2170317"/>
        <a:ext cx="2282775" cy="558828"/>
      </dsp:txXfrm>
    </dsp:sp>
    <dsp:sp modelId="{C32C0C48-A0F3-41D4-8BB6-B6566DFE356D}">
      <dsp:nvSpPr>
        <dsp:cNvPr id="0" name=""/>
        <dsp:cNvSpPr/>
      </dsp:nvSpPr>
      <dsp:spPr>
        <a:xfrm>
          <a:off x="5518825" y="1289111"/>
          <a:ext cx="2282775" cy="576739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Samordning</a:t>
          </a:r>
        </a:p>
      </dsp:txBody>
      <dsp:txXfrm>
        <a:off x="5518825" y="1289111"/>
        <a:ext cx="2282775" cy="576739"/>
      </dsp:txXfrm>
    </dsp:sp>
    <dsp:sp modelId="{EE1CE2F4-FA55-4654-99BD-C31700EEC35E}">
      <dsp:nvSpPr>
        <dsp:cNvPr id="0" name=""/>
        <dsp:cNvSpPr/>
      </dsp:nvSpPr>
      <dsp:spPr>
        <a:xfrm>
          <a:off x="5532083" y="2175721"/>
          <a:ext cx="2282775" cy="547454"/>
        </a:xfrm>
        <a:prstGeom prst="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Samfunnstryggleik og </a:t>
          </a:r>
          <a:b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</a:br>
          <a:r>
            <a:rPr lang="nb-NO" sz="1400" kern="1200" dirty="0">
              <a:solidFill>
                <a:prstClr val="white"/>
              </a:solidFill>
              <a:latin typeface="Open Sans"/>
              <a:ea typeface="+mn-ea"/>
              <a:cs typeface="+mn-cs"/>
            </a:rPr>
            <a:t>beredskap</a:t>
          </a:r>
        </a:p>
      </dsp:txBody>
      <dsp:txXfrm>
        <a:off x="5532083" y="2175721"/>
        <a:ext cx="2282775" cy="547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B0CA8-D4C0-4EDF-983C-013F20071413}" type="datetimeFigureOut">
              <a:rPr lang="nb-NO" smtClean="0"/>
              <a:t>06.03.2024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b="0" i="0" dirty="0">
                <a:solidFill>
                  <a:srgbClr val="333333"/>
                </a:solidFill>
                <a:effectLst/>
                <a:latin typeface="Helvetica Neue"/>
              </a:rPr>
              <a:t>Departementet eller den det gir fullmakt kan vidare bestemme at ein del av rentemidlane kvart år skal overførast til skogeigarforeiningar eller andre som driv aktiv skogfagleg rettleiing til skogeigarar.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5301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jp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jpg"/><Relationship Id="rId1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12.png"/><Relationship Id="rId16" Type="http://schemas.openxmlformats.org/officeDocument/2006/relationships/image" Target="../media/image41.jp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0.jpg"/><Relationship Id="rId10" Type="http://schemas.openxmlformats.org/officeDocument/2006/relationships/image" Target="../media/image3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Relationship Id="rId14" Type="http://schemas.openxmlformats.org/officeDocument/2006/relationships/image" Target="../media/image39.jp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1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79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 descr="Riksvåpensymbolet - Hvit sirkel med sort løve.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6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1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0558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 dirty="0"/>
              <a:t>Klikk på ikonet for å sette inn bilde som passer til tema.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Har du ikke relevant bilde, kan du bruke en </a:t>
            </a:r>
            <a:r>
              <a:rPr lang="nb-NO" dirty="0" err="1"/>
              <a:t>malside</a:t>
            </a:r>
            <a:r>
              <a:rPr lang="nb-NO" dirty="0"/>
              <a:t> uten bilde.</a:t>
            </a:r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3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3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ogoen til Statsforvaltaren i Møre og Romsdal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</a:t>
            </a:r>
            <a:r>
              <a:rPr lang="nn-NO" noProof="0" dirty="0"/>
              <a:t>kan</a:t>
            </a:r>
            <a:r>
              <a:rPr lang="nb-NO" dirty="0"/>
              <a:t>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</p:spTree>
    <p:extLst>
      <p:ext uri="{BB962C8B-B14F-4D97-AF65-F5344CB8AC3E}">
        <p14:creationId xmlns:p14="http://schemas.microsoft.com/office/powerpoint/2010/main" val="249880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47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7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277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282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3323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985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787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 b="1" i="0" cap="small" baseline="0" dirty="0">
                <a:solidFill>
                  <a:srgbClr val="000000"/>
                </a:solidFill>
              </a:rPr>
              <a:t>ORGANISASJONSKART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5" name="Bilete 4" descr="Eit bilete som inneheld skjermbilete, tekst&#10;&#10;Automatisk generert skildring">
            <a:extLst>
              <a:ext uri="{FF2B5EF4-FFF2-40B4-BE49-F238E27FC236}">
                <a16:creationId xmlns:a16="http://schemas.microsoft.com/office/drawing/2014/main" id="{DB1DD91C-209F-8DA8-B13E-48E2CC01E3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2E594388-7DBC-4D01-E913-C7246EB1C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482" y="-786274"/>
            <a:ext cx="10515600" cy="6594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pr. 1.1.2024 – alle nivå</a:t>
            </a:r>
          </a:p>
        </p:txBody>
      </p:sp>
    </p:spTree>
    <p:extLst>
      <p:ext uri="{BB962C8B-B14F-4D97-AF65-F5344CB8AC3E}">
        <p14:creationId xmlns:p14="http://schemas.microsoft.com/office/powerpoint/2010/main" val="3050039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6978" y="427394"/>
            <a:ext cx="508409" cy="499038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9ED29740-3DA8-F8A0-2021-3C6BD9CE37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74660FA1-9E16-3A1C-F9D9-60C327DBD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7"/>
            <a:ext cx="10515600" cy="5349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</a:t>
            </a:r>
          </a:p>
        </p:txBody>
      </p:sp>
    </p:spTree>
    <p:extLst>
      <p:ext uri="{BB962C8B-B14F-4D97-AF65-F5344CB8AC3E}">
        <p14:creationId xmlns:p14="http://schemas.microsoft.com/office/powerpoint/2010/main" val="93436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949EABF-7CE5-CA6F-0A92-C8908A2669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FC231A1-C99F-9CA1-E835-8A942DE27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n-NO" dirty="0"/>
              <a:t>Organisasjonskart – overordna nivå med foto</a:t>
            </a:r>
          </a:p>
        </p:txBody>
      </p:sp>
    </p:spTree>
    <p:extLst>
      <p:ext uri="{BB962C8B-B14F-4D97-AF65-F5344CB8AC3E}">
        <p14:creationId xmlns:p14="http://schemas.microsoft.com/office/powerpoint/2010/main" val="2906121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6355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ete 2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4B824C98-B262-5DAB-0C5C-424952248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9C060588-DB7C-E49A-3D35-C2748900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175" y="-776288"/>
            <a:ext cx="10515600" cy="64949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949512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&#10;&#10;Automatisk generert skildring">
            <a:extLst>
              <a:ext uri="{FF2B5EF4-FFF2-40B4-BE49-F238E27FC236}">
                <a16:creationId xmlns:a16="http://schemas.microsoft.com/office/drawing/2014/main" id="{C70480AD-136D-DC74-E3E0-A47474DAF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6328B0FE-A096-05FD-432D-A99E31294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104900"/>
            <a:ext cx="10515600" cy="97810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sosial </a:t>
            </a:r>
            <a:r>
              <a:rPr lang="nb-NO" dirty="0" err="1"/>
              <a:t>berekraft</a:t>
            </a:r>
            <a:r>
              <a:rPr lang="nb-NO" dirty="0"/>
              <a:t> med foto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41460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758B6376-B44F-4424-AC1B-6DA65767E9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1D19E49-A884-9B0F-CEF0-9618A26F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3" y="-1193799"/>
            <a:ext cx="10515600" cy="889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66248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4" name="Bilete 3" descr="Eit bilete som inneheld tekst, skjermbilete&#10;&#10;Automatisk generert skildring">
            <a:extLst>
              <a:ext uri="{FF2B5EF4-FFF2-40B4-BE49-F238E27FC236}">
                <a16:creationId xmlns:a16="http://schemas.microsoft.com/office/drawing/2014/main" id="{04495965-46C1-3B49-8066-D03BE6FC0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F91E438D-5BD8-3797-EF7A-2A2B40FAC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67" y="-1269999"/>
            <a:ext cx="10515600" cy="977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Org.kart</a:t>
            </a:r>
            <a:r>
              <a:rPr lang="nb-NO" dirty="0"/>
              <a:t> – virksomhetsområde </a:t>
            </a:r>
            <a:r>
              <a:rPr lang="nb-NO" dirty="0" err="1"/>
              <a:t>berekraftig</a:t>
            </a:r>
            <a:r>
              <a:rPr lang="nb-NO" dirty="0"/>
              <a:t> naturbruk med bilde</a:t>
            </a: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41090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76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pic>
        <p:nvPicPr>
          <p:cNvPr id="13" name="Bilde 12" descr="Logoen til Statsforvaltaren i Møre og Romsdal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2415414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0" y="1016150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pic>
        <p:nvPicPr>
          <p:cNvPr id="17" name="Bilde 16" descr="Logoen til Statsforvaltaren i Møre og Romsdal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bg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06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 userDrawn="1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85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80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599" y="1152929"/>
            <a:ext cx="9962800" cy="697883"/>
          </a:xfrm>
        </p:spPr>
        <p:txBody>
          <a:bodyPr lIns="0" tIns="0" rIns="0" bIns="0"/>
          <a:lstStyle>
            <a:lvl1pPr>
              <a:defRPr sz="4535" b="1" i="0">
                <a:solidFill>
                  <a:srgbClr val="570023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4600" y="2257678"/>
            <a:ext cx="9962800" cy="46124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931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21" y="2835798"/>
            <a:ext cx="3380479" cy="3326296"/>
          </a:xfrm>
          <a:prstGeom prst="rect">
            <a:avLst/>
          </a:prstGeom>
          <a:noFill/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E61A0069-77CB-4CBE-BA7B-A3D685364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80155C06-D74C-425C-A604-36F183535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599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3F7B4C3-CFC9-4B81-847E-63C4816D9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</p:spTree>
    <p:extLst>
      <p:ext uri="{BB962C8B-B14F-4D97-AF65-F5344CB8AC3E}">
        <p14:creationId xmlns:p14="http://schemas.microsoft.com/office/powerpoint/2010/main" val="137630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92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(mønster 11)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87775E6B-E9FA-4672-A269-6BDABEFA1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med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2748028-E1FC-4349-9E57-2E4A1C9DCC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31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48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39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20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etre oppv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694A818-C692-4839-96E2-41E6041D68B7}"/>
              </a:ext>
            </a:extLst>
          </p:cNvPr>
          <p:cNvSpPr/>
          <p:nvPr userDrawn="1"/>
        </p:nvSpPr>
        <p:spPr>
          <a:xfrm>
            <a:off x="7511142" y="2585949"/>
            <a:ext cx="4680857" cy="420855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463772F0-7D16-42FD-96EE-A61715A24B1C}"/>
              </a:ext>
            </a:extLst>
          </p:cNvPr>
          <p:cNvSpPr/>
          <p:nvPr userDrawn="1"/>
        </p:nvSpPr>
        <p:spPr>
          <a:xfrm>
            <a:off x="3141024" y="-1"/>
            <a:ext cx="9050976" cy="25859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8C87CE-3D73-4BE4-A297-5EAFB800C413}"/>
              </a:ext>
            </a:extLst>
          </p:cNvPr>
          <p:cNvSpPr/>
          <p:nvPr userDrawn="1"/>
        </p:nvSpPr>
        <p:spPr>
          <a:xfrm>
            <a:off x="0" y="0"/>
            <a:ext cx="3141024" cy="258595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384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9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13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4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56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 og 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 userDrawn="1"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0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85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7602988D-E292-4CF2-9D58-3DFB70E57FD5}"/>
              </a:ext>
            </a:extLst>
          </p:cNvPr>
          <p:cNvSpPr txBox="1"/>
          <p:nvPr userDrawn="1"/>
        </p:nvSpPr>
        <p:spPr>
          <a:xfrm>
            <a:off x="5899150" y="658731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590875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85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- innhold -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01731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333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/Mellom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97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+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 userDrawn="1"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 userDrawn="1"/>
        </p:nvSpPr>
        <p:spPr>
          <a:xfrm>
            <a:off x="7178112" y="6042242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45805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818" r="-1781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1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5029201"/>
            <a:ext cx="4845928" cy="106631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521970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6290383" y="5029201"/>
            <a:ext cx="4845929" cy="105826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6"/>
            <a:ext cx="4845927" cy="272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for på ikonet for å sette inn bilde 1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34" name="Plassholder for bilde 21">
            <a:extLst>
              <a:ext uri="{FF2B5EF4-FFF2-40B4-BE49-F238E27FC236}">
                <a16:creationId xmlns:a16="http://schemas.microsoft.com/office/drawing/2014/main" id="{6F608E0E-4EAB-457C-A166-7D2B9512877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84034" y="2112866"/>
            <a:ext cx="4845928" cy="27258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 inn bilde 2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5213350"/>
            <a:ext cx="4409242" cy="70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7316ECC6-698F-4C07-84A4-867F79EF57B8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7" name="Plassholder for tekst 3">
            <a:extLst>
              <a:ext uri="{FF2B5EF4-FFF2-40B4-BE49-F238E27FC236}">
                <a16:creationId xmlns:a16="http://schemas.microsoft.com/office/drawing/2014/main" id="{5D73572D-EBD9-4707-BB21-25F1FDB05D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halv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på ikonet i midten for å sette inn bilde som passer presentasjonens tema. </a:t>
            </a:r>
          </a:p>
          <a:p>
            <a:endParaRPr lang="nb-NO" dirty="0"/>
          </a:p>
          <a:p>
            <a:r>
              <a:rPr lang="nb-NO" dirty="0"/>
              <a:t>Hvis du ikke har et bilde som er relevant, kan du bruke en </a:t>
            </a:r>
            <a:r>
              <a:rPr lang="nb-NO" dirty="0" err="1"/>
              <a:t>forsidemal</a:t>
            </a:r>
            <a:r>
              <a:rPr lang="nb-NO" dirty="0"/>
              <a:t> uten bilde. </a:t>
            </a:r>
          </a:p>
        </p:txBody>
      </p:sp>
      <p:sp>
        <p:nvSpPr>
          <p:cNvPr id="14" name="Plassholder for dato 3">
            <a:extLst>
              <a:ext uri="{FF2B5EF4-FFF2-40B4-BE49-F238E27FC236}">
                <a16:creationId xmlns:a16="http://schemas.microsoft.com/office/drawing/2014/main" id="{598EFE57-85C1-47AC-901B-50FE5A882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9" name="Bilde 8" descr="Logoen til Statsforvaltaren i Møre og Romsdal">
            <a:extLst>
              <a:ext uri="{FF2B5EF4-FFF2-40B4-BE49-F238E27FC236}">
                <a16:creationId xmlns:a16="http://schemas.microsoft.com/office/drawing/2014/main" id="{575C4ADE-0348-4579-9EEB-CC90DD6726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7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kning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 userDrawn="1"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felles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46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18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KTABOKS x 3 egne tit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281FB71-5236-44BA-B16C-62F0FCCE3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7" b="-1335"/>
          <a:stretch/>
        </p:blipFill>
        <p:spPr>
          <a:xfrm>
            <a:off x="0" y="0"/>
            <a:ext cx="2359272" cy="675807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 userDrawn="1"/>
        </p:nvSpPr>
        <p:spPr>
          <a:xfrm>
            <a:off x="1055688" y="1104900"/>
            <a:ext cx="3201671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 userDrawn="1"/>
        </p:nvSpPr>
        <p:spPr>
          <a:xfrm>
            <a:off x="4496330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 userDrawn="1"/>
        </p:nvSpPr>
        <p:spPr>
          <a:xfrm>
            <a:off x="7936973" y="1104899"/>
            <a:ext cx="3201671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2605138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96116" y="1397002"/>
            <a:ext cx="2599767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3152" y="1397001"/>
            <a:ext cx="2601585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2605138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725785"/>
            <a:ext cx="2599766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725784"/>
            <a:ext cx="2601585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17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6" name="Plassholder for tekst 3">
            <a:extLst>
              <a:ext uri="{FF2B5EF4-FFF2-40B4-BE49-F238E27FC236}">
                <a16:creationId xmlns:a16="http://schemas.microsoft.com/office/drawing/2014/main" id="{AF976744-8491-41EA-A553-6C0E2BAFA9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6" y="6684946"/>
            <a:ext cx="544801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51754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155355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1337521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58556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</p:spTree>
    <p:extLst>
      <p:ext uri="{BB962C8B-B14F-4D97-AF65-F5344CB8AC3E}">
        <p14:creationId xmlns:p14="http://schemas.microsoft.com/office/powerpoint/2010/main" val="2367332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 userDrawn="1"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 userDrawn="1"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684946"/>
            <a:ext cx="8304767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 userDrawn="1"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 userDrawn="1"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4558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1574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49954989"/>
              </p:ext>
            </p:extLst>
          </p:nvPr>
        </p:nvGraphicFramePr>
        <p:xfrm>
          <a:off x="808377" y="1492211"/>
          <a:ext cx="10326241" cy="384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78" y="463402"/>
            <a:ext cx="508409" cy="499038"/>
          </a:xfrm>
          <a:prstGeom prst="rect">
            <a:avLst/>
          </a:prstGeom>
        </p:spPr>
      </p:pic>
      <p:pic>
        <p:nvPicPr>
          <p:cNvPr id="13" name="Bilde 12" descr="Et bilde som inneholder mann, person, dress, slips&#10;&#10;Automatisk generert beskrivelse">
            <a:extLst>
              <a:ext uri="{FF2B5EF4-FFF2-40B4-BE49-F238E27FC236}">
                <a16:creationId xmlns:a16="http://schemas.microsoft.com/office/drawing/2014/main" id="{B820F9D0-666A-42BE-90FC-379D21BD25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6363" y="5371731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Bilde 16" descr="Et bilde som inneholder person, klær, mann, har på seg&#10;&#10;Automatisk generert beskrivelse">
            <a:extLst>
              <a:ext uri="{FF2B5EF4-FFF2-40B4-BE49-F238E27FC236}">
                <a16:creationId xmlns:a16="http://schemas.microsoft.com/office/drawing/2014/main" id="{5D0ECA1F-87A3-4C35-9C67-6696D273E3B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809" y="5371731"/>
            <a:ext cx="835377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Bilde 18" descr="Et bilde som inneholder person, klær, smilende, slips&#10;&#10;Automatisk generert beskrivelse">
            <a:extLst>
              <a:ext uri="{FF2B5EF4-FFF2-40B4-BE49-F238E27FC236}">
                <a16:creationId xmlns:a16="http://schemas.microsoft.com/office/drawing/2014/main" id="{36303191-6E1E-4617-BF18-22EE9B1FD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5495" y="5371731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Bilde 20" descr="Et bilde som inneholder person, klær, kvinne, utendørs&#10;&#10;Automatisk generert beskrivelse">
            <a:extLst>
              <a:ext uri="{FF2B5EF4-FFF2-40B4-BE49-F238E27FC236}">
                <a16:creationId xmlns:a16="http://schemas.microsoft.com/office/drawing/2014/main" id="{1F00C826-1628-4BD6-951B-546FCA271CF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503" y="2400480"/>
            <a:ext cx="835378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3C830447-E868-4072-9FF5-894D08A2E6E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2969442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9EF37483-9129-44F4-85AD-837D3E2A72F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7515" y="5371731"/>
            <a:ext cx="83537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kstSylinder 29">
            <a:extLst>
              <a:ext uri="{FF2B5EF4-FFF2-40B4-BE49-F238E27FC236}">
                <a16:creationId xmlns:a16="http://schemas.microsoft.com/office/drawing/2014/main" id="{B60AEC0B-5A21-4006-93D2-06BB37551B85}"/>
              </a:ext>
            </a:extLst>
          </p:cNvPr>
          <p:cNvSpPr txBox="1"/>
          <p:nvPr userDrawn="1"/>
        </p:nvSpPr>
        <p:spPr>
          <a:xfrm>
            <a:off x="9239540" y="3147162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Stine Sætre</a:t>
            </a:r>
          </a:p>
          <a:p>
            <a:r>
              <a:rPr lang="nb-NO" sz="800" dirty="0"/>
              <a:t>fylkesberedskapssjef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B94F8677-FA19-4054-8A3D-70041CD59F00}"/>
              </a:ext>
            </a:extLst>
          </p:cNvPr>
          <p:cNvSpPr txBox="1"/>
          <p:nvPr userDrawn="1"/>
        </p:nvSpPr>
        <p:spPr>
          <a:xfrm>
            <a:off x="1653251" y="3736443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Hilde Aure</a:t>
            </a:r>
          </a:p>
          <a:p>
            <a:r>
              <a:rPr lang="nb-NO" sz="800" dirty="0"/>
              <a:t>administrasjonssjef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B1DCCADD-FA6E-4238-9DBE-9EA7C786F39D}"/>
              </a:ext>
            </a:extLst>
          </p:cNvPr>
          <p:cNvSpPr txBox="1"/>
          <p:nvPr userDrawn="1"/>
        </p:nvSpPr>
        <p:spPr>
          <a:xfrm>
            <a:off x="8871134" y="6449146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Frank Madsøy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3" name="TekstSylinder 32">
            <a:extLst>
              <a:ext uri="{FF2B5EF4-FFF2-40B4-BE49-F238E27FC236}">
                <a16:creationId xmlns:a16="http://schemas.microsoft.com/office/drawing/2014/main" id="{518382F2-459C-4D8B-86ED-0FD1B871C82C}"/>
              </a:ext>
            </a:extLst>
          </p:cNvPr>
          <p:cNvSpPr txBox="1"/>
          <p:nvPr userDrawn="1"/>
        </p:nvSpPr>
        <p:spPr>
          <a:xfrm>
            <a:off x="7356820" y="6449146"/>
            <a:ext cx="10498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Linda Aaram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D06E148F-EA27-41ED-8DEE-33891986EFFF}"/>
              </a:ext>
            </a:extLst>
          </p:cNvPr>
          <p:cNvSpPr txBox="1"/>
          <p:nvPr userDrawn="1"/>
        </p:nvSpPr>
        <p:spPr>
          <a:xfrm>
            <a:off x="5154996" y="6449146"/>
            <a:ext cx="16506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Maren Ørjasæter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0BA46594-7B78-4468-B93F-74A51A879B5E}"/>
              </a:ext>
            </a:extLst>
          </p:cNvPr>
          <p:cNvSpPr txBox="1"/>
          <p:nvPr userDrawn="1"/>
        </p:nvSpPr>
        <p:spPr>
          <a:xfrm>
            <a:off x="3545886" y="6449146"/>
            <a:ext cx="1090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Grete Teigland</a:t>
            </a:r>
          </a:p>
          <a:p>
            <a:pPr algn="ctr"/>
            <a:r>
              <a:rPr lang="nb-NO" sz="800" dirty="0"/>
              <a:t>direktør</a:t>
            </a:r>
          </a:p>
        </p:txBody>
      </p:sp>
      <p:sp>
        <p:nvSpPr>
          <p:cNvPr id="36" name="TekstSylinder 35">
            <a:extLst>
              <a:ext uri="{FF2B5EF4-FFF2-40B4-BE49-F238E27FC236}">
                <a16:creationId xmlns:a16="http://schemas.microsoft.com/office/drawing/2014/main" id="{24E3ACD2-B651-4E1E-A048-CBB30D07F0D5}"/>
              </a:ext>
            </a:extLst>
          </p:cNvPr>
          <p:cNvSpPr txBox="1"/>
          <p:nvPr userDrawn="1"/>
        </p:nvSpPr>
        <p:spPr>
          <a:xfrm>
            <a:off x="1668896" y="6440689"/>
            <a:ext cx="11934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000" dirty="0"/>
              <a:t>Tone Monsen Aarø</a:t>
            </a:r>
          </a:p>
          <a:p>
            <a:pPr algn="ctr"/>
            <a:r>
              <a:rPr lang="nb-NO" sz="800" dirty="0"/>
              <a:t>direktør</a:t>
            </a: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05195A01-70A0-4015-A38C-12395A11BE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" b="2116"/>
          <a:stretch/>
        </p:blipFill>
        <p:spPr>
          <a:xfrm>
            <a:off x="1832598" y="5371731"/>
            <a:ext cx="872006" cy="104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Bilde 5">
            <a:extLst>
              <a:ext uri="{FF2B5EF4-FFF2-40B4-BE49-F238E27FC236}">
                <a16:creationId xmlns:a16="http://schemas.microsoft.com/office/drawing/2014/main" id="{BC56D5D0-0D0A-44EB-871D-6630E65311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2972" y="1107077"/>
            <a:ext cx="835195" cy="1043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B3FFF06A-1653-4DA3-B400-F0031CD73C33}"/>
              </a:ext>
            </a:extLst>
          </p:cNvPr>
          <p:cNvSpPr txBox="1"/>
          <p:nvPr userDrawn="1"/>
        </p:nvSpPr>
        <p:spPr>
          <a:xfrm>
            <a:off x="8234358" y="1873964"/>
            <a:ext cx="16581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Rigmor Brøste</a:t>
            </a:r>
          </a:p>
          <a:p>
            <a:r>
              <a:rPr lang="nb-NO" sz="800" dirty="0"/>
              <a:t>ass. statsforvaltar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A1EF1C5-41D6-4549-B953-B55FA108A12A}"/>
              </a:ext>
            </a:extLst>
          </p:cNvPr>
          <p:cNvSpPr txBox="1"/>
          <p:nvPr userDrawn="1"/>
        </p:nvSpPr>
        <p:spPr>
          <a:xfrm>
            <a:off x="1195113" y="462885"/>
            <a:ext cx="3727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400" b="1" i="0" cap="small" baseline="0" dirty="0">
                <a:solidFill>
                  <a:srgbClr val="000000"/>
                </a:solidFill>
              </a:rPr>
              <a:t>ORGANISASJONSKART 1. KVARTAL 2022</a:t>
            </a:r>
          </a:p>
        </p:txBody>
      </p:sp>
      <p:pic>
        <p:nvPicPr>
          <p:cNvPr id="39" name="Bilde 5">
            <a:extLst>
              <a:ext uri="{FF2B5EF4-FFF2-40B4-BE49-F238E27FC236}">
                <a16:creationId xmlns:a16="http://schemas.microsoft.com/office/drawing/2014/main" id="{116A8F41-E11B-4AF4-90AA-F3659AB6F2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6191" r="3669" b="15279"/>
          <a:stretch/>
        </p:blipFill>
        <p:spPr>
          <a:xfrm>
            <a:off x="5451458" y="454947"/>
            <a:ext cx="1040080" cy="11813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kstSylinder 28">
            <a:extLst>
              <a:ext uri="{FF2B5EF4-FFF2-40B4-BE49-F238E27FC236}">
                <a16:creationId xmlns:a16="http://schemas.microsoft.com/office/drawing/2014/main" id="{698EDC55-4668-4FC9-B88B-1AC5C62FD2D2}"/>
              </a:ext>
            </a:extLst>
          </p:cNvPr>
          <p:cNvSpPr txBox="1"/>
          <p:nvPr userDrawn="1"/>
        </p:nvSpPr>
        <p:spPr>
          <a:xfrm>
            <a:off x="4161118" y="1317198"/>
            <a:ext cx="128317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Else-May Norderhus</a:t>
            </a:r>
          </a:p>
          <a:p>
            <a:r>
              <a:rPr lang="nb-NO" sz="800" dirty="0"/>
              <a:t>statsforvaltar</a:t>
            </a:r>
          </a:p>
        </p:txBody>
      </p:sp>
      <p:pic>
        <p:nvPicPr>
          <p:cNvPr id="38" name="Bilde 24">
            <a:extLst>
              <a:ext uri="{FF2B5EF4-FFF2-40B4-BE49-F238E27FC236}">
                <a16:creationId xmlns:a16="http://schemas.microsoft.com/office/drawing/2014/main" id="{AA9D1347-B20E-4240-B630-96EAF836B34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5316" y="1775955"/>
            <a:ext cx="835376" cy="1043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kstSylinder 39">
            <a:extLst>
              <a:ext uri="{FF2B5EF4-FFF2-40B4-BE49-F238E27FC236}">
                <a16:creationId xmlns:a16="http://schemas.microsoft.com/office/drawing/2014/main" id="{0D7E4FBA-96DF-4569-9084-E532AEF526C4}"/>
              </a:ext>
            </a:extLst>
          </p:cNvPr>
          <p:cNvSpPr txBox="1"/>
          <p:nvPr userDrawn="1"/>
        </p:nvSpPr>
        <p:spPr>
          <a:xfrm>
            <a:off x="1653251" y="2539301"/>
            <a:ext cx="11798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b-NO" sz="1000" dirty="0"/>
              <a:t>Helge Mogstad</a:t>
            </a:r>
          </a:p>
          <a:p>
            <a:r>
              <a:rPr lang="nb-NO" sz="800" dirty="0"/>
              <a:t>fagdirektør</a:t>
            </a:r>
          </a:p>
        </p:txBody>
      </p:sp>
    </p:spTree>
    <p:extLst>
      <p:ext uri="{BB962C8B-B14F-4D97-AF65-F5344CB8AC3E}">
        <p14:creationId xmlns:p14="http://schemas.microsoft.com/office/powerpoint/2010/main" val="2956081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2FEC05-4479-45BC-A75C-B01A23E4A28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03368185"/>
              </p:ext>
            </p:extLst>
          </p:nvPr>
        </p:nvGraphicFramePr>
        <p:xfrm>
          <a:off x="463216" y="926432"/>
          <a:ext cx="10673098" cy="410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803673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2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 userDrawn="1"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2A06B02A-E871-46C5-8669-758D95CFF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6" name="Bilde 15" descr="Logoen til Statsforvaltaren i Møre og Romsdal">
            <a:extLst>
              <a:ext uri="{FF2B5EF4-FFF2-40B4-BE49-F238E27FC236}">
                <a16:creationId xmlns:a16="http://schemas.microsoft.com/office/drawing/2014/main" id="{A9B83E8E-2AFC-4819-AEAD-2FA6BA5DB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2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BE163BB-CFC6-4F8C-B96A-094DE878B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8"/>
          <a:stretch/>
        </p:blipFill>
        <p:spPr>
          <a:xfrm>
            <a:off x="1" y="8724"/>
            <a:ext cx="12191999" cy="62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37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216C4E3-3874-418C-AB09-69397E380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3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EEC7BE2C-E15B-456B-9147-91C52B42E1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5292000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38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80BB94B5-001E-41DB-A787-AD16C502BB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5" y="5291403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6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 userDrawn="1"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81176" y="-86883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kern="120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statsforvaltaren.no/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mr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7EBFB9E6-519A-45A6-BFA0-896E2839B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13" y="5665428"/>
            <a:ext cx="3334519" cy="4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4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46AF8A-2363-40D2-B33B-D3F3ACE3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31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D6FCC2D-F7C0-4100-AD53-3AF8C3B2E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2867" y="381948"/>
            <a:ext cx="497451" cy="48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70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14599" y="1152929"/>
            <a:ext cx="9962800" cy="697883"/>
          </a:xfrm>
        </p:spPr>
        <p:txBody>
          <a:bodyPr lIns="0" tIns="0" rIns="0" bIns="0"/>
          <a:lstStyle>
            <a:lvl1pPr>
              <a:defRPr sz="4535" b="1" i="0">
                <a:solidFill>
                  <a:srgbClr val="570023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4600" y="2257678"/>
            <a:ext cx="9962800" cy="461246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60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590A0205-A7E7-4285-AB08-6527F7C86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06776" y="6261302"/>
            <a:ext cx="1079459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</a:t>
            </a:r>
            <a:r>
              <a:rPr lang="nb-NO" dirty="0" err="1"/>
              <a:t>namn</a:t>
            </a:r>
            <a:r>
              <a:rPr lang="nb-NO" dirty="0"/>
              <a:t> og avdeling, eller du kan spesifisere kva presentasjonen </a:t>
            </a:r>
            <a:r>
              <a:rPr lang="nb-NO" dirty="0" err="1"/>
              <a:t>handlar</a:t>
            </a:r>
            <a:r>
              <a:rPr lang="nb-NO" dirty="0"/>
              <a:t> om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1" name="Bilde 10" descr="Logoen til Statsforvaltaren i Møre og Romsdal">
            <a:extLst>
              <a:ext uri="{FF2B5EF4-FFF2-40B4-BE49-F238E27FC236}">
                <a16:creationId xmlns:a16="http://schemas.microsoft.com/office/drawing/2014/main" id="{2873312E-2776-4228-A165-197268248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35" y="5497756"/>
            <a:ext cx="4153165" cy="5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3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Statsforvaltaren i Møre og Romsdal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4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514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5" r:id="rId2"/>
    <p:sldLayoutId id="2147483666" r:id="rId3"/>
    <p:sldLayoutId id="2147483763" r:id="rId4"/>
    <p:sldLayoutId id="2147483667" r:id="rId5"/>
    <p:sldLayoutId id="2147483764" r:id="rId6"/>
    <p:sldLayoutId id="2147483669" r:id="rId7"/>
    <p:sldLayoutId id="2147483756" r:id="rId8"/>
    <p:sldLayoutId id="2147483664" r:id="rId9"/>
    <p:sldLayoutId id="2147483760" r:id="rId10"/>
    <p:sldLayoutId id="2147483713" r:id="rId11"/>
    <p:sldLayoutId id="2147483761" r:id="rId12"/>
    <p:sldLayoutId id="2147483685" r:id="rId13"/>
    <p:sldLayoutId id="2147483714" r:id="rId14"/>
    <p:sldLayoutId id="2147483702" r:id="rId15"/>
    <p:sldLayoutId id="2147483736" r:id="rId16"/>
    <p:sldLayoutId id="2147483733" r:id="rId17"/>
    <p:sldLayoutId id="2147483716" r:id="rId18"/>
    <p:sldLayoutId id="2147483707" r:id="rId19"/>
    <p:sldLayoutId id="2147483675" r:id="rId20"/>
    <p:sldLayoutId id="2147483706" r:id="rId21"/>
    <p:sldLayoutId id="2147483709" r:id="rId22"/>
    <p:sldLayoutId id="2147483711" r:id="rId23"/>
    <p:sldLayoutId id="2147483710" r:id="rId24"/>
    <p:sldLayoutId id="2147483712" r:id="rId25"/>
    <p:sldLayoutId id="2147483655" r:id="rId26"/>
    <p:sldLayoutId id="2147483705" r:id="rId27"/>
    <p:sldLayoutId id="2147483770" r:id="rId28"/>
    <p:sldLayoutId id="2147483766" r:id="rId29"/>
    <p:sldLayoutId id="2147483771" r:id="rId30"/>
    <p:sldLayoutId id="2147483772" r:id="rId31"/>
    <p:sldLayoutId id="2147483773" r:id="rId32"/>
    <p:sldLayoutId id="2147483774" r:id="rId33"/>
    <p:sldLayoutId id="2147483759" r:id="rId34"/>
    <p:sldLayoutId id="2147483758" r:id="rId35"/>
    <p:sldLayoutId id="2147483757" r:id="rId36"/>
    <p:sldLayoutId id="2147483746" r:id="rId37"/>
    <p:sldLayoutId id="2147483718" r:id="rId38"/>
    <p:sldLayoutId id="2147483719" r:id="rId39"/>
    <p:sldLayoutId id="2147483813" r:id="rId4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pos="257" userDrawn="1">
          <p15:clr>
            <a:srgbClr val="F26B43"/>
          </p15:clr>
        </p15:guide>
        <p15:guide id="3" pos="665" userDrawn="1">
          <p15:clr>
            <a:srgbClr val="547EBF"/>
          </p15:clr>
        </p15:guide>
        <p15:guide id="4" orient="horz" pos="3974" userDrawn="1">
          <p15:clr>
            <a:srgbClr val="547EBF"/>
          </p15:clr>
        </p15:guide>
        <p15:guide id="5" pos="7015" userDrawn="1">
          <p15:clr>
            <a:srgbClr val="547EBF"/>
          </p15:clr>
        </p15:guide>
        <p15:guide id="6" orient="horz" pos="232" userDrawn="1">
          <p15:clr>
            <a:srgbClr val="F26B43"/>
          </p15:clr>
        </p15:guide>
        <p15:guide id="7" pos="7423" userDrawn="1">
          <p15:clr>
            <a:srgbClr val="F26B43"/>
          </p15:clr>
        </p15:guide>
        <p15:guide id="8" pos="7106" userDrawn="1">
          <p15:clr>
            <a:srgbClr val="F26B43"/>
          </p15:clr>
        </p15:guide>
        <p15:guide id="9" pos="3840" userDrawn="1">
          <p15:clr>
            <a:srgbClr val="FDE53C"/>
          </p15:clr>
        </p15:guide>
        <p15:guide id="11" orient="horz" pos="55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pos="2774" userDrawn="1">
          <p15:clr>
            <a:srgbClr val="F26B43"/>
          </p15:clr>
        </p15:guide>
        <p15:guide id="14" pos="4906" userDrawn="1">
          <p15:clr>
            <a:srgbClr val="F26B43"/>
          </p15:clr>
        </p15:guide>
        <p15:guide id="15" orient="horz" pos="2092" userDrawn="1">
          <p15:clr>
            <a:srgbClr val="F26B43"/>
          </p15:clr>
        </p15:guide>
        <p15:guide id="16" orient="horz" pos="272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 userDrawn="1"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519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10" r:id="rId35"/>
    <p:sldLayoutId id="2147483811" r:id="rId36"/>
    <p:sldLayoutId id="2147483812" r:id="rId3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pos="257">
          <p15:clr>
            <a:srgbClr val="F26B43"/>
          </p15:clr>
        </p15:guide>
        <p15:guide id="3" pos="665">
          <p15:clr>
            <a:srgbClr val="547EBF"/>
          </p15:clr>
        </p15:guide>
        <p15:guide id="4" orient="horz" pos="3974">
          <p15:clr>
            <a:srgbClr val="547EBF"/>
          </p15:clr>
        </p15:guide>
        <p15:guide id="5" pos="7015">
          <p15:clr>
            <a:srgbClr val="547EBF"/>
          </p15:clr>
        </p15:guide>
        <p15:guide id="6" orient="horz" pos="232">
          <p15:clr>
            <a:srgbClr val="F26B43"/>
          </p15:clr>
        </p15:guide>
        <p15:guide id="7" pos="7423">
          <p15:clr>
            <a:srgbClr val="F26B43"/>
          </p15:clr>
        </p15:guide>
        <p15:guide id="8" pos="7106">
          <p15:clr>
            <a:srgbClr val="F26B43"/>
          </p15:clr>
        </p15:guide>
        <p15:guide id="9" pos="3840">
          <p15:clr>
            <a:srgbClr val="FDE53C"/>
          </p15:clr>
        </p15:guide>
        <p15:guide id="11" orient="horz" pos="55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pos="2774">
          <p15:clr>
            <a:srgbClr val="F26B43"/>
          </p15:clr>
        </p15:guide>
        <p15:guide id="14" pos="4906">
          <p15:clr>
            <a:srgbClr val="F26B43"/>
          </p15:clr>
        </p15:guide>
        <p15:guide id="15" orient="horz" pos="2092">
          <p15:clr>
            <a:srgbClr val="F26B43"/>
          </p15:clr>
        </p15:guide>
        <p15:guide id="16" orient="horz" pos="27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ekst 1">
            <a:extLst>
              <a:ext uri="{FF2B5EF4-FFF2-40B4-BE49-F238E27FC236}">
                <a16:creationId xmlns:a16="http://schemas.microsoft.com/office/drawing/2014/main" id="{679812C3-0AAA-C8FF-0F3A-B00EE8A051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n-NO" dirty="0"/>
              <a:t>Skogstatistikk for 2023 og litt til</a:t>
            </a:r>
          </a:p>
        </p:txBody>
      </p:sp>
      <p:sp>
        <p:nvSpPr>
          <p:cNvPr id="3" name="Plasshaldar for dato 2">
            <a:extLst>
              <a:ext uri="{FF2B5EF4-FFF2-40B4-BE49-F238E27FC236}">
                <a16:creationId xmlns:a16="http://schemas.microsoft.com/office/drawing/2014/main" id="{2BDF8911-499F-9120-A50D-F970B5B1FE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06.03.2024</a:t>
            </a:fld>
            <a:endParaRPr lang="nb-NO"/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1B2AE5EA-B450-DCD1-7DD9-A042063AD2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n-NO" dirty="0"/>
              <a:t>v/Odd Løset og Åsmund Asper</a:t>
            </a:r>
          </a:p>
        </p:txBody>
      </p:sp>
    </p:spTree>
    <p:extLst>
      <p:ext uri="{BB962C8B-B14F-4D97-AF65-F5344CB8AC3E}">
        <p14:creationId xmlns:p14="http://schemas.microsoft.com/office/powerpoint/2010/main" val="6962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3298CDF3-7405-D263-D72E-04C38078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8" y="-16510"/>
            <a:ext cx="10719171" cy="68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7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AD7B6A-2D0D-B6D6-24DD-6552355E69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7117593"/>
              </p:ext>
            </p:extLst>
          </p:nvPr>
        </p:nvGraphicFramePr>
        <p:xfrm>
          <a:off x="78205" y="132347"/>
          <a:ext cx="11628020" cy="6725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8932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168EF6-16E8-C5AE-FA7C-BEAFD905D5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574157"/>
              </p:ext>
            </p:extLst>
          </p:nvPr>
        </p:nvGraphicFramePr>
        <p:xfrm>
          <a:off x="385011" y="234616"/>
          <a:ext cx="11038973" cy="610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2229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400F020-09AA-1BBE-CEDB-3D55618D27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541253"/>
              </p:ext>
            </p:extLst>
          </p:nvPr>
        </p:nvGraphicFramePr>
        <p:xfrm>
          <a:off x="589548" y="385011"/>
          <a:ext cx="10293016" cy="5721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Sylinder 4">
            <a:extLst>
              <a:ext uri="{FF2B5EF4-FFF2-40B4-BE49-F238E27FC236}">
                <a16:creationId xmlns:a16="http://schemas.microsoft.com/office/drawing/2014/main" id="{1E8247F5-F12D-4057-963E-F29604311477}"/>
              </a:ext>
            </a:extLst>
          </p:cNvPr>
          <p:cNvSpPr txBox="1"/>
          <p:nvPr/>
        </p:nvSpPr>
        <p:spPr>
          <a:xfrm>
            <a:off x="535577" y="6250577"/>
            <a:ext cx="7080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Hogstareal gran = Sum årlig </a:t>
            </a:r>
            <a:r>
              <a:rPr lang="nb-NO" sz="1100" dirty="0" err="1"/>
              <a:t>avvirkn.volum</a:t>
            </a:r>
            <a:r>
              <a:rPr lang="nb-NO" sz="1100" dirty="0"/>
              <a:t> – 20 000 / 50 m3daa</a:t>
            </a:r>
          </a:p>
        </p:txBody>
      </p:sp>
    </p:spTree>
    <p:extLst>
      <p:ext uri="{BB962C8B-B14F-4D97-AF65-F5344CB8AC3E}">
        <p14:creationId xmlns:p14="http://schemas.microsoft.com/office/powerpoint/2010/main" val="2961131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8F3709-5652-3FC9-AF4C-66A0105C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5"/>
            <a:ext cx="10078773" cy="603507"/>
          </a:xfrm>
        </p:spPr>
        <p:txBody>
          <a:bodyPr/>
          <a:lstStyle/>
          <a:p>
            <a:r>
              <a:rPr lang="nb-NO" dirty="0"/>
              <a:t>Gjennomsnittskostnader skogkultur i 2023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18A2CA4D-6525-3614-EFC3-AB5911A6E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794886"/>
              </p:ext>
            </p:extLst>
          </p:nvPr>
        </p:nvGraphicFramePr>
        <p:xfrm>
          <a:off x="426308" y="1631092"/>
          <a:ext cx="10565028" cy="4077775"/>
        </p:xfrm>
        <a:graphic>
          <a:graphicData uri="http://schemas.openxmlformats.org/drawingml/2006/table">
            <a:tbl>
              <a:tblPr/>
              <a:tblGrid>
                <a:gridCol w="1921476">
                  <a:extLst>
                    <a:ext uri="{9D8B030D-6E8A-4147-A177-3AD203B41FA5}">
                      <a16:colId xmlns:a16="http://schemas.microsoft.com/office/drawing/2014/main" val="1628869649"/>
                    </a:ext>
                  </a:extLst>
                </a:gridCol>
                <a:gridCol w="1191063">
                  <a:extLst>
                    <a:ext uri="{9D8B030D-6E8A-4147-A177-3AD203B41FA5}">
                      <a16:colId xmlns:a16="http://schemas.microsoft.com/office/drawing/2014/main" val="3795466599"/>
                    </a:ext>
                  </a:extLst>
                </a:gridCol>
                <a:gridCol w="1222784">
                  <a:extLst>
                    <a:ext uri="{9D8B030D-6E8A-4147-A177-3AD203B41FA5}">
                      <a16:colId xmlns:a16="http://schemas.microsoft.com/office/drawing/2014/main" val="1219670303"/>
                    </a:ext>
                  </a:extLst>
                </a:gridCol>
                <a:gridCol w="1320049">
                  <a:extLst>
                    <a:ext uri="{9D8B030D-6E8A-4147-A177-3AD203B41FA5}">
                      <a16:colId xmlns:a16="http://schemas.microsoft.com/office/drawing/2014/main" val="1962915909"/>
                    </a:ext>
                  </a:extLst>
                </a:gridCol>
                <a:gridCol w="1204254">
                  <a:extLst>
                    <a:ext uri="{9D8B030D-6E8A-4147-A177-3AD203B41FA5}">
                      <a16:colId xmlns:a16="http://schemas.microsoft.com/office/drawing/2014/main" val="3004211542"/>
                    </a:ext>
                  </a:extLst>
                </a:gridCol>
                <a:gridCol w="1278364">
                  <a:extLst>
                    <a:ext uri="{9D8B030D-6E8A-4147-A177-3AD203B41FA5}">
                      <a16:colId xmlns:a16="http://schemas.microsoft.com/office/drawing/2014/main" val="1559471611"/>
                    </a:ext>
                  </a:extLst>
                </a:gridCol>
                <a:gridCol w="1296891">
                  <a:extLst>
                    <a:ext uri="{9D8B030D-6E8A-4147-A177-3AD203B41FA5}">
                      <a16:colId xmlns:a16="http://schemas.microsoft.com/office/drawing/2014/main" val="3282704072"/>
                    </a:ext>
                  </a:extLst>
                </a:gridCol>
                <a:gridCol w="1130147">
                  <a:extLst>
                    <a:ext uri="{9D8B030D-6E8A-4147-A177-3AD203B41FA5}">
                      <a16:colId xmlns:a16="http://schemas.microsoft.com/office/drawing/2014/main" val="1759440919"/>
                    </a:ext>
                  </a:extLst>
                </a:gridCol>
              </a:tblGrid>
              <a:tr h="652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Pr. stk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Pr. daa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Planter pr. daa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Tilsk. % NMSK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20997"/>
                  </a:ext>
                </a:extLst>
              </a:tr>
              <a:tr h="652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Entreprenør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Eget arbeid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Entreprenør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Eget arbeid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15440"/>
                  </a:ext>
                </a:extLst>
              </a:tr>
              <a:tr h="40885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Nyplanting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7,49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7,17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1700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1638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6,36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99420"/>
                  </a:ext>
                </a:extLst>
              </a:tr>
              <a:tr h="652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Suppleringsplanting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8,84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7,81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877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6,72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408134"/>
                  </a:ext>
                </a:extLst>
              </a:tr>
              <a:tr h="40885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Ungskogpleie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68739"/>
                  </a:ext>
                </a:extLst>
              </a:tr>
              <a:tr h="652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Markberedning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864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624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629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417871"/>
                  </a:ext>
                </a:extLst>
              </a:tr>
              <a:tr h="65201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Fastmarksgrøfting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16,40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18,20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1250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 kr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872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958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116233-1F91-30F4-F46A-83F2B939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873125"/>
            <a:ext cx="10078772" cy="793249"/>
          </a:xfrm>
        </p:spPr>
        <p:txBody>
          <a:bodyPr/>
          <a:lstStyle/>
          <a:p>
            <a:r>
              <a:rPr lang="nb-NO" dirty="0" err="1"/>
              <a:t>Tilgjengelege</a:t>
            </a:r>
            <a:r>
              <a:rPr lang="nb-NO" dirty="0"/>
              <a:t> </a:t>
            </a:r>
            <a:r>
              <a:rPr lang="nb-NO" dirty="0" err="1"/>
              <a:t>midlar</a:t>
            </a:r>
            <a:r>
              <a:rPr lang="nb-NO" dirty="0"/>
              <a:t> og innmeldte behov for </a:t>
            </a:r>
            <a:r>
              <a:rPr lang="nb-NO" dirty="0" err="1"/>
              <a:t>tilskot</a:t>
            </a:r>
            <a:r>
              <a:rPr lang="nb-NO" dirty="0"/>
              <a:t> til skogkultur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C32E14-F055-2A08-4A7C-D61D74A9F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Tildelt ramme i 2024: 4,5 </a:t>
            </a:r>
            <a:r>
              <a:rPr lang="nb-NO" dirty="0" err="1"/>
              <a:t>mill.kroner</a:t>
            </a:r>
            <a:endParaRPr lang="nb-NO" dirty="0"/>
          </a:p>
          <a:p>
            <a:endParaRPr lang="nb-NO" dirty="0"/>
          </a:p>
          <a:p>
            <a:r>
              <a:rPr lang="nb-NO" dirty="0"/>
              <a:t>Innmeldt behov 2024: 6,6 </a:t>
            </a:r>
            <a:r>
              <a:rPr lang="nb-NO" dirty="0" err="1"/>
              <a:t>mill.kroner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43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AB26EF-15B6-6125-464E-4F254AF74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Prioritering ved fordeling av </a:t>
            </a:r>
            <a:r>
              <a:rPr lang="nb-NO" sz="3200" dirty="0" err="1"/>
              <a:t>tilskot</a:t>
            </a:r>
            <a:r>
              <a:rPr lang="nb-NO" sz="3200" dirty="0"/>
              <a:t> til </a:t>
            </a:r>
            <a:r>
              <a:rPr lang="nb-NO" sz="3200" dirty="0" err="1"/>
              <a:t>kommunane</a:t>
            </a:r>
            <a:endParaRPr lang="nb-NO" sz="32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38F858F-D06A-FD2F-A473-84D54436E8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- innmeldt behov</a:t>
            </a:r>
          </a:p>
          <a:p>
            <a:r>
              <a:rPr lang="nb-NO" dirty="0"/>
              <a:t>	- konkretiserte behov eks. høg avvirkning siste år</a:t>
            </a:r>
          </a:p>
          <a:p>
            <a:r>
              <a:rPr lang="nb-NO" dirty="0"/>
              <a:t>- </a:t>
            </a:r>
            <a:r>
              <a:rPr lang="nb-NO" dirty="0" err="1"/>
              <a:t>tilskotsnivå</a:t>
            </a:r>
            <a:r>
              <a:rPr lang="nb-NO" dirty="0"/>
              <a:t> vert utjamna/harmonisert ved vurdering av behov</a:t>
            </a:r>
          </a:p>
          <a:p>
            <a:r>
              <a:rPr lang="nb-NO" dirty="0"/>
              <a:t>	- 30 % </a:t>
            </a:r>
            <a:r>
              <a:rPr lang="nb-NO" dirty="0" err="1"/>
              <a:t>tilskot</a:t>
            </a:r>
            <a:r>
              <a:rPr lang="nb-NO" dirty="0"/>
              <a:t> til planting etter granhogst</a:t>
            </a:r>
          </a:p>
          <a:p>
            <a:r>
              <a:rPr lang="nb-NO" dirty="0"/>
              <a:t>	- 50 % </a:t>
            </a:r>
            <a:r>
              <a:rPr lang="nb-NO" dirty="0" err="1"/>
              <a:t>tilskot</a:t>
            </a:r>
            <a:r>
              <a:rPr lang="nb-NO" dirty="0"/>
              <a:t> til planting etter lauv- og furuhogst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- </a:t>
            </a:r>
            <a:r>
              <a:rPr kumimoji="0" lang="nb-NO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tidlegare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 forbruk</a:t>
            </a:r>
          </a:p>
          <a:p>
            <a:r>
              <a:rPr lang="nb-NO" dirty="0"/>
              <a:t>- ungskogpleie og forynging har prioritet</a:t>
            </a:r>
          </a:p>
          <a:p>
            <a:endParaRPr lang="nb-NO" dirty="0"/>
          </a:p>
          <a:p>
            <a:r>
              <a:rPr lang="nb-NO" dirty="0"/>
              <a:t>- </a:t>
            </a:r>
            <a:r>
              <a:rPr lang="nb-NO" dirty="0" err="1"/>
              <a:t>ein</a:t>
            </a:r>
            <a:r>
              <a:rPr lang="nb-NO" dirty="0"/>
              <a:t> mindre restpott hjå </a:t>
            </a:r>
            <a:r>
              <a:rPr lang="nb-NO" dirty="0" err="1"/>
              <a:t>Statsforvaltar</a:t>
            </a:r>
            <a:r>
              <a:rPr lang="nb-NO" dirty="0"/>
              <a:t> til </a:t>
            </a:r>
            <a:r>
              <a:rPr lang="nb-NO" dirty="0" err="1"/>
              <a:t>seinare</a:t>
            </a:r>
            <a:r>
              <a:rPr lang="nb-NO" dirty="0"/>
              <a:t> fordeling</a:t>
            </a:r>
          </a:p>
        </p:txBody>
      </p:sp>
    </p:spTree>
    <p:extLst>
      <p:ext uri="{BB962C8B-B14F-4D97-AF65-F5344CB8AC3E}">
        <p14:creationId xmlns:p14="http://schemas.microsoft.com/office/powerpoint/2010/main" val="2023046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3D7801-848E-75D6-3CD3-86A82D833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72980"/>
            <a:ext cx="10080625" cy="697832"/>
          </a:xfrm>
        </p:spPr>
        <p:txBody>
          <a:bodyPr/>
          <a:lstStyle/>
          <a:p>
            <a:r>
              <a:rPr lang="nb-NO"/>
              <a:t>Tildeling </a:t>
            </a:r>
            <a:r>
              <a:rPr lang="nb-NO" dirty="0"/>
              <a:t>NMSK skogkultur 2024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C5219848-0D18-9408-E6AB-7AFD06DB2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748361"/>
              </p:ext>
            </p:extLst>
          </p:nvPr>
        </p:nvGraphicFramePr>
        <p:xfrm>
          <a:off x="4156911" y="1136984"/>
          <a:ext cx="4193005" cy="5414398"/>
        </p:xfrm>
        <a:graphic>
          <a:graphicData uri="http://schemas.openxmlformats.org/drawingml/2006/table">
            <a:tbl>
              <a:tblPr/>
              <a:tblGrid>
                <a:gridCol w="2307914">
                  <a:extLst>
                    <a:ext uri="{9D8B030D-6E8A-4147-A177-3AD203B41FA5}">
                      <a16:colId xmlns:a16="http://schemas.microsoft.com/office/drawing/2014/main" val="2038563504"/>
                    </a:ext>
                  </a:extLst>
                </a:gridCol>
                <a:gridCol w="1885091">
                  <a:extLst>
                    <a:ext uri="{9D8B030D-6E8A-4147-A177-3AD203B41FA5}">
                      <a16:colId xmlns:a16="http://schemas.microsoft.com/office/drawing/2014/main" val="3337096227"/>
                    </a:ext>
                  </a:extLst>
                </a:gridCol>
              </a:tblGrid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Kommune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Tildeling 2024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34475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1505 KRISTIANSUND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078516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1506 MOLDE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648634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1507 ÅLESUND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308957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1511 VANYLVEN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137398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1514 SANDE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914988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1515 HERØY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54828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1516 ULSTEIN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79181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1517 HAREID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8538061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1520 ØRSTA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8356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1525 STRANDA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246329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1528 SYKKYLVEN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562960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1531 SULA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865609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1532 GISKE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095294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1535 VESTNES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333844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1539 RAUMA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033793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1547 AUKRA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862498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1554 AVERØY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795206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1557 GJEMNES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014296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1560 TINGVOLL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7350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1563 SUNNDAL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402595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1566 SURNADAL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54330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1573 SMØLA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751081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1576 AURE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479487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1577 VOLDA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8706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1578 FJORD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169349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1579 HUSTADVIKA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885079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1580 HARAM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550077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4 020 000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5831502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Tildelt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4 500 000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258463"/>
                  </a:ext>
                </a:extLst>
              </a:tr>
              <a:tr h="174652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480 000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91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04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C26A41-2F0F-AFAE-77FD-E11D9E573D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398594"/>
              </p:ext>
            </p:extLst>
          </p:nvPr>
        </p:nvGraphicFramePr>
        <p:xfrm>
          <a:off x="267789" y="300446"/>
          <a:ext cx="10971711" cy="628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4038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8E9713-0A3B-4D62-6856-CAC42895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Veibygging 2023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FFB4436-AF16-BD3F-A540-BF52BA8777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570" y="2023795"/>
            <a:ext cx="10481066" cy="2294576"/>
          </a:xfrm>
        </p:spPr>
        <p:txBody>
          <a:bodyPr/>
          <a:lstStyle/>
          <a:p>
            <a:r>
              <a:rPr lang="nb-NO" dirty="0"/>
              <a:t>Vegbygging</a:t>
            </a:r>
          </a:p>
          <a:p>
            <a:pPr lvl="1"/>
            <a:r>
              <a:rPr lang="nb-NO" dirty="0"/>
              <a:t>Få store anlegg slår ut mye på statistikken</a:t>
            </a:r>
          </a:p>
          <a:p>
            <a:pPr lvl="1"/>
            <a:r>
              <a:rPr lang="nb-NO" dirty="0"/>
              <a:t>29 veianlegg ferdigmeldt (8 større ombygging) 4 traktorveger	</a:t>
            </a:r>
          </a:p>
          <a:p>
            <a:r>
              <a:rPr lang="nb-NO" dirty="0"/>
              <a:t>7,67 km ferdigbygd nyanlegg, 6,65 km ombygd bilveg og 2,46 km </a:t>
            </a:r>
            <a:r>
              <a:rPr lang="nb-NO" dirty="0" err="1"/>
              <a:t>traktorveg</a:t>
            </a:r>
            <a:endParaRPr lang="nb-NO" dirty="0"/>
          </a:p>
          <a:p>
            <a:pPr lvl="1"/>
            <a:r>
              <a:rPr lang="nb-NO" dirty="0"/>
              <a:t>1000 – 3200 kr/m nyanlegg bilveg. </a:t>
            </a:r>
          </a:p>
          <a:p>
            <a:pPr lvl="1"/>
            <a:r>
              <a:rPr lang="nb-NO" dirty="0"/>
              <a:t>115– 1580 kr pr m </a:t>
            </a:r>
            <a:r>
              <a:rPr lang="nb-NO" dirty="0" err="1"/>
              <a:t>traktorveg</a:t>
            </a:r>
            <a:endParaRPr lang="nb-NO" dirty="0"/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097E6B5-DA16-85D5-03F4-5714B654B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78" y="4318371"/>
            <a:ext cx="10546003" cy="16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00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7578EF8-130E-4EDA-BA01-C57B0C5F7E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866416"/>
              </p:ext>
            </p:extLst>
          </p:nvPr>
        </p:nvGraphicFramePr>
        <p:xfrm>
          <a:off x="764177" y="97973"/>
          <a:ext cx="11301412" cy="6400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0929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24E0D69-9B1E-B413-740E-326FE4567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16" y="0"/>
            <a:ext cx="9366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3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A724466-B82B-A5A6-2148-18A6DB4798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61" y="1738268"/>
            <a:ext cx="4714292" cy="4570979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nb-NO" dirty="0">
                <a:ea typeface="Open Sans Light"/>
                <a:cs typeface="Open Sans Light"/>
              </a:rPr>
              <a:t>Sum renter i 2023 – </a:t>
            </a:r>
            <a:r>
              <a:rPr lang="nb-NO" dirty="0" err="1">
                <a:ea typeface="Open Sans Light"/>
                <a:cs typeface="Open Sans Light"/>
              </a:rPr>
              <a:t>ca</a:t>
            </a:r>
            <a:r>
              <a:rPr lang="nb-NO" dirty="0">
                <a:ea typeface="Open Sans Light"/>
                <a:cs typeface="Open Sans Light"/>
              </a:rPr>
              <a:t> 3,612 </a:t>
            </a:r>
            <a:r>
              <a:rPr lang="nb-NO" dirty="0" err="1">
                <a:ea typeface="Open Sans Light"/>
                <a:cs typeface="Open Sans Light"/>
              </a:rPr>
              <a:t>mill</a:t>
            </a:r>
            <a:endParaRPr lang="nb-NO" dirty="0">
              <a:ea typeface="Open Sans Light"/>
              <a:cs typeface="Open Sans Light"/>
            </a:endParaRPr>
          </a:p>
          <a:p>
            <a:pPr>
              <a:lnSpc>
                <a:spcPct val="150000"/>
              </a:lnSpc>
            </a:pPr>
            <a:r>
              <a:rPr lang="nb-NO" dirty="0">
                <a:ea typeface="Open Sans Light"/>
                <a:cs typeface="Open Sans Light"/>
              </a:rPr>
              <a:t>86,7 </a:t>
            </a:r>
            <a:r>
              <a:rPr lang="nb-NO" dirty="0" err="1">
                <a:ea typeface="Open Sans Light"/>
                <a:cs typeface="Open Sans Light"/>
              </a:rPr>
              <a:t>mill</a:t>
            </a:r>
            <a:r>
              <a:rPr lang="nb-NO" dirty="0">
                <a:ea typeface="Open Sans Light"/>
                <a:cs typeface="Open Sans Light"/>
              </a:rPr>
              <a:t> innestående</a:t>
            </a:r>
          </a:p>
          <a:p>
            <a:pPr>
              <a:lnSpc>
                <a:spcPct val="150000"/>
              </a:lnSpc>
            </a:pPr>
            <a:r>
              <a:rPr lang="nb-NO" dirty="0">
                <a:ea typeface="Open Sans Light"/>
                <a:cs typeface="Open Sans Light"/>
              </a:rPr>
              <a:t>Om lag 360 000 i månedlige renter</a:t>
            </a:r>
          </a:p>
          <a:p>
            <a:pPr>
              <a:lnSpc>
                <a:spcPct val="150000"/>
              </a:lnSpc>
            </a:pPr>
            <a:r>
              <a:rPr lang="nb-NO" dirty="0">
                <a:ea typeface="Open Sans Light"/>
                <a:cs typeface="Open Sans Light"/>
              </a:rPr>
              <a:t>Eller 12 500,- pr dag </a:t>
            </a:r>
          </a:p>
          <a:p>
            <a:pPr>
              <a:lnSpc>
                <a:spcPct val="150000"/>
              </a:lnSpc>
            </a:pPr>
            <a:r>
              <a:rPr lang="nb-NO" dirty="0">
                <a:ea typeface="Open Sans Light"/>
                <a:cs typeface="Open Sans Light"/>
              </a:rPr>
              <a:t>13.03.22 -&gt; 3,75% rente, 0,29 % over NIBOR 3 </a:t>
            </a:r>
            <a:r>
              <a:rPr lang="nb-NO" dirty="0" err="1">
                <a:ea typeface="Open Sans Light"/>
                <a:cs typeface="Open Sans Light"/>
              </a:rPr>
              <a:t>mnd</a:t>
            </a:r>
            <a:r>
              <a:rPr lang="nb-NO" dirty="0">
                <a:ea typeface="Open Sans Light"/>
                <a:cs typeface="Open Sans Ligh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nb-NO" dirty="0">
                <a:ea typeface="Open Sans Light"/>
                <a:cs typeface="Open Sans Light"/>
              </a:rPr>
              <a:t>I dag 5,07 % rente, 0,34 over NIBOR</a:t>
            </a:r>
          </a:p>
          <a:p>
            <a:pPr>
              <a:lnSpc>
                <a:spcPct val="150000"/>
              </a:lnSpc>
            </a:pPr>
            <a:endParaRPr lang="nb-NO" dirty="0">
              <a:ea typeface="Open Sans Light"/>
              <a:cs typeface="Open Sans Light"/>
            </a:endParaRP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F921DA7-0827-9B23-C23B-0F8260E0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5"/>
            <a:ext cx="10080625" cy="843529"/>
          </a:xfrm>
        </p:spPr>
        <p:txBody>
          <a:bodyPr/>
          <a:lstStyle/>
          <a:p>
            <a:r>
              <a:rPr lang="nb-NO">
                <a:ea typeface="Open Sans SemiBold"/>
                <a:cs typeface="Open Sans SemiBold"/>
              </a:rPr>
              <a:t>Skogfond, avkastning</a:t>
            </a:r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1891F8A-69B3-372F-3C61-C005EAE2034F}"/>
              </a:ext>
            </a:extLst>
          </p:cNvPr>
          <p:cNvGraphicFramePr>
            <a:graphicFrameLocks/>
          </p:cNvGraphicFramePr>
          <p:nvPr/>
        </p:nvGraphicFramePr>
        <p:xfrm>
          <a:off x="4872790" y="1840833"/>
          <a:ext cx="6653464" cy="433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1452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C595CA-0FA1-8FEC-C8B2-6EBEACDEC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AE38F0-AC7A-9A0D-BC6F-1EAEAE503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D871F39-140D-D187-F294-5EE3BEE94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3" t="16125" r="11867" b="13916"/>
          <a:stretch/>
        </p:blipFill>
        <p:spPr>
          <a:xfrm>
            <a:off x="1055687" y="873125"/>
            <a:ext cx="10172607" cy="598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90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F4FE17-2C69-50CA-D356-32D66776C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754"/>
            <a:ext cx="10080625" cy="818320"/>
          </a:xfrm>
        </p:spPr>
        <p:txBody>
          <a:bodyPr/>
          <a:lstStyle/>
          <a:p>
            <a:r>
              <a:rPr lang="nb-NO" dirty="0"/>
              <a:t>Skogfond og rentemidler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490ABE-31E4-E0E0-722D-C914C61A2F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1475716"/>
            <a:ext cx="10080625" cy="4833532"/>
          </a:xfrm>
        </p:spPr>
        <p:txBody>
          <a:bodyPr/>
          <a:lstStyle/>
          <a:p>
            <a:r>
              <a:rPr lang="nb-NO" dirty="0" err="1"/>
              <a:t>Inneståande</a:t>
            </a:r>
            <a:r>
              <a:rPr lang="nb-NO" dirty="0"/>
              <a:t> skogfond: 90, 5 mill. kr.</a:t>
            </a:r>
          </a:p>
          <a:p>
            <a:r>
              <a:rPr lang="nb-NO" dirty="0" err="1"/>
              <a:t>Inneståande</a:t>
            </a:r>
            <a:r>
              <a:rPr lang="nb-NO" dirty="0"/>
              <a:t> rentemidler(rentemiddelkonto): 6,8 mill. kr</a:t>
            </a:r>
          </a:p>
          <a:p>
            <a:r>
              <a:rPr lang="nb-NO" dirty="0"/>
              <a:t>Innvunne renter 2023: 3,6 mill. kr</a:t>
            </a:r>
          </a:p>
          <a:p>
            <a:endParaRPr lang="nb-NO" dirty="0"/>
          </a:p>
          <a:p>
            <a:r>
              <a:rPr lang="nb-NO" dirty="0"/>
              <a:t>Fordeling innvunne renter 2023:</a:t>
            </a:r>
          </a:p>
          <a:p>
            <a:r>
              <a:rPr lang="nb-NO" dirty="0"/>
              <a:t>Andelslag (</a:t>
            </a:r>
            <a:r>
              <a:rPr lang="nb-NO" dirty="0" err="1"/>
              <a:t>Allskog</a:t>
            </a:r>
            <a:r>
              <a:rPr lang="nb-NO" dirty="0"/>
              <a:t>): 1 047 479 kr (29%)</a:t>
            </a:r>
          </a:p>
          <a:p>
            <a:r>
              <a:rPr lang="nb-NO" dirty="0"/>
              <a:t>Statsforvalter: 686 277 kr (19 %)</a:t>
            </a:r>
          </a:p>
          <a:p>
            <a:r>
              <a:rPr lang="nb-NO" dirty="0"/>
              <a:t>Landbruksdirektoratet: 764 631 kr (22 %*)</a:t>
            </a:r>
          </a:p>
          <a:p>
            <a:r>
              <a:rPr lang="nb-NO" dirty="0" err="1"/>
              <a:t>Kommunar</a:t>
            </a:r>
            <a:r>
              <a:rPr lang="nb-NO" dirty="0"/>
              <a:t>: 1 113 635 kr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43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EC3D9B-9588-AD6B-0A51-52EC741C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66" y="525162"/>
            <a:ext cx="3039762" cy="1408669"/>
          </a:xfrm>
        </p:spPr>
        <p:txBody>
          <a:bodyPr/>
          <a:lstStyle/>
          <a:p>
            <a:r>
              <a:rPr lang="nb-NO" sz="2800" dirty="0"/>
              <a:t>Kommunevis fordeling skogfond og rentemidler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93E3077A-C1EF-79FB-DF9C-6A075CA85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924783"/>
              </p:ext>
            </p:extLst>
          </p:nvPr>
        </p:nvGraphicFramePr>
        <p:xfrm>
          <a:off x="3997411" y="49428"/>
          <a:ext cx="7821828" cy="6831720"/>
        </p:xfrm>
        <a:graphic>
          <a:graphicData uri="http://schemas.openxmlformats.org/drawingml/2006/table">
            <a:tbl>
              <a:tblPr/>
              <a:tblGrid>
                <a:gridCol w="1549101">
                  <a:extLst>
                    <a:ext uri="{9D8B030D-6E8A-4147-A177-3AD203B41FA5}">
                      <a16:colId xmlns:a16="http://schemas.microsoft.com/office/drawing/2014/main" val="4052036266"/>
                    </a:ext>
                  </a:extLst>
                </a:gridCol>
                <a:gridCol w="1562567">
                  <a:extLst>
                    <a:ext uri="{9D8B030D-6E8A-4147-A177-3AD203B41FA5}">
                      <a16:colId xmlns:a16="http://schemas.microsoft.com/office/drawing/2014/main" val="1227282874"/>
                    </a:ext>
                  </a:extLst>
                </a:gridCol>
                <a:gridCol w="1872391">
                  <a:extLst>
                    <a:ext uri="{9D8B030D-6E8A-4147-A177-3AD203B41FA5}">
                      <a16:colId xmlns:a16="http://schemas.microsoft.com/office/drawing/2014/main" val="1111765809"/>
                    </a:ext>
                  </a:extLst>
                </a:gridCol>
                <a:gridCol w="2837769">
                  <a:extLst>
                    <a:ext uri="{9D8B030D-6E8A-4147-A177-3AD203B41FA5}">
                      <a16:colId xmlns:a16="http://schemas.microsoft.com/office/drawing/2014/main" val="3130543574"/>
                    </a:ext>
                  </a:extLst>
                </a:gridCol>
              </a:tblGrid>
              <a:tr h="4289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Navn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Saldo skogfond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Rentemiddelkonto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Rentemidler</a:t>
                      </a:r>
                      <a:r>
                        <a:rPr lang="nn-N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kommune til </a:t>
                      </a:r>
                      <a:r>
                        <a:rPr lang="nn-NO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disp</a:t>
                      </a:r>
                      <a:r>
                        <a:rPr lang="nn-N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. (frå 2023)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5982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Møre og Romsdal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351 123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(686 277)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894611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Kristiansund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134 146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9093193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Molde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6 597 337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821 909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86 086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59593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Ålesund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4 078 691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644 460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76 792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47729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Vanylven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439 714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107 900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11 299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3570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195 531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6788704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Herøy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17 064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110 110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22 488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581999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Ulstein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70 012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41900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Hareid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520 380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761627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Ørsta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6 140 984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682 631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151 746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537136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Stranda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4 365 120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341 282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87 045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181162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Sykkylven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2 748 091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444492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21 735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197753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Giske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3 278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039281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Vestnes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4 229 569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280 099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48 680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216454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Rauma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7 236 822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527 398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88 946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50923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Aukra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16 348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3 944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32324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Averøy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1 050 124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112 264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24 141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561693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Gjemnes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4 453 903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350 355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60 264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92484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Tingvoll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11 996 053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562 081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112 588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887681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Sunndal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4 908 545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367 820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62 674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645473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Surnadal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13 364 875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861 792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161 741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01142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Smøla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43435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Aure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4 087 632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302 316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51 045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427378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Volda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5 904 178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843124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Fjord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3 635 209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201 995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39 025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743365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Hustadvika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1 982 337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147 862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29 074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29162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Haram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2 275 200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976574"/>
                  </a:ext>
                </a:extLst>
              </a:tr>
              <a:tr h="218069">
                <a:tc>
                  <a:txBody>
                    <a:bodyPr/>
                    <a:lstStyle/>
                    <a:p>
                      <a:pPr algn="l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Totalt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90 472 966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6 777 343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(1 799 911)</a:t>
                      </a:r>
                    </a:p>
                  </a:txBody>
                  <a:tcPr marL="7252" marR="7252" marT="725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286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55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204042-24A7-A30C-4F16-866BA7CD5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Rentemidler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DE4FBD7-1005-8219-47D8-D9E6E99B87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Kan brukast til:</a:t>
            </a:r>
          </a:p>
          <a:p>
            <a:r>
              <a:rPr lang="nb-NO" dirty="0"/>
              <a:t>- informasjon (materiell og utstyr)</a:t>
            </a:r>
          </a:p>
          <a:p>
            <a:r>
              <a:rPr lang="nb-NO" dirty="0"/>
              <a:t>- fellesutgifter i samband med </a:t>
            </a:r>
            <a:r>
              <a:rPr lang="nb-NO" dirty="0" err="1"/>
              <a:t>skogfagleg</a:t>
            </a:r>
            <a:r>
              <a:rPr lang="nb-NO" dirty="0"/>
              <a:t> informasjon</a:t>
            </a:r>
          </a:p>
          <a:p>
            <a:r>
              <a:rPr lang="nb-NO" dirty="0"/>
              <a:t>- skogfaglege arrangement og utferder</a:t>
            </a:r>
          </a:p>
          <a:p>
            <a:r>
              <a:rPr lang="nb-NO" dirty="0"/>
              <a:t>- rettleiing</a:t>
            </a:r>
          </a:p>
          <a:p>
            <a:r>
              <a:rPr lang="nb-NO" dirty="0"/>
              <a:t>- prosjekter og opplæring m.m.</a:t>
            </a:r>
          </a:p>
          <a:p>
            <a:endParaRPr lang="nb-NO" dirty="0"/>
          </a:p>
          <a:p>
            <a:r>
              <a:rPr lang="nb-NO" dirty="0"/>
              <a:t>Aktuelle </a:t>
            </a:r>
            <a:r>
              <a:rPr lang="nb-NO" dirty="0" err="1"/>
              <a:t>søkjarar</a:t>
            </a:r>
            <a:r>
              <a:rPr lang="nb-NO" dirty="0"/>
              <a:t>:</a:t>
            </a:r>
          </a:p>
          <a:p>
            <a:r>
              <a:rPr lang="nb-NO" dirty="0" err="1"/>
              <a:t>Skogeigarar</a:t>
            </a:r>
            <a:r>
              <a:rPr lang="nb-NO" dirty="0"/>
              <a:t>, </a:t>
            </a:r>
            <a:r>
              <a:rPr lang="nb-NO" dirty="0" err="1"/>
              <a:t>skular</a:t>
            </a:r>
            <a:r>
              <a:rPr lang="nb-NO" dirty="0"/>
              <a:t>, </a:t>
            </a:r>
            <a:r>
              <a:rPr lang="nb-NO" dirty="0" err="1"/>
              <a:t>barnehagar</a:t>
            </a:r>
            <a:r>
              <a:rPr lang="nb-NO" dirty="0"/>
              <a:t>, </a:t>
            </a:r>
            <a:r>
              <a:rPr lang="nb-NO" dirty="0" err="1"/>
              <a:t>organisasjonar</a:t>
            </a:r>
            <a:r>
              <a:rPr lang="nb-NO" dirty="0"/>
              <a:t>, </a:t>
            </a:r>
            <a:r>
              <a:rPr lang="nb-NO" dirty="0" err="1"/>
              <a:t>allmenta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233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360274-A573-F0E5-C49A-BDC2CA98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Skogbruksplanlegging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F40ACB1-1726-1CA5-80B1-22F8212C4A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Rauma og Volda ferdig i 2023</a:t>
            </a:r>
          </a:p>
          <a:p>
            <a:r>
              <a:rPr lang="nb-NO" dirty="0"/>
              <a:t>Molde og Surnadal i gong</a:t>
            </a:r>
          </a:p>
          <a:p>
            <a:endParaRPr lang="nb-NO" dirty="0"/>
          </a:p>
          <a:p>
            <a:r>
              <a:rPr lang="nb-NO" dirty="0"/>
              <a:t>Ørsta oppstart 2024? Utdaterte miljøregistreringer</a:t>
            </a:r>
          </a:p>
          <a:p>
            <a:r>
              <a:rPr lang="nb-NO" dirty="0"/>
              <a:t>Fjord oppstart 2025? Utdaterte miljøregistreringer i gml. Stordal</a:t>
            </a:r>
          </a:p>
          <a:p>
            <a:r>
              <a:rPr lang="nb-NO" dirty="0"/>
              <a:t>Ålesund (og Haram) oppstart 2025? Utdaterte miljøregistreringer i tidl. Skodje – resten </a:t>
            </a:r>
            <a:r>
              <a:rPr lang="nb-NO" dirty="0" err="1"/>
              <a:t>manglar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5913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528D6D-D07E-86E8-BAA0-85D39C5D4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6"/>
            <a:ext cx="10080625" cy="782680"/>
          </a:xfrm>
        </p:spPr>
        <p:txBody>
          <a:bodyPr/>
          <a:lstStyle/>
          <a:p>
            <a:r>
              <a:rPr lang="nb-NO" dirty="0"/>
              <a:t>Ymse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D742107-81D7-8459-962F-33935F7DF7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SKART</a:t>
            </a:r>
          </a:p>
          <a:p>
            <a:r>
              <a:rPr lang="nb-NO" dirty="0"/>
              <a:t>- Resultatkartlegging og NMSK-kontroll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Ny PEFC-skogstandard (1.mars 2023)</a:t>
            </a:r>
          </a:p>
          <a:p>
            <a:endParaRPr lang="nb-NO" dirty="0"/>
          </a:p>
          <a:p>
            <a:r>
              <a:rPr lang="nb-NO" dirty="0"/>
              <a:t>Barkebilleovervaking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32CF72A-2F63-E477-B10C-EE7CE548E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1" y="3012831"/>
            <a:ext cx="11419703" cy="99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5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84A288-9E62-C92C-36BC-277CD9E0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85590"/>
            <a:ext cx="9895078" cy="749147"/>
          </a:xfrm>
        </p:spPr>
        <p:txBody>
          <a:bodyPr/>
          <a:lstStyle/>
          <a:p>
            <a:r>
              <a:rPr lang="nb-NO" dirty="0"/>
              <a:t>Barkebilleovervåking 2023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0070558-3004-A218-C008-2ECF4C358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64" y="1773716"/>
            <a:ext cx="7250996" cy="412927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F415CDC-1D9E-6174-79B8-D6D90D5DB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545" y="2309042"/>
            <a:ext cx="1972019" cy="35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37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38BA8B-09AB-36EC-2FE6-C9764BC3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96607"/>
            <a:ext cx="10078772" cy="826265"/>
          </a:xfrm>
        </p:spPr>
        <p:txBody>
          <a:bodyPr/>
          <a:lstStyle/>
          <a:p>
            <a:r>
              <a:rPr lang="nb-NO" dirty="0"/>
              <a:t>Barkebilleovervåking 2024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0E4911F-94C9-70B9-3FB9-413470A5A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699" y="1317497"/>
            <a:ext cx="8108413" cy="51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5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7A26F0-77FA-2706-9216-6B65A9E6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514" y="547437"/>
            <a:ext cx="10080625" cy="715879"/>
          </a:xfrm>
        </p:spPr>
        <p:txBody>
          <a:bodyPr/>
          <a:lstStyle/>
          <a:p>
            <a:r>
              <a:rPr lang="nb-NO" dirty="0"/>
              <a:t>Hogstklasse før hogst – gran</a:t>
            </a:r>
            <a:br>
              <a:rPr lang="nb-NO" dirty="0"/>
            </a:br>
            <a:r>
              <a:rPr lang="nb-NO" dirty="0"/>
              <a:t> </a:t>
            </a:r>
            <a:r>
              <a:rPr lang="nb-NO" sz="2000" dirty="0"/>
              <a:t>- tal bestand i prosent (42 bestand i 2022, 354 bestand i perioden 2013-2022) 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86724A3-F577-AF48-6E0D-CCAACD598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65588"/>
              </p:ext>
            </p:extLst>
          </p:nvPr>
        </p:nvGraphicFramePr>
        <p:xfrm>
          <a:off x="276726" y="1449805"/>
          <a:ext cx="10080625" cy="5209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B7FC8912-3041-39B3-A5A7-253744C673B9}"/>
              </a:ext>
            </a:extLst>
          </p:cNvPr>
          <p:cNvSpPr txBox="1"/>
          <p:nvPr/>
        </p:nvSpPr>
        <p:spPr>
          <a:xfrm>
            <a:off x="120315" y="1263316"/>
            <a:ext cx="1317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Prosent</a:t>
            </a:r>
          </a:p>
        </p:txBody>
      </p:sp>
    </p:spTree>
    <p:extLst>
      <p:ext uri="{BB962C8B-B14F-4D97-AF65-F5344CB8AC3E}">
        <p14:creationId xmlns:p14="http://schemas.microsoft.com/office/powerpoint/2010/main" val="3078307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CB90A48-BFB9-4DFA-D8EF-7B2636F5D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323474"/>
            <a:ext cx="10078772" cy="4985773"/>
          </a:xfrm>
        </p:spPr>
        <p:txBody>
          <a:bodyPr/>
          <a:lstStyle/>
          <a:p>
            <a:r>
              <a:rPr lang="nb-NO" dirty="0"/>
              <a:t>Skog som skal verne mot vær og vind, eller mot skred og ras.</a:t>
            </a:r>
          </a:p>
          <a:p>
            <a:r>
              <a:rPr lang="nb-NO" dirty="0"/>
              <a:t>Statsforvalterne skal fastsette nye fylkesvise </a:t>
            </a:r>
            <a:r>
              <a:rPr lang="nb-NO" dirty="0" err="1"/>
              <a:t>vernskogforskrifter</a:t>
            </a:r>
            <a:r>
              <a:rPr lang="nb-NO" dirty="0"/>
              <a:t> (hav, fjell, </a:t>
            </a:r>
            <a:r>
              <a:rPr lang="nb-NO" dirty="0" err="1"/>
              <a:t>naturfare</a:t>
            </a:r>
            <a:r>
              <a:rPr lang="nb-NO" dirty="0"/>
              <a:t>).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1C4FE59-D394-C90A-AA65-80AD4C2F7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57201"/>
            <a:ext cx="10080625" cy="727910"/>
          </a:xfrm>
        </p:spPr>
        <p:txBody>
          <a:bodyPr/>
          <a:lstStyle/>
          <a:p>
            <a:r>
              <a:rPr lang="nb-NO" dirty="0" err="1"/>
              <a:t>Vernskog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5E3C823-1CDB-099B-336E-85647C46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58" y="2207719"/>
            <a:ext cx="8164974" cy="44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58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98C8E7F-4388-49A9-8AD8-935996C3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66" y="788048"/>
            <a:ext cx="11410174" cy="567044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C6A7CF8-AC17-214B-AC41-840ACC0B9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66" y="788048"/>
            <a:ext cx="1772364" cy="17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7B8405-FB68-5274-F7FF-6EF402E32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Avvirkning og volum siste 20 år</a:t>
            </a:r>
            <a:br>
              <a:rPr lang="nb-NO" dirty="0"/>
            </a:br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4603284-5361-6572-21EA-DFD7F42CF1F4}"/>
              </a:ext>
            </a:extLst>
          </p:cNvPr>
          <p:cNvSpPr txBox="1"/>
          <p:nvPr/>
        </p:nvSpPr>
        <p:spPr>
          <a:xfrm>
            <a:off x="7688971" y="2436175"/>
            <a:ext cx="4224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Faktisk landets nest høyeste snittpris 2023 – 560kr/m3 (532)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72,9 % sagtømmer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Spennende framover med store ferdigvarelager, lite tømmerlager og internasjonale svingninger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E02E7C9-C733-69EF-894F-68B8BCFD2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2" y="2164975"/>
            <a:ext cx="7012411" cy="463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67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53F58F-D7FA-3AED-772A-19DA280B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Tømmerkjøpere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8E8C2C8-9E21-3077-1DEC-CBCBEDED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241" y="2036730"/>
            <a:ext cx="5863074" cy="374085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F6C5C48-4A73-B699-03EC-93F36687ABE7}"/>
              </a:ext>
            </a:extLst>
          </p:cNvPr>
          <p:cNvSpPr txBox="1"/>
          <p:nvPr/>
        </p:nvSpPr>
        <p:spPr>
          <a:xfrm>
            <a:off x="6441440" y="5777587"/>
            <a:ext cx="421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Norsk Skogbruk </a:t>
            </a:r>
            <a:r>
              <a:rPr lang="nb-NO" dirty="0" err="1"/>
              <a:t>nr</a:t>
            </a:r>
            <a:r>
              <a:rPr lang="nb-NO" dirty="0"/>
              <a:t> 2-2024</a:t>
            </a:r>
          </a:p>
        </p:txBody>
      </p:sp>
    </p:spTree>
    <p:extLst>
      <p:ext uri="{BB962C8B-B14F-4D97-AF65-F5344CB8AC3E}">
        <p14:creationId xmlns:p14="http://schemas.microsoft.com/office/powerpoint/2010/main" val="378692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9875BCD-5503-C541-C095-445C9DFA24D4}"/>
              </a:ext>
            </a:extLst>
          </p:cNvPr>
          <p:cNvGraphicFramePr>
            <a:graphicFrameLocks/>
          </p:cNvGraphicFramePr>
          <p:nvPr/>
        </p:nvGraphicFramePr>
        <p:xfrm>
          <a:off x="762000" y="33337"/>
          <a:ext cx="10668000" cy="679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9531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FF3C98-83C1-B187-53A1-B5272550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4956E5-6DA4-5809-AA8E-F790958E8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AD89F88-2478-44A9-8DD7-70CD7CD67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689024"/>
              </p:ext>
            </p:extLst>
          </p:nvPr>
        </p:nvGraphicFramePr>
        <p:xfrm>
          <a:off x="346166" y="-1"/>
          <a:ext cx="10900954" cy="6635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446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1B77F7-DA10-9A07-D849-3B841D03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84A31D8-69D5-F6EF-CA2F-5663D964CF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F277216-4CD4-871F-18DD-802D9BE3A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38" y="0"/>
            <a:ext cx="10707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3847" y="495672"/>
            <a:ext cx="9962800" cy="697883"/>
          </a:xfrm>
        </p:spPr>
        <p:txBody>
          <a:bodyPr/>
          <a:lstStyle/>
          <a:p>
            <a:r>
              <a:rPr lang="nb-NO" dirty="0"/>
              <a:t>Utfordringer foryngelse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67" y="1472970"/>
            <a:ext cx="3089875" cy="2048721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80" y="3808567"/>
            <a:ext cx="3286760" cy="24638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89" y="1297167"/>
            <a:ext cx="3204464" cy="240334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840" y="5334112"/>
            <a:ext cx="3656041" cy="60222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44737C7-2641-44D0-A327-C04E2BC3A159}"/>
              </a:ext>
            </a:extLst>
          </p:cNvPr>
          <p:cNvSpPr txBox="1"/>
          <p:nvPr/>
        </p:nvSpPr>
        <p:spPr>
          <a:xfrm rot="1023104">
            <a:off x="8899995" y="3917852"/>
            <a:ext cx="305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Omdisponering til beite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8" name="Plassholder for innhold 4">
            <a:extLst>
              <a:ext uri="{FF2B5EF4-FFF2-40B4-BE49-F238E27FC236}">
                <a16:creationId xmlns:a16="http://schemas.microsoft.com/office/drawing/2014/main" id="{47959D82-3F2D-4D55-9CF8-DCAE67C4DA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7" y="3095745"/>
            <a:ext cx="1757902" cy="3125160"/>
          </a:xfrm>
          <a:prstGeom prst="rect">
            <a:avLst/>
          </a:prstGeom>
        </p:spPr>
      </p:pic>
      <p:pic>
        <p:nvPicPr>
          <p:cNvPr id="6" name="Bilde 5" descr="Et bilde som inneholder mann, utendørs, person, park&#10;&#10;Automatisk generert beskrivelse">
            <a:extLst>
              <a:ext uri="{FF2B5EF4-FFF2-40B4-BE49-F238E27FC236}">
                <a16:creationId xmlns:a16="http://schemas.microsoft.com/office/drawing/2014/main" id="{4837894C-FB02-4D20-860C-85333302BE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0" y="1472970"/>
            <a:ext cx="2434757" cy="162277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4D8C6A02-6E2B-43DC-BFEC-FC3BCE9D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4583" y="3700515"/>
            <a:ext cx="2758612" cy="256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58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 2024.potm" id="{5CCC14EF-562E-46C5-9F51-7EB83733B01F}" vid="{0E1D13AF-277B-4973-B26F-816575D04BF8}"/>
    </a:ext>
  </a:extLst>
</a:theme>
</file>

<file path=ppt/theme/theme2.xml><?xml version="1.0" encoding="utf-8"?>
<a:theme xmlns:a="http://schemas.openxmlformats.org/drawingml/2006/main" name="1_Office-tema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r Powerpointmal.potm" id="{2436440B-E2FE-4F8C-B332-3748D6D6220C}" vid="{4879DAE0-E19E-4117-A2F4-5FE1E92CAF2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sfmr-powerpointmal-2024</Template>
  <TotalTime>2317</TotalTime>
  <Words>1006</Words>
  <Application>Microsoft Office PowerPoint</Application>
  <PresentationFormat>Widescreen</PresentationFormat>
  <Paragraphs>340</Paragraphs>
  <Slides>31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31</vt:i4>
      </vt:variant>
    </vt:vector>
  </HeadingPairs>
  <TitlesOfParts>
    <vt:vector size="39" baseType="lpstr">
      <vt:lpstr>Arial</vt:lpstr>
      <vt:lpstr>Calibri</vt:lpstr>
      <vt:lpstr>Helvetica Neue</vt:lpstr>
      <vt:lpstr>Open Sans</vt:lpstr>
      <vt:lpstr>Open Sans Light</vt:lpstr>
      <vt:lpstr>Open Sans SemiBold</vt:lpstr>
      <vt:lpstr>Office-tema</vt:lpstr>
      <vt:lpstr>1_Office-tema</vt:lpstr>
      <vt:lpstr>PowerPoint-presentasjon</vt:lpstr>
      <vt:lpstr>PowerPoint-presentasjon</vt:lpstr>
      <vt:lpstr>Hogstklasse før hogst – gran  - tal bestand i prosent (42 bestand i 2022, 354 bestand i perioden 2013-2022)  </vt:lpstr>
      <vt:lpstr>Avvirkning og volum siste 20 år </vt:lpstr>
      <vt:lpstr>Tømmerkjøpere</vt:lpstr>
      <vt:lpstr>PowerPoint-presentasjon</vt:lpstr>
      <vt:lpstr>PowerPoint-presentasjon</vt:lpstr>
      <vt:lpstr>PowerPoint-presentasjon</vt:lpstr>
      <vt:lpstr>Utfordringer foryngelse</vt:lpstr>
      <vt:lpstr>PowerPoint-presentasjon</vt:lpstr>
      <vt:lpstr>PowerPoint-presentasjon</vt:lpstr>
      <vt:lpstr>PowerPoint-presentasjon</vt:lpstr>
      <vt:lpstr>PowerPoint-presentasjon</vt:lpstr>
      <vt:lpstr>Gjennomsnittskostnader skogkultur i 2023</vt:lpstr>
      <vt:lpstr>Tilgjengelege midlar og innmeldte behov for tilskot til skogkultur</vt:lpstr>
      <vt:lpstr>Prioritering ved fordeling av tilskot til kommunane</vt:lpstr>
      <vt:lpstr>Tildeling NMSK skogkultur 2024</vt:lpstr>
      <vt:lpstr>PowerPoint-presentasjon</vt:lpstr>
      <vt:lpstr>Veibygging 2023</vt:lpstr>
      <vt:lpstr>PowerPoint-presentasjon</vt:lpstr>
      <vt:lpstr>Skogfond, avkastning</vt:lpstr>
      <vt:lpstr>PowerPoint-presentasjon</vt:lpstr>
      <vt:lpstr>Skogfond og rentemidler</vt:lpstr>
      <vt:lpstr>Kommunevis fordeling skogfond og rentemidler</vt:lpstr>
      <vt:lpstr>Rentemidler</vt:lpstr>
      <vt:lpstr>Skogbruksplanlegging</vt:lpstr>
      <vt:lpstr>Ymse </vt:lpstr>
      <vt:lpstr>Barkebilleovervåking 2023</vt:lpstr>
      <vt:lpstr>Barkebilleovervåking 2024</vt:lpstr>
      <vt:lpstr>Vernskog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Løset, Odd</dc:creator>
  <dc:description>Powerpointmal for Statsforvaltaren i Møre og Romsdal.</dc:description>
  <cp:lastModifiedBy>Løset, Odd</cp:lastModifiedBy>
  <cp:revision>12</cp:revision>
  <dcterms:created xsi:type="dcterms:W3CDTF">2024-01-02T12:41:58Z</dcterms:created>
  <dcterms:modified xsi:type="dcterms:W3CDTF">2024-03-06T08:50:28Z</dcterms:modified>
  <cp:contentStatus/>
</cp:coreProperties>
</file>