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8" r:id="rId4"/>
    <p:sldId id="266" r:id="rId5"/>
    <p:sldId id="263" r:id="rId6"/>
    <p:sldId id="267" r:id="rId7"/>
    <p:sldId id="268" r:id="rId8"/>
    <p:sldId id="269" r:id="rId9"/>
    <p:sldId id="261" r:id="rId10"/>
    <p:sldId id="272" r:id="rId11"/>
    <p:sldId id="259" r:id="rId12"/>
    <p:sldId id="289" r:id="rId13"/>
    <p:sldId id="285" r:id="rId14"/>
    <p:sldId id="291" r:id="rId15"/>
    <p:sldId id="290" r:id="rId16"/>
    <p:sldId id="292" r:id="rId17"/>
    <p:sldId id="293" r:id="rId18"/>
    <p:sldId id="294" r:id="rId19"/>
    <p:sldId id="306" r:id="rId20"/>
    <p:sldId id="307" r:id="rId21"/>
    <p:sldId id="309" r:id="rId22"/>
    <p:sldId id="295" r:id="rId23"/>
    <p:sldId id="303" r:id="rId24"/>
    <p:sldId id="301" r:id="rId25"/>
    <p:sldId id="296" r:id="rId26"/>
    <p:sldId id="304" r:id="rId27"/>
    <p:sldId id="299" r:id="rId28"/>
    <p:sldId id="308" r:id="rId29"/>
    <p:sldId id="286" r:id="rId30"/>
    <p:sldId id="300" r:id="rId31"/>
    <p:sldId id="284" r:id="rId32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244E"/>
    <a:srgbClr val="E4F9C9"/>
    <a:srgbClr val="7A942F"/>
    <a:srgbClr val="EF3340"/>
    <a:srgbClr val="000000"/>
    <a:srgbClr val="E6007E"/>
    <a:srgbClr val="660066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45754-DC91-416F-A378-A5AC97FF6F14}" v="52" dt="2024-03-05T14:47:2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7" autoAdjust="0"/>
    <p:restoredTop sz="80101" autoAdjust="0"/>
  </p:normalViewPr>
  <p:slideViewPr>
    <p:cSldViewPr snapToGrid="0">
      <p:cViewPr varScale="1">
        <p:scale>
          <a:sx n="127" d="100"/>
          <a:sy n="127" d="100"/>
        </p:scale>
        <p:origin x="134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tterstad, Gunvor Fossholt" userId="3028680d-080f-46f9-a39b-4471783fe0e2" providerId="ADAL" clId="{D9945754-DC91-416F-A378-A5AC97FF6F14}"/>
    <pc:docChg chg="undo custSel addSld delSld modSld sldOrd">
      <pc:chgData name="Ytterstad, Gunvor Fossholt" userId="3028680d-080f-46f9-a39b-4471783fe0e2" providerId="ADAL" clId="{D9945754-DC91-416F-A378-A5AC97FF6F14}" dt="2024-03-05T14:54:03.374" v="17024" actId="6549"/>
      <pc:docMkLst>
        <pc:docMk/>
      </pc:docMkLst>
      <pc:sldChg chg="modSp mod">
        <pc:chgData name="Ytterstad, Gunvor Fossholt" userId="3028680d-080f-46f9-a39b-4471783fe0e2" providerId="ADAL" clId="{D9945754-DC91-416F-A378-A5AC97FF6F14}" dt="2024-02-28T11:48:37.312" v="356" actId="20577"/>
        <pc:sldMkLst>
          <pc:docMk/>
          <pc:sldMk cId="4223962394" sldId="257"/>
        </pc:sldMkLst>
        <pc:spChg chg="mod">
          <ac:chgData name="Ytterstad, Gunvor Fossholt" userId="3028680d-080f-46f9-a39b-4471783fe0e2" providerId="ADAL" clId="{D9945754-DC91-416F-A378-A5AC97FF6F14}" dt="2024-02-28T11:48:37.312" v="356" actId="20577"/>
          <ac:spMkLst>
            <pc:docMk/>
            <pc:sldMk cId="4223962394" sldId="257"/>
            <ac:spMk id="3" creationId="{117B6939-CB60-41BE-9F4A-C07245C16B73}"/>
          </ac:spMkLst>
        </pc:spChg>
        <pc:spChg chg="mod">
          <ac:chgData name="Ytterstad, Gunvor Fossholt" userId="3028680d-080f-46f9-a39b-4471783fe0e2" providerId="ADAL" clId="{D9945754-DC91-416F-A378-A5AC97FF6F14}" dt="2024-02-13T09:03:18.413" v="1" actId="20577"/>
          <ac:spMkLst>
            <pc:docMk/>
            <pc:sldMk cId="4223962394" sldId="257"/>
            <ac:spMk id="4" creationId="{EA54DE88-4D31-48B2-B2C1-553386B05317}"/>
          </ac:spMkLst>
        </pc:spChg>
      </pc:sldChg>
      <pc:sldChg chg="modSp mod">
        <pc:chgData name="Ytterstad, Gunvor Fossholt" userId="3028680d-080f-46f9-a39b-4471783fe0e2" providerId="ADAL" clId="{D9945754-DC91-416F-A378-A5AC97FF6F14}" dt="2024-03-05T09:57:53.415" v="14994" actId="20577"/>
        <pc:sldMkLst>
          <pc:docMk/>
          <pc:sldMk cId="3539143623" sldId="258"/>
        </pc:sldMkLst>
        <pc:spChg chg="mod">
          <ac:chgData name="Ytterstad, Gunvor Fossholt" userId="3028680d-080f-46f9-a39b-4471783fe0e2" providerId="ADAL" clId="{D9945754-DC91-416F-A378-A5AC97FF6F14}" dt="2024-03-05T09:57:53.415" v="14994" actId="20577"/>
          <ac:spMkLst>
            <pc:docMk/>
            <pc:sldMk cId="3539143623" sldId="258"/>
            <ac:spMk id="3" creationId="{72FD8DD8-C3D5-62AE-633B-653DD88A62A0}"/>
          </ac:spMkLst>
        </pc:spChg>
      </pc:sldChg>
      <pc:sldChg chg="modSp mod">
        <pc:chgData name="Ytterstad, Gunvor Fossholt" userId="3028680d-080f-46f9-a39b-4471783fe0e2" providerId="ADAL" clId="{D9945754-DC91-416F-A378-A5AC97FF6F14}" dt="2024-03-05T14:50:09.237" v="16922" actId="6549"/>
        <pc:sldMkLst>
          <pc:docMk/>
          <pc:sldMk cId="787664063" sldId="259"/>
        </pc:sldMkLst>
        <pc:spChg chg="mod">
          <ac:chgData name="Ytterstad, Gunvor Fossholt" userId="3028680d-080f-46f9-a39b-4471783fe0e2" providerId="ADAL" clId="{D9945754-DC91-416F-A378-A5AC97FF6F14}" dt="2024-03-05T14:49:40.775" v="16915" actId="20577"/>
          <ac:spMkLst>
            <pc:docMk/>
            <pc:sldMk cId="787664063" sldId="259"/>
            <ac:spMk id="7" creationId="{52F369DC-085C-8B4E-DDCC-2E2433E152BA}"/>
          </ac:spMkLst>
        </pc:spChg>
        <pc:spChg chg="mod">
          <ac:chgData name="Ytterstad, Gunvor Fossholt" userId="3028680d-080f-46f9-a39b-4471783fe0e2" providerId="ADAL" clId="{D9945754-DC91-416F-A378-A5AC97FF6F14}" dt="2024-03-05T14:50:09.237" v="16922" actId="6549"/>
          <ac:spMkLst>
            <pc:docMk/>
            <pc:sldMk cId="787664063" sldId="259"/>
            <ac:spMk id="14" creationId="{4F92EFC0-4BC5-BF3F-28C3-43355DF6CACC}"/>
          </ac:spMkLst>
        </pc:spChg>
      </pc:sldChg>
      <pc:sldChg chg="add del">
        <pc:chgData name="Ytterstad, Gunvor Fossholt" userId="3028680d-080f-46f9-a39b-4471783fe0e2" providerId="ADAL" clId="{D9945754-DC91-416F-A378-A5AC97FF6F14}" dt="2024-03-05T13:37:44.126" v="14995"/>
        <pc:sldMkLst>
          <pc:docMk/>
          <pc:sldMk cId="1977635866" sldId="261"/>
        </pc:sldMkLst>
      </pc:sldChg>
      <pc:sldChg chg="del">
        <pc:chgData name="Ytterstad, Gunvor Fossholt" userId="3028680d-080f-46f9-a39b-4471783fe0e2" providerId="ADAL" clId="{D9945754-DC91-416F-A378-A5AC97FF6F14}" dt="2024-02-13T09:06:45.407" v="126" actId="47"/>
        <pc:sldMkLst>
          <pc:docMk/>
          <pc:sldMk cId="3503201579" sldId="262"/>
        </pc:sldMkLst>
      </pc:sldChg>
      <pc:sldChg chg="modSp mod ord">
        <pc:chgData name="Ytterstad, Gunvor Fossholt" userId="3028680d-080f-46f9-a39b-4471783fe0e2" providerId="ADAL" clId="{D9945754-DC91-416F-A378-A5AC97FF6F14}" dt="2024-02-29T09:08:09.948" v="2822" actId="6549"/>
        <pc:sldMkLst>
          <pc:docMk/>
          <pc:sldMk cId="1008696133" sldId="263"/>
        </pc:sldMkLst>
        <pc:spChg chg="mod">
          <ac:chgData name="Ytterstad, Gunvor Fossholt" userId="3028680d-080f-46f9-a39b-4471783fe0e2" providerId="ADAL" clId="{D9945754-DC91-416F-A378-A5AC97FF6F14}" dt="2024-02-29T08:33:20.715" v="1609" actId="20577"/>
          <ac:spMkLst>
            <pc:docMk/>
            <pc:sldMk cId="1008696133" sldId="263"/>
            <ac:spMk id="2" creationId="{8442DE89-4D80-6E77-E3E4-9C23CF77E0D9}"/>
          </ac:spMkLst>
        </pc:spChg>
        <pc:spChg chg="mod">
          <ac:chgData name="Ytterstad, Gunvor Fossholt" userId="3028680d-080f-46f9-a39b-4471783fe0e2" providerId="ADAL" clId="{D9945754-DC91-416F-A378-A5AC97FF6F14}" dt="2024-02-29T09:08:09.948" v="2822" actId="6549"/>
          <ac:spMkLst>
            <pc:docMk/>
            <pc:sldMk cId="1008696133" sldId="263"/>
            <ac:spMk id="3" creationId="{A90B292F-27FA-616F-0864-A61AF1598408}"/>
          </ac:spMkLst>
        </pc:spChg>
      </pc:sldChg>
      <pc:sldChg chg="del">
        <pc:chgData name="Ytterstad, Gunvor Fossholt" userId="3028680d-080f-46f9-a39b-4471783fe0e2" providerId="ADAL" clId="{D9945754-DC91-416F-A378-A5AC97FF6F14}" dt="2024-02-13T09:06:57.203" v="128" actId="47"/>
        <pc:sldMkLst>
          <pc:docMk/>
          <pc:sldMk cId="2077444854" sldId="264"/>
        </pc:sldMkLst>
      </pc:sldChg>
      <pc:sldChg chg="modSp del mod">
        <pc:chgData name="Ytterstad, Gunvor Fossholt" userId="3028680d-080f-46f9-a39b-4471783fe0e2" providerId="ADAL" clId="{D9945754-DC91-416F-A378-A5AC97FF6F14}" dt="2024-02-29T13:26:02.833" v="8278" actId="47"/>
        <pc:sldMkLst>
          <pc:docMk/>
          <pc:sldMk cId="2854879054" sldId="265"/>
        </pc:sldMkLst>
        <pc:spChg chg="mod">
          <ac:chgData name="Ytterstad, Gunvor Fossholt" userId="3028680d-080f-46f9-a39b-4471783fe0e2" providerId="ADAL" clId="{D9945754-DC91-416F-A378-A5AC97FF6F14}" dt="2024-02-13T09:27:22.586" v="347" actId="20577"/>
          <ac:spMkLst>
            <pc:docMk/>
            <pc:sldMk cId="2854879054" sldId="265"/>
            <ac:spMk id="3" creationId="{7DED3F28-DADD-E704-85BA-802B51CEFD7C}"/>
          </ac:spMkLst>
        </pc:spChg>
      </pc:sldChg>
      <pc:sldChg chg="modSp mod ord">
        <pc:chgData name="Ytterstad, Gunvor Fossholt" userId="3028680d-080f-46f9-a39b-4471783fe0e2" providerId="ADAL" clId="{D9945754-DC91-416F-A378-A5AC97FF6F14}" dt="2024-02-29T09:08:19.616" v="2823" actId="1076"/>
        <pc:sldMkLst>
          <pc:docMk/>
          <pc:sldMk cId="1886411109" sldId="266"/>
        </pc:sldMkLst>
        <pc:spChg chg="mod">
          <ac:chgData name="Ytterstad, Gunvor Fossholt" userId="3028680d-080f-46f9-a39b-4471783fe0e2" providerId="ADAL" clId="{D9945754-DC91-416F-A378-A5AC97FF6F14}" dt="2024-02-29T09:08:19.616" v="2823" actId="1076"/>
          <ac:spMkLst>
            <pc:docMk/>
            <pc:sldMk cId="1886411109" sldId="266"/>
            <ac:spMk id="2" creationId="{8442DE89-4D80-6E77-E3E4-9C23CF77E0D9}"/>
          </ac:spMkLst>
        </pc:spChg>
        <pc:spChg chg="mod">
          <ac:chgData name="Ytterstad, Gunvor Fossholt" userId="3028680d-080f-46f9-a39b-4471783fe0e2" providerId="ADAL" clId="{D9945754-DC91-416F-A378-A5AC97FF6F14}" dt="2024-02-29T09:03:27.883" v="2625" actId="255"/>
          <ac:spMkLst>
            <pc:docMk/>
            <pc:sldMk cId="1886411109" sldId="266"/>
            <ac:spMk id="3" creationId="{A90B292F-27FA-616F-0864-A61AF1598408}"/>
          </ac:spMkLst>
        </pc:spChg>
      </pc:sldChg>
      <pc:sldChg chg="del">
        <pc:chgData name="Ytterstad, Gunvor Fossholt" userId="3028680d-080f-46f9-a39b-4471783fe0e2" providerId="ADAL" clId="{D9945754-DC91-416F-A378-A5AC97FF6F14}" dt="2024-02-13T09:06:13.595" v="122" actId="47"/>
        <pc:sldMkLst>
          <pc:docMk/>
          <pc:sldMk cId="835399350" sldId="270"/>
        </pc:sldMkLst>
      </pc:sldChg>
      <pc:sldChg chg="del">
        <pc:chgData name="Ytterstad, Gunvor Fossholt" userId="3028680d-080f-46f9-a39b-4471783fe0e2" providerId="ADAL" clId="{D9945754-DC91-416F-A378-A5AC97FF6F14}" dt="2024-02-13T09:06:14.765" v="123" actId="47"/>
        <pc:sldMkLst>
          <pc:docMk/>
          <pc:sldMk cId="1172922395" sldId="271"/>
        </pc:sldMkLst>
      </pc:sldChg>
      <pc:sldChg chg="add del">
        <pc:chgData name="Ytterstad, Gunvor Fossholt" userId="3028680d-080f-46f9-a39b-4471783fe0e2" providerId="ADAL" clId="{D9945754-DC91-416F-A378-A5AC97FF6F14}" dt="2024-03-05T13:37:44.126" v="14995"/>
        <pc:sldMkLst>
          <pc:docMk/>
          <pc:sldMk cId="4051618532" sldId="272"/>
        </pc:sldMkLst>
      </pc:sldChg>
      <pc:sldChg chg="modSp del mod">
        <pc:chgData name="Ytterstad, Gunvor Fossholt" userId="3028680d-080f-46f9-a39b-4471783fe0e2" providerId="ADAL" clId="{D9945754-DC91-416F-A378-A5AC97FF6F14}" dt="2024-02-29T13:26:21.020" v="8279" actId="47"/>
        <pc:sldMkLst>
          <pc:docMk/>
          <pc:sldMk cId="124938440" sldId="273"/>
        </pc:sldMkLst>
        <pc:spChg chg="mod">
          <ac:chgData name="Ytterstad, Gunvor Fossholt" userId="3028680d-080f-46f9-a39b-4471783fe0e2" providerId="ADAL" clId="{D9945754-DC91-416F-A378-A5AC97FF6F14}" dt="2024-02-13T09:28:10.163" v="350" actId="20577"/>
          <ac:spMkLst>
            <pc:docMk/>
            <pc:sldMk cId="124938440" sldId="273"/>
            <ac:spMk id="9" creationId="{D7DA430C-2494-9333-D5EB-7DBE4503767A}"/>
          </ac:spMkLst>
        </pc:spChg>
        <pc:spChg chg="mod">
          <ac:chgData name="Ytterstad, Gunvor Fossholt" userId="3028680d-080f-46f9-a39b-4471783fe0e2" providerId="ADAL" clId="{D9945754-DC91-416F-A378-A5AC97FF6F14}" dt="2024-02-13T09:28:25.903" v="351" actId="1076"/>
          <ac:spMkLst>
            <pc:docMk/>
            <pc:sldMk cId="124938440" sldId="273"/>
            <ac:spMk id="30" creationId="{54E456F7-7491-DBD4-22CA-AD79BD21529A}"/>
          </ac:spMkLst>
        </pc:spChg>
        <pc:spChg chg="mod">
          <ac:chgData name="Ytterstad, Gunvor Fossholt" userId="3028680d-080f-46f9-a39b-4471783fe0e2" providerId="ADAL" clId="{D9945754-DC91-416F-A378-A5AC97FF6F14}" dt="2024-02-13T09:28:35.723" v="352" actId="1076"/>
          <ac:spMkLst>
            <pc:docMk/>
            <pc:sldMk cId="124938440" sldId="273"/>
            <ac:spMk id="33" creationId="{8FB89827-6A77-1754-3FF2-BFE134F41834}"/>
          </ac:spMkLst>
        </pc:spChg>
      </pc:sldChg>
      <pc:sldChg chg="del">
        <pc:chgData name="Ytterstad, Gunvor Fossholt" userId="3028680d-080f-46f9-a39b-4471783fe0e2" providerId="ADAL" clId="{D9945754-DC91-416F-A378-A5AC97FF6F14}" dt="2024-02-13T09:06:53.437" v="127" actId="47"/>
        <pc:sldMkLst>
          <pc:docMk/>
          <pc:sldMk cId="2244871013" sldId="274"/>
        </pc:sldMkLst>
      </pc:sldChg>
      <pc:sldChg chg="del">
        <pc:chgData name="Ytterstad, Gunvor Fossholt" userId="3028680d-080f-46f9-a39b-4471783fe0e2" providerId="ADAL" clId="{D9945754-DC91-416F-A378-A5AC97FF6F14}" dt="2024-02-13T09:07:01.443" v="129" actId="47"/>
        <pc:sldMkLst>
          <pc:docMk/>
          <pc:sldMk cId="3922735482" sldId="275"/>
        </pc:sldMkLst>
      </pc:sldChg>
      <pc:sldChg chg="del">
        <pc:chgData name="Ytterstad, Gunvor Fossholt" userId="3028680d-080f-46f9-a39b-4471783fe0e2" providerId="ADAL" clId="{D9945754-DC91-416F-A378-A5AC97FF6F14}" dt="2024-02-13T09:07:22.970" v="137" actId="47"/>
        <pc:sldMkLst>
          <pc:docMk/>
          <pc:sldMk cId="532579144" sldId="276"/>
        </pc:sldMkLst>
      </pc:sldChg>
      <pc:sldChg chg="del">
        <pc:chgData name="Ytterstad, Gunvor Fossholt" userId="3028680d-080f-46f9-a39b-4471783fe0e2" providerId="ADAL" clId="{D9945754-DC91-416F-A378-A5AC97FF6F14}" dt="2024-02-13T09:07:05.644" v="131" actId="47"/>
        <pc:sldMkLst>
          <pc:docMk/>
          <pc:sldMk cId="3790676646" sldId="277"/>
        </pc:sldMkLst>
      </pc:sldChg>
      <pc:sldChg chg="del">
        <pc:chgData name="Ytterstad, Gunvor Fossholt" userId="3028680d-080f-46f9-a39b-4471783fe0e2" providerId="ADAL" clId="{D9945754-DC91-416F-A378-A5AC97FF6F14}" dt="2024-02-13T09:07:13.495" v="132" actId="47"/>
        <pc:sldMkLst>
          <pc:docMk/>
          <pc:sldMk cId="3290786004" sldId="278"/>
        </pc:sldMkLst>
      </pc:sldChg>
      <pc:sldChg chg="del">
        <pc:chgData name="Ytterstad, Gunvor Fossholt" userId="3028680d-080f-46f9-a39b-4471783fe0e2" providerId="ADAL" clId="{D9945754-DC91-416F-A378-A5AC97FF6F14}" dt="2024-02-13T09:07:03.324" v="130" actId="47"/>
        <pc:sldMkLst>
          <pc:docMk/>
          <pc:sldMk cId="1480811416" sldId="279"/>
        </pc:sldMkLst>
      </pc:sldChg>
      <pc:sldChg chg="del">
        <pc:chgData name="Ytterstad, Gunvor Fossholt" userId="3028680d-080f-46f9-a39b-4471783fe0e2" providerId="ADAL" clId="{D9945754-DC91-416F-A378-A5AC97FF6F14}" dt="2024-02-13T09:07:20.151" v="136" actId="47"/>
        <pc:sldMkLst>
          <pc:docMk/>
          <pc:sldMk cId="3707969469" sldId="280"/>
        </pc:sldMkLst>
      </pc:sldChg>
      <pc:sldChg chg="del">
        <pc:chgData name="Ytterstad, Gunvor Fossholt" userId="3028680d-080f-46f9-a39b-4471783fe0e2" providerId="ADAL" clId="{D9945754-DC91-416F-A378-A5AC97FF6F14}" dt="2024-02-13T09:07:18.273" v="135" actId="47"/>
        <pc:sldMkLst>
          <pc:docMk/>
          <pc:sldMk cId="2380135701" sldId="281"/>
        </pc:sldMkLst>
      </pc:sldChg>
      <pc:sldChg chg="del">
        <pc:chgData name="Ytterstad, Gunvor Fossholt" userId="3028680d-080f-46f9-a39b-4471783fe0e2" providerId="ADAL" clId="{D9945754-DC91-416F-A378-A5AC97FF6F14}" dt="2024-02-13T09:07:17.387" v="134" actId="47"/>
        <pc:sldMkLst>
          <pc:docMk/>
          <pc:sldMk cId="3785001650" sldId="282"/>
        </pc:sldMkLst>
      </pc:sldChg>
      <pc:sldChg chg="del">
        <pc:chgData name="Ytterstad, Gunvor Fossholt" userId="3028680d-080f-46f9-a39b-4471783fe0e2" providerId="ADAL" clId="{D9945754-DC91-416F-A378-A5AC97FF6F14}" dt="2024-02-13T09:07:16.555" v="133" actId="47"/>
        <pc:sldMkLst>
          <pc:docMk/>
          <pc:sldMk cId="814417146" sldId="283"/>
        </pc:sldMkLst>
      </pc:sldChg>
      <pc:sldChg chg="modSp mod">
        <pc:chgData name="Ytterstad, Gunvor Fossholt" userId="3028680d-080f-46f9-a39b-4471783fe0e2" providerId="ADAL" clId="{D9945754-DC91-416F-A378-A5AC97FF6F14}" dt="2024-03-01T13:48:39.944" v="11834" actId="20577"/>
        <pc:sldMkLst>
          <pc:docMk/>
          <pc:sldMk cId="1566281423" sldId="284"/>
        </pc:sldMkLst>
        <pc:spChg chg="mod">
          <ac:chgData name="Ytterstad, Gunvor Fossholt" userId="3028680d-080f-46f9-a39b-4471783fe0e2" providerId="ADAL" clId="{D9945754-DC91-416F-A378-A5AC97FF6F14}" dt="2024-03-01T13:48:39.944" v="11834" actId="20577"/>
          <ac:spMkLst>
            <pc:docMk/>
            <pc:sldMk cId="1566281423" sldId="284"/>
            <ac:spMk id="9" creationId="{1A7E2F57-DFBF-8FD4-62AD-5291B25E7A16}"/>
          </ac:spMkLst>
        </pc:spChg>
      </pc:sldChg>
      <pc:sldChg chg="modSp new mod ord">
        <pc:chgData name="Ytterstad, Gunvor Fossholt" userId="3028680d-080f-46f9-a39b-4471783fe0e2" providerId="ADAL" clId="{D9945754-DC91-416F-A378-A5AC97FF6F14}" dt="2024-03-05T14:49:03.676" v="16879" actId="113"/>
        <pc:sldMkLst>
          <pc:docMk/>
          <pc:sldMk cId="2184886696" sldId="285"/>
        </pc:sldMkLst>
        <pc:spChg chg="mod">
          <ac:chgData name="Ytterstad, Gunvor Fossholt" userId="3028680d-080f-46f9-a39b-4471783fe0e2" providerId="ADAL" clId="{D9945754-DC91-416F-A378-A5AC97FF6F14}" dt="2024-02-29T09:15:33.827" v="3011" actId="20577"/>
          <ac:spMkLst>
            <pc:docMk/>
            <pc:sldMk cId="2184886696" sldId="285"/>
            <ac:spMk id="2" creationId="{5B5636C8-9F33-6D83-79A8-6A774948CE4F}"/>
          </ac:spMkLst>
        </pc:spChg>
        <pc:spChg chg="mod">
          <ac:chgData name="Ytterstad, Gunvor Fossholt" userId="3028680d-080f-46f9-a39b-4471783fe0e2" providerId="ADAL" clId="{D9945754-DC91-416F-A378-A5AC97FF6F14}" dt="2024-03-05T14:49:03.676" v="16879" actId="113"/>
          <ac:spMkLst>
            <pc:docMk/>
            <pc:sldMk cId="2184886696" sldId="285"/>
            <ac:spMk id="3" creationId="{5523F82F-5F6E-D492-F1FF-BE40D33112F5}"/>
          </ac:spMkLst>
        </pc:spChg>
      </pc:sldChg>
      <pc:sldChg chg="addSp delSp modSp new mod ord">
        <pc:chgData name="Ytterstad, Gunvor Fossholt" userId="3028680d-080f-46f9-a39b-4471783fe0e2" providerId="ADAL" clId="{D9945754-DC91-416F-A378-A5AC97FF6F14}" dt="2024-03-05T09:56:07.188" v="14939" actId="20577"/>
        <pc:sldMkLst>
          <pc:docMk/>
          <pc:sldMk cId="810825909" sldId="286"/>
        </pc:sldMkLst>
        <pc:spChg chg="mod">
          <ac:chgData name="Ytterstad, Gunvor Fossholt" userId="3028680d-080f-46f9-a39b-4471783fe0e2" providerId="ADAL" clId="{D9945754-DC91-416F-A378-A5AC97FF6F14}" dt="2024-02-29T12:27:13.553" v="5900" actId="20577"/>
          <ac:spMkLst>
            <pc:docMk/>
            <pc:sldMk cId="810825909" sldId="286"/>
            <ac:spMk id="2" creationId="{8AB9FF54-64CB-15FB-3AA8-C56F92DDF0DB}"/>
          </ac:spMkLst>
        </pc:spChg>
        <pc:spChg chg="mod">
          <ac:chgData name="Ytterstad, Gunvor Fossholt" userId="3028680d-080f-46f9-a39b-4471783fe0e2" providerId="ADAL" clId="{D9945754-DC91-416F-A378-A5AC97FF6F14}" dt="2024-03-05T09:56:07.188" v="14939" actId="20577"/>
          <ac:spMkLst>
            <pc:docMk/>
            <pc:sldMk cId="810825909" sldId="286"/>
            <ac:spMk id="3" creationId="{49A69148-D251-7F06-2026-1BE7CD5538C5}"/>
          </ac:spMkLst>
        </pc:spChg>
        <pc:spChg chg="add del mod">
          <ac:chgData name="Ytterstad, Gunvor Fossholt" userId="3028680d-080f-46f9-a39b-4471783fe0e2" providerId="ADAL" clId="{D9945754-DC91-416F-A378-A5AC97FF6F14}" dt="2024-03-01T11:18:39.226" v="9843" actId="478"/>
          <ac:spMkLst>
            <pc:docMk/>
            <pc:sldMk cId="810825909" sldId="286"/>
            <ac:spMk id="4" creationId="{A739F05F-6560-8F0A-31E7-05BC3EEFEAC5}"/>
          </ac:spMkLst>
        </pc:spChg>
        <pc:picChg chg="add mod">
          <ac:chgData name="Ytterstad, Gunvor Fossholt" userId="3028680d-080f-46f9-a39b-4471783fe0e2" providerId="ADAL" clId="{D9945754-DC91-416F-A378-A5AC97FF6F14}" dt="2024-03-04T11:21:58.077" v="13188" actId="207"/>
          <ac:picMkLst>
            <pc:docMk/>
            <pc:sldMk cId="810825909" sldId="286"/>
            <ac:picMk id="5" creationId="{A3616C7A-2FF9-F4CA-82CF-AE4A5C465C5F}"/>
          </ac:picMkLst>
        </pc:picChg>
        <pc:picChg chg="add mod">
          <ac:chgData name="Ytterstad, Gunvor Fossholt" userId="3028680d-080f-46f9-a39b-4471783fe0e2" providerId="ADAL" clId="{D9945754-DC91-416F-A378-A5AC97FF6F14}" dt="2024-03-04T11:21:58.077" v="13188" actId="207"/>
          <ac:picMkLst>
            <pc:docMk/>
            <pc:sldMk cId="810825909" sldId="286"/>
            <ac:picMk id="6" creationId="{EB7B0CEE-C73A-3AAD-FD67-5DA5255F5C0D}"/>
          </ac:picMkLst>
        </pc:picChg>
        <pc:picChg chg="add mod">
          <ac:chgData name="Ytterstad, Gunvor Fossholt" userId="3028680d-080f-46f9-a39b-4471783fe0e2" providerId="ADAL" clId="{D9945754-DC91-416F-A378-A5AC97FF6F14}" dt="2024-03-04T11:25:30.587" v="13209" actId="1076"/>
          <ac:picMkLst>
            <pc:docMk/>
            <pc:sldMk cId="810825909" sldId="286"/>
            <ac:picMk id="7" creationId="{6B9C994B-51B8-1998-14EF-A43DE85598C0}"/>
          </ac:picMkLst>
        </pc:picChg>
        <pc:picChg chg="add mod">
          <ac:chgData name="Ytterstad, Gunvor Fossholt" userId="3028680d-080f-46f9-a39b-4471783fe0e2" providerId="ADAL" clId="{D9945754-DC91-416F-A378-A5AC97FF6F14}" dt="2024-03-04T11:25:24.813" v="13206" actId="1076"/>
          <ac:picMkLst>
            <pc:docMk/>
            <pc:sldMk cId="810825909" sldId="286"/>
            <ac:picMk id="8" creationId="{D3C7713E-CCAC-F8E2-354E-F0118A822DD1}"/>
          </ac:picMkLst>
        </pc:picChg>
        <pc:picChg chg="add mod">
          <ac:chgData name="Ytterstad, Gunvor Fossholt" userId="3028680d-080f-46f9-a39b-4471783fe0e2" providerId="ADAL" clId="{D9945754-DC91-416F-A378-A5AC97FF6F14}" dt="2024-03-04T11:25:22.373" v="13205" actId="1076"/>
          <ac:picMkLst>
            <pc:docMk/>
            <pc:sldMk cId="810825909" sldId="286"/>
            <ac:picMk id="9" creationId="{B1A3EA45-DBC6-F7AE-7A69-BB7A0C2353D3}"/>
          </ac:picMkLst>
        </pc:picChg>
        <pc:picChg chg="add mod">
          <ac:chgData name="Ytterstad, Gunvor Fossholt" userId="3028680d-080f-46f9-a39b-4471783fe0e2" providerId="ADAL" clId="{D9945754-DC91-416F-A378-A5AC97FF6F14}" dt="2024-03-04T11:21:58.077" v="13188" actId="207"/>
          <ac:picMkLst>
            <pc:docMk/>
            <pc:sldMk cId="810825909" sldId="286"/>
            <ac:picMk id="10" creationId="{48BAEC23-C94F-8203-EE19-F1D810219DB6}"/>
          </ac:picMkLst>
        </pc:picChg>
        <pc:picChg chg="add mod">
          <ac:chgData name="Ytterstad, Gunvor Fossholt" userId="3028680d-080f-46f9-a39b-4471783fe0e2" providerId="ADAL" clId="{D9945754-DC91-416F-A378-A5AC97FF6F14}" dt="2024-03-04T11:21:58.077" v="13188" actId="207"/>
          <ac:picMkLst>
            <pc:docMk/>
            <pc:sldMk cId="810825909" sldId="286"/>
            <ac:picMk id="11" creationId="{A27DF9B4-6CD9-B900-6284-AE43DFE5BE32}"/>
          </ac:picMkLst>
        </pc:picChg>
        <pc:picChg chg="add mod">
          <ac:chgData name="Ytterstad, Gunvor Fossholt" userId="3028680d-080f-46f9-a39b-4471783fe0e2" providerId="ADAL" clId="{D9945754-DC91-416F-A378-A5AC97FF6F14}" dt="2024-03-04T11:25:54.987" v="13212" actId="207"/>
          <ac:picMkLst>
            <pc:docMk/>
            <pc:sldMk cId="810825909" sldId="286"/>
            <ac:picMk id="13" creationId="{7B8BDED5-A637-CFDB-5CA3-A85C0976480C}"/>
          </ac:picMkLst>
        </pc:picChg>
        <pc:picChg chg="add mod">
          <ac:chgData name="Ytterstad, Gunvor Fossholt" userId="3028680d-080f-46f9-a39b-4471783fe0e2" providerId="ADAL" clId="{D9945754-DC91-416F-A378-A5AC97FF6F14}" dt="2024-03-04T11:25:54.987" v="13212" actId="207"/>
          <ac:picMkLst>
            <pc:docMk/>
            <pc:sldMk cId="810825909" sldId="286"/>
            <ac:picMk id="14" creationId="{8E5B5DCD-6BBD-6930-E4E6-8D5EEA171721}"/>
          </ac:picMkLst>
        </pc:picChg>
        <pc:picChg chg="add mod">
          <ac:chgData name="Ytterstad, Gunvor Fossholt" userId="3028680d-080f-46f9-a39b-4471783fe0e2" providerId="ADAL" clId="{D9945754-DC91-416F-A378-A5AC97FF6F14}" dt="2024-03-04T11:25:54.987" v="13212" actId="207"/>
          <ac:picMkLst>
            <pc:docMk/>
            <pc:sldMk cId="810825909" sldId="286"/>
            <ac:picMk id="15" creationId="{FF7E18A5-2007-6188-01D0-6848DB29F37E}"/>
          </ac:picMkLst>
        </pc:picChg>
      </pc:sldChg>
      <pc:sldChg chg="modSp new del mod ord">
        <pc:chgData name="Ytterstad, Gunvor Fossholt" userId="3028680d-080f-46f9-a39b-4471783fe0e2" providerId="ADAL" clId="{D9945754-DC91-416F-A378-A5AC97FF6F14}" dt="2024-02-29T08:33:51.537" v="1610" actId="47"/>
        <pc:sldMkLst>
          <pc:docMk/>
          <pc:sldMk cId="3849602035" sldId="287"/>
        </pc:sldMkLst>
        <pc:spChg chg="mod">
          <ac:chgData name="Ytterstad, Gunvor Fossholt" userId="3028680d-080f-46f9-a39b-4471783fe0e2" providerId="ADAL" clId="{D9945754-DC91-416F-A378-A5AC97FF6F14}" dt="2024-02-28T11:51:49.494" v="425" actId="20577"/>
          <ac:spMkLst>
            <pc:docMk/>
            <pc:sldMk cId="3849602035" sldId="287"/>
            <ac:spMk id="2" creationId="{24C14A1E-E856-E485-CC0B-841D5AC37E8F}"/>
          </ac:spMkLst>
        </pc:spChg>
        <pc:spChg chg="mod">
          <ac:chgData name="Ytterstad, Gunvor Fossholt" userId="3028680d-080f-46f9-a39b-4471783fe0e2" providerId="ADAL" clId="{D9945754-DC91-416F-A378-A5AC97FF6F14}" dt="2024-02-28T11:52:28.142" v="509" actId="20577"/>
          <ac:spMkLst>
            <pc:docMk/>
            <pc:sldMk cId="3849602035" sldId="287"/>
            <ac:spMk id="3" creationId="{AF0CA628-FCC2-DFE4-1B2C-C80CEC2D3F7F}"/>
          </ac:spMkLst>
        </pc:spChg>
      </pc:sldChg>
      <pc:sldChg chg="addSp delSp modSp new mod ord">
        <pc:chgData name="Ytterstad, Gunvor Fossholt" userId="3028680d-080f-46f9-a39b-4471783fe0e2" providerId="ADAL" clId="{D9945754-DC91-416F-A378-A5AC97FF6F14}" dt="2024-02-29T08:40:12.652" v="1674" actId="1076"/>
        <pc:sldMkLst>
          <pc:docMk/>
          <pc:sldMk cId="791546890" sldId="288"/>
        </pc:sldMkLst>
        <pc:spChg chg="mod">
          <ac:chgData name="Ytterstad, Gunvor Fossholt" userId="3028680d-080f-46f9-a39b-4471783fe0e2" providerId="ADAL" clId="{D9945754-DC91-416F-A378-A5AC97FF6F14}" dt="2024-02-29T08:38:44.263" v="1669" actId="1076"/>
          <ac:spMkLst>
            <pc:docMk/>
            <pc:sldMk cId="791546890" sldId="288"/>
            <ac:spMk id="2" creationId="{D905F933-5F12-1836-B0A5-C5D32BFED39D}"/>
          </ac:spMkLst>
        </pc:spChg>
        <pc:spChg chg="del mod">
          <ac:chgData name="Ytterstad, Gunvor Fossholt" userId="3028680d-080f-46f9-a39b-4471783fe0e2" providerId="ADAL" clId="{D9945754-DC91-416F-A378-A5AC97FF6F14}" dt="2024-02-29T08:21:09.296" v="1512" actId="478"/>
          <ac:spMkLst>
            <pc:docMk/>
            <pc:sldMk cId="791546890" sldId="288"/>
            <ac:spMk id="3" creationId="{2A05C4E9-626E-EB32-BC8E-93B26858A36C}"/>
          </ac:spMkLst>
        </pc:spChg>
        <pc:spChg chg="add mod">
          <ac:chgData name="Ytterstad, Gunvor Fossholt" userId="3028680d-080f-46f9-a39b-4471783fe0e2" providerId="ADAL" clId="{D9945754-DC91-416F-A378-A5AC97FF6F14}" dt="2024-02-29T08:38:04.796" v="1663" actId="1076"/>
          <ac:spMkLst>
            <pc:docMk/>
            <pc:sldMk cId="791546890" sldId="288"/>
            <ac:spMk id="4" creationId="{00847927-ECD5-40C7-A4A7-3004C0586349}"/>
          </ac:spMkLst>
        </pc:spChg>
        <pc:spChg chg="add mod">
          <ac:chgData name="Ytterstad, Gunvor Fossholt" userId="3028680d-080f-46f9-a39b-4471783fe0e2" providerId="ADAL" clId="{D9945754-DC91-416F-A378-A5AC97FF6F14}" dt="2024-02-29T08:38:09.289" v="1664" actId="1076"/>
          <ac:spMkLst>
            <pc:docMk/>
            <pc:sldMk cId="791546890" sldId="288"/>
            <ac:spMk id="5" creationId="{537E6595-512B-0EF2-A630-3BACC3FB4645}"/>
          </ac:spMkLst>
        </pc:spChg>
        <pc:spChg chg="add mod">
          <ac:chgData name="Ytterstad, Gunvor Fossholt" userId="3028680d-080f-46f9-a39b-4471783fe0e2" providerId="ADAL" clId="{D9945754-DC91-416F-A378-A5AC97FF6F14}" dt="2024-02-29T08:38:00.076" v="1662" actId="1076"/>
          <ac:spMkLst>
            <pc:docMk/>
            <pc:sldMk cId="791546890" sldId="288"/>
            <ac:spMk id="6" creationId="{370E2430-4A62-3B59-5F1B-A79570901436}"/>
          </ac:spMkLst>
        </pc:spChg>
        <pc:spChg chg="add del mod">
          <ac:chgData name="Ytterstad, Gunvor Fossholt" userId="3028680d-080f-46f9-a39b-4471783fe0e2" providerId="ADAL" clId="{D9945754-DC91-416F-A378-A5AC97FF6F14}" dt="2024-02-29T08:06:42.119" v="1000" actId="478"/>
          <ac:spMkLst>
            <pc:docMk/>
            <pc:sldMk cId="791546890" sldId="288"/>
            <ac:spMk id="7" creationId="{67960D54-02DB-C9EF-E47A-88EC58BC5F9D}"/>
          </ac:spMkLst>
        </pc:spChg>
        <pc:spChg chg="add mod">
          <ac:chgData name="Ytterstad, Gunvor Fossholt" userId="3028680d-080f-46f9-a39b-4471783fe0e2" providerId="ADAL" clId="{D9945754-DC91-416F-A378-A5AC97FF6F14}" dt="2024-02-29T08:40:12.652" v="1674" actId="1076"/>
          <ac:spMkLst>
            <pc:docMk/>
            <pc:sldMk cId="791546890" sldId="288"/>
            <ac:spMk id="8" creationId="{91CE9EBB-44F7-9DAE-99D6-639CD12F6898}"/>
          </ac:spMkLst>
        </pc:spChg>
        <pc:spChg chg="add mod">
          <ac:chgData name="Ytterstad, Gunvor Fossholt" userId="3028680d-080f-46f9-a39b-4471783fe0e2" providerId="ADAL" clId="{D9945754-DC91-416F-A378-A5AC97FF6F14}" dt="2024-02-29T08:40:06.432" v="1673" actId="1076"/>
          <ac:spMkLst>
            <pc:docMk/>
            <pc:sldMk cId="791546890" sldId="288"/>
            <ac:spMk id="9" creationId="{6797F192-5638-B08E-31E7-AB0AF5D87D46}"/>
          </ac:spMkLst>
        </pc:spChg>
        <pc:picChg chg="add mod">
          <ac:chgData name="Ytterstad, Gunvor Fossholt" userId="3028680d-080f-46f9-a39b-4471783fe0e2" providerId="ADAL" clId="{D9945754-DC91-416F-A378-A5AC97FF6F14}" dt="2024-02-29T08:35:32.776" v="1623" actId="1076"/>
          <ac:picMkLst>
            <pc:docMk/>
            <pc:sldMk cId="791546890" sldId="288"/>
            <ac:picMk id="10" creationId="{4DFB1166-329F-9B41-B4E0-88A699BF065F}"/>
          </ac:picMkLst>
        </pc:picChg>
      </pc:sldChg>
      <pc:sldChg chg="modSp new mod">
        <pc:chgData name="Ytterstad, Gunvor Fossholt" userId="3028680d-080f-46f9-a39b-4471783fe0e2" providerId="ADAL" clId="{D9945754-DC91-416F-A378-A5AC97FF6F14}" dt="2024-02-29T09:15:38.610" v="3013" actId="20577"/>
        <pc:sldMkLst>
          <pc:docMk/>
          <pc:sldMk cId="3418509597" sldId="289"/>
        </pc:sldMkLst>
        <pc:spChg chg="mod">
          <ac:chgData name="Ytterstad, Gunvor Fossholt" userId="3028680d-080f-46f9-a39b-4471783fe0e2" providerId="ADAL" clId="{D9945754-DC91-416F-A378-A5AC97FF6F14}" dt="2024-02-29T08:43:44.744" v="1744" actId="5793"/>
          <ac:spMkLst>
            <pc:docMk/>
            <pc:sldMk cId="3418509597" sldId="289"/>
            <ac:spMk id="2" creationId="{361909BF-FEC7-0474-C4AC-9F8BF02C511C}"/>
          </ac:spMkLst>
        </pc:spChg>
        <pc:spChg chg="mod">
          <ac:chgData name="Ytterstad, Gunvor Fossholt" userId="3028680d-080f-46f9-a39b-4471783fe0e2" providerId="ADAL" clId="{D9945754-DC91-416F-A378-A5AC97FF6F14}" dt="2024-02-29T09:15:38.610" v="3013" actId="20577"/>
          <ac:spMkLst>
            <pc:docMk/>
            <pc:sldMk cId="3418509597" sldId="289"/>
            <ac:spMk id="3" creationId="{9A9FED21-1CDF-5170-8F4E-A54018EB88F8}"/>
          </ac:spMkLst>
        </pc:spChg>
      </pc:sldChg>
      <pc:sldChg chg="addSp delSp modSp new mod modNotesTx">
        <pc:chgData name="Ytterstad, Gunvor Fossholt" userId="3028680d-080f-46f9-a39b-4471783fe0e2" providerId="ADAL" clId="{D9945754-DC91-416F-A378-A5AC97FF6F14}" dt="2024-03-05T14:51:14.712" v="16942" actId="20577"/>
        <pc:sldMkLst>
          <pc:docMk/>
          <pc:sldMk cId="2554879955" sldId="290"/>
        </pc:sldMkLst>
        <pc:spChg chg="mod">
          <ac:chgData name="Ytterstad, Gunvor Fossholt" userId="3028680d-080f-46f9-a39b-4471783fe0e2" providerId="ADAL" clId="{D9945754-DC91-416F-A378-A5AC97FF6F14}" dt="2024-03-04T10:47:34.322" v="11846" actId="20577"/>
          <ac:spMkLst>
            <pc:docMk/>
            <pc:sldMk cId="2554879955" sldId="290"/>
            <ac:spMk id="2" creationId="{F713E61F-EFD5-1076-8F72-060FC3C4865B}"/>
          </ac:spMkLst>
        </pc:spChg>
        <pc:spChg chg="mod">
          <ac:chgData name="Ytterstad, Gunvor Fossholt" userId="3028680d-080f-46f9-a39b-4471783fe0e2" providerId="ADAL" clId="{D9945754-DC91-416F-A378-A5AC97FF6F14}" dt="2024-03-05T14:51:14.712" v="16942" actId="20577"/>
          <ac:spMkLst>
            <pc:docMk/>
            <pc:sldMk cId="2554879955" sldId="290"/>
            <ac:spMk id="3" creationId="{A7F5A2B1-589C-F9EF-1C86-D7296A9CBD32}"/>
          </ac:spMkLst>
        </pc:spChg>
        <pc:spChg chg="add mod">
          <ac:chgData name="Ytterstad, Gunvor Fossholt" userId="3028680d-080f-46f9-a39b-4471783fe0e2" providerId="ADAL" clId="{D9945754-DC91-416F-A378-A5AC97FF6F14}" dt="2024-02-29T12:43:53.273" v="6240" actId="1076"/>
          <ac:spMkLst>
            <pc:docMk/>
            <pc:sldMk cId="2554879955" sldId="290"/>
            <ac:spMk id="4" creationId="{127D75ED-99EA-9BEC-86EF-0F9F60C7FAA5}"/>
          </ac:spMkLst>
        </pc:spChg>
        <pc:spChg chg="add del mod">
          <ac:chgData name="Ytterstad, Gunvor Fossholt" userId="3028680d-080f-46f9-a39b-4471783fe0e2" providerId="ADAL" clId="{D9945754-DC91-416F-A378-A5AC97FF6F14}" dt="2024-02-29T12:27:02.292" v="5869"/>
          <ac:spMkLst>
            <pc:docMk/>
            <pc:sldMk cId="2554879955" sldId="290"/>
            <ac:spMk id="5" creationId="{111754DE-D28E-E9B5-DB52-6B3B8605DD8C}"/>
          </ac:spMkLst>
        </pc:spChg>
        <pc:spChg chg="add mod">
          <ac:chgData name="Ytterstad, Gunvor Fossholt" userId="3028680d-080f-46f9-a39b-4471783fe0e2" providerId="ADAL" clId="{D9945754-DC91-416F-A378-A5AC97FF6F14}" dt="2024-02-29T12:43:56.247" v="6241" actId="1076"/>
          <ac:spMkLst>
            <pc:docMk/>
            <pc:sldMk cId="2554879955" sldId="290"/>
            <ac:spMk id="6" creationId="{83AAA001-770D-33BC-F144-CCFF44C28F8C}"/>
          </ac:spMkLst>
        </pc:spChg>
      </pc:sldChg>
      <pc:sldChg chg="addSp modSp new mod">
        <pc:chgData name="Ytterstad, Gunvor Fossholt" userId="3028680d-080f-46f9-a39b-4471783fe0e2" providerId="ADAL" clId="{D9945754-DC91-416F-A378-A5AC97FF6F14}" dt="2024-03-05T14:50:47.276" v="16928" actId="20577"/>
        <pc:sldMkLst>
          <pc:docMk/>
          <pc:sldMk cId="757530469" sldId="291"/>
        </pc:sldMkLst>
        <pc:spChg chg="mod">
          <ac:chgData name="Ytterstad, Gunvor Fossholt" userId="3028680d-080f-46f9-a39b-4471783fe0e2" providerId="ADAL" clId="{D9945754-DC91-416F-A378-A5AC97FF6F14}" dt="2024-02-29T09:39:55.414" v="3224" actId="20577"/>
          <ac:spMkLst>
            <pc:docMk/>
            <pc:sldMk cId="757530469" sldId="291"/>
            <ac:spMk id="2" creationId="{E6A10865-2C65-1EC0-A3CF-52A2F68117F0}"/>
          </ac:spMkLst>
        </pc:spChg>
        <pc:spChg chg="mod">
          <ac:chgData name="Ytterstad, Gunvor Fossholt" userId="3028680d-080f-46f9-a39b-4471783fe0e2" providerId="ADAL" clId="{D9945754-DC91-416F-A378-A5AC97FF6F14}" dt="2024-03-05T14:50:47.276" v="16928" actId="20577"/>
          <ac:spMkLst>
            <pc:docMk/>
            <pc:sldMk cId="757530469" sldId="291"/>
            <ac:spMk id="3" creationId="{19FA81AD-F6B8-2E46-8711-D0BCA72CBAE1}"/>
          </ac:spMkLst>
        </pc:spChg>
        <pc:picChg chg="add mod">
          <ac:chgData name="Ytterstad, Gunvor Fossholt" userId="3028680d-080f-46f9-a39b-4471783fe0e2" providerId="ADAL" clId="{D9945754-DC91-416F-A378-A5AC97FF6F14}" dt="2024-02-29T09:48:21.729" v="3736" actId="1076"/>
          <ac:picMkLst>
            <pc:docMk/>
            <pc:sldMk cId="757530469" sldId="291"/>
            <ac:picMk id="4" creationId="{24ADD4B3-124D-3E0B-41F3-C3C08A3B5A09}"/>
          </ac:picMkLst>
        </pc:picChg>
      </pc:sldChg>
      <pc:sldChg chg="modSp add mod">
        <pc:chgData name="Ytterstad, Gunvor Fossholt" userId="3028680d-080f-46f9-a39b-4471783fe0e2" providerId="ADAL" clId="{D9945754-DC91-416F-A378-A5AC97FF6F14}" dt="2024-03-05T13:51:29.906" v="15187" actId="20577"/>
        <pc:sldMkLst>
          <pc:docMk/>
          <pc:sldMk cId="4140805183" sldId="292"/>
        </pc:sldMkLst>
        <pc:spChg chg="mod">
          <ac:chgData name="Ytterstad, Gunvor Fossholt" userId="3028680d-080f-46f9-a39b-4471783fe0e2" providerId="ADAL" clId="{D9945754-DC91-416F-A378-A5AC97FF6F14}" dt="2024-03-05T13:51:11.847" v="15185" actId="20577"/>
          <ac:spMkLst>
            <pc:docMk/>
            <pc:sldMk cId="4140805183" sldId="292"/>
            <ac:spMk id="2" creationId="{F713E61F-EFD5-1076-8F72-060FC3C4865B}"/>
          </ac:spMkLst>
        </pc:spChg>
        <pc:spChg chg="mod">
          <ac:chgData name="Ytterstad, Gunvor Fossholt" userId="3028680d-080f-46f9-a39b-4471783fe0e2" providerId="ADAL" clId="{D9945754-DC91-416F-A378-A5AC97FF6F14}" dt="2024-03-05T13:51:29.906" v="15187" actId="20577"/>
          <ac:spMkLst>
            <pc:docMk/>
            <pc:sldMk cId="4140805183" sldId="292"/>
            <ac:spMk id="3" creationId="{A7F5A2B1-589C-F9EF-1C86-D7296A9CBD32}"/>
          </ac:spMkLst>
        </pc:spChg>
        <pc:spChg chg="mod">
          <ac:chgData name="Ytterstad, Gunvor Fossholt" userId="3028680d-080f-46f9-a39b-4471783fe0e2" providerId="ADAL" clId="{D9945754-DC91-416F-A378-A5AC97FF6F14}" dt="2024-02-29T13:07:24.650" v="7461" actId="115"/>
          <ac:spMkLst>
            <pc:docMk/>
            <pc:sldMk cId="4140805183" sldId="292"/>
            <ac:spMk id="4" creationId="{127D75ED-99EA-9BEC-86EF-0F9F60C7FAA5}"/>
          </ac:spMkLst>
        </pc:spChg>
        <pc:spChg chg="mod">
          <ac:chgData name="Ytterstad, Gunvor Fossholt" userId="3028680d-080f-46f9-a39b-4471783fe0e2" providerId="ADAL" clId="{D9945754-DC91-416F-A378-A5AC97FF6F14}" dt="2024-02-29T13:07:32.862" v="7462" actId="1076"/>
          <ac:spMkLst>
            <pc:docMk/>
            <pc:sldMk cId="4140805183" sldId="292"/>
            <ac:spMk id="6" creationId="{83AAA001-770D-33BC-F144-CCFF44C28F8C}"/>
          </ac:spMkLst>
        </pc:spChg>
      </pc:sldChg>
      <pc:sldChg chg="addSp delSp modSp add mod">
        <pc:chgData name="Ytterstad, Gunvor Fossholt" userId="3028680d-080f-46f9-a39b-4471783fe0e2" providerId="ADAL" clId="{D9945754-DC91-416F-A378-A5AC97FF6F14}" dt="2024-03-05T14:46:53.327" v="16868" actId="20577"/>
        <pc:sldMkLst>
          <pc:docMk/>
          <pc:sldMk cId="3153531508" sldId="293"/>
        </pc:sldMkLst>
        <pc:spChg chg="mod">
          <ac:chgData name="Ytterstad, Gunvor Fossholt" userId="3028680d-080f-46f9-a39b-4471783fe0e2" providerId="ADAL" clId="{D9945754-DC91-416F-A378-A5AC97FF6F14}" dt="2024-02-29T12:46:16.280" v="6303" actId="20577"/>
          <ac:spMkLst>
            <pc:docMk/>
            <pc:sldMk cId="3153531508" sldId="293"/>
            <ac:spMk id="2" creationId="{F713E61F-EFD5-1076-8F72-060FC3C4865B}"/>
          </ac:spMkLst>
        </pc:spChg>
        <pc:spChg chg="mod">
          <ac:chgData name="Ytterstad, Gunvor Fossholt" userId="3028680d-080f-46f9-a39b-4471783fe0e2" providerId="ADAL" clId="{D9945754-DC91-416F-A378-A5AC97FF6F14}" dt="2024-03-05T14:46:53.327" v="16868" actId="20577"/>
          <ac:spMkLst>
            <pc:docMk/>
            <pc:sldMk cId="3153531508" sldId="293"/>
            <ac:spMk id="3" creationId="{A7F5A2B1-589C-F9EF-1C86-D7296A9CBD32}"/>
          </ac:spMkLst>
        </pc:spChg>
        <pc:spChg chg="del">
          <ac:chgData name="Ytterstad, Gunvor Fossholt" userId="3028680d-080f-46f9-a39b-4471783fe0e2" providerId="ADAL" clId="{D9945754-DC91-416F-A378-A5AC97FF6F14}" dt="2024-02-29T12:48:07.432" v="6474" actId="478"/>
          <ac:spMkLst>
            <pc:docMk/>
            <pc:sldMk cId="3153531508" sldId="293"/>
            <ac:spMk id="4" creationId="{127D75ED-99EA-9BEC-86EF-0F9F60C7FAA5}"/>
          </ac:spMkLst>
        </pc:spChg>
        <pc:spChg chg="add mod">
          <ac:chgData name="Ytterstad, Gunvor Fossholt" userId="3028680d-080f-46f9-a39b-4471783fe0e2" providerId="ADAL" clId="{D9945754-DC91-416F-A378-A5AC97FF6F14}" dt="2024-02-29T13:28:57.322" v="8328" actId="20577"/>
          <ac:spMkLst>
            <pc:docMk/>
            <pc:sldMk cId="3153531508" sldId="293"/>
            <ac:spMk id="5" creationId="{CE349C18-785D-00B3-C427-588B7247DDE9}"/>
          </ac:spMkLst>
        </pc:spChg>
        <pc:spChg chg="del">
          <ac:chgData name="Ytterstad, Gunvor Fossholt" userId="3028680d-080f-46f9-a39b-4471783fe0e2" providerId="ADAL" clId="{D9945754-DC91-416F-A378-A5AC97FF6F14}" dt="2024-02-29T12:48:09.006" v="6475" actId="478"/>
          <ac:spMkLst>
            <pc:docMk/>
            <pc:sldMk cId="3153531508" sldId="293"/>
            <ac:spMk id="6" creationId="{83AAA001-770D-33BC-F144-CCFF44C28F8C}"/>
          </ac:spMkLst>
        </pc:spChg>
      </pc:sldChg>
      <pc:sldChg chg="addSp modSp new mod">
        <pc:chgData name="Ytterstad, Gunvor Fossholt" userId="3028680d-080f-46f9-a39b-4471783fe0e2" providerId="ADAL" clId="{D9945754-DC91-416F-A378-A5AC97FF6F14}" dt="2024-03-05T14:47:55.783" v="16873" actId="207"/>
        <pc:sldMkLst>
          <pc:docMk/>
          <pc:sldMk cId="542610182" sldId="294"/>
        </pc:sldMkLst>
        <pc:spChg chg="mod">
          <ac:chgData name="Ytterstad, Gunvor Fossholt" userId="3028680d-080f-46f9-a39b-4471783fe0e2" providerId="ADAL" clId="{D9945754-DC91-416F-A378-A5AC97FF6F14}" dt="2024-03-04T10:48:29.492" v="11879" actId="20577"/>
          <ac:spMkLst>
            <pc:docMk/>
            <pc:sldMk cId="542610182" sldId="294"/>
            <ac:spMk id="2" creationId="{B8E8A5ED-5E5A-6B95-2157-A61D7197D394}"/>
          </ac:spMkLst>
        </pc:spChg>
        <pc:spChg chg="mod">
          <ac:chgData name="Ytterstad, Gunvor Fossholt" userId="3028680d-080f-46f9-a39b-4471783fe0e2" providerId="ADAL" clId="{D9945754-DC91-416F-A378-A5AC97FF6F14}" dt="2024-03-05T14:47:55.783" v="16873" actId="207"/>
          <ac:spMkLst>
            <pc:docMk/>
            <pc:sldMk cId="542610182" sldId="294"/>
            <ac:spMk id="3" creationId="{ECD5F826-99CE-9EF7-D99E-E1D515F311AB}"/>
          </ac:spMkLst>
        </pc:spChg>
        <pc:picChg chg="add mod">
          <ac:chgData name="Ytterstad, Gunvor Fossholt" userId="3028680d-080f-46f9-a39b-4471783fe0e2" providerId="ADAL" clId="{D9945754-DC91-416F-A378-A5AC97FF6F14}" dt="2024-03-05T13:53:32.824" v="15192" actId="1076"/>
          <ac:picMkLst>
            <pc:docMk/>
            <pc:sldMk cId="542610182" sldId="294"/>
            <ac:picMk id="4" creationId="{064B4232-0471-4C07-CBC1-A1E0DFDFC638}"/>
          </ac:picMkLst>
        </pc:picChg>
        <pc:picChg chg="add mod">
          <ac:chgData name="Ytterstad, Gunvor Fossholt" userId="3028680d-080f-46f9-a39b-4471783fe0e2" providerId="ADAL" clId="{D9945754-DC91-416F-A378-A5AC97FF6F14}" dt="2024-03-05T13:53:33.938" v="15193" actId="1076"/>
          <ac:picMkLst>
            <pc:docMk/>
            <pc:sldMk cId="542610182" sldId="294"/>
            <ac:picMk id="5" creationId="{CFE6C8AC-E5D1-CA68-B0AC-6040F3F1E141}"/>
          </ac:picMkLst>
        </pc:picChg>
        <pc:picChg chg="add mod">
          <ac:chgData name="Ytterstad, Gunvor Fossholt" userId="3028680d-080f-46f9-a39b-4471783fe0e2" providerId="ADAL" clId="{D9945754-DC91-416F-A378-A5AC97FF6F14}" dt="2024-03-05T14:47:33.469" v="16871" actId="1076"/>
          <ac:picMkLst>
            <pc:docMk/>
            <pc:sldMk cId="542610182" sldId="294"/>
            <ac:picMk id="6" creationId="{08891355-7374-6F10-3453-7B333D6E43C0}"/>
          </ac:picMkLst>
        </pc:picChg>
      </pc:sldChg>
      <pc:sldChg chg="addSp modSp new mod">
        <pc:chgData name="Ytterstad, Gunvor Fossholt" userId="3028680d-080f-46f9-a39b-4471783fe0e2" providerId="ADAL" clId="{D9945754-DC91-416F-A378-A5AC97FF6F14}" dt="2024-03-05T13:45:34.518" v="15051" actId="20577"/>
        <pc:sldMkLst>
          <pc:docMk/>
          <pc:sldMk cId="776039542" sldId="295"/>
        </pc:sldMkLst>
        <pc:spChg chg="mod">
          <ac:chgData name="Ytterstad, Gunvor Fossholt" userId="3028680d-080f-46f9-a39b-4471783fe0e2" providerId="ADAL" clId="{D9945754-DC91-416F-A378-A5AC97FF6F14}" dt="2024-03-01T08:21:24.632" v="9145" actId="20577"/>
          <ac:spMkLst>
            <pc:docMk/>
            <pc:sldMk cId="776039542" sldId="295"/>
            <ac:spMk id="2" creationId="{72EEB821-92B4-A908-35CE-55134A94F219}"/>
          </ac:spMkLst>
        </pc:spChg>
        <pc:spChg chg="mod">
          <ac:chgData name="Ytterstad, Gunvor Fossholt" userId="3028680d-080f-46f9-a39b-4471783fe0e2" providerId="ADAL" clId="{D9945754-DC91-416F-A378-A5AC97FF6F14}" dt="2024-03-05T13:45:34.518" v="15051" actId="20577"/>
          <ac:spMkLst>
            <pc:docMk/>
            <pc:sldMk cId="776039542" sldId="295"/>
            <ac:spMk id="3" creationId="{BADE539F-FCA5-E375-9F3C-A5F6E47C2965}"/>
          </ac:spMkLst>
        </pc:spChg>
        <pc:picChg chg="add mod">
          <ac:chgData name="Ytterstad, Gunvor Fossholt" userId="3028680d-080f-46f9-a39b-4471783fe0e2" providerId="ADAL" clId="{D9945754-DC91-416F-A378-A5AC97FF6F14}" dt="2024-03-04T11:14:38.903" v="13153" actId="1076"/>
          <ac:picMkLst>
            <pc:docMk/>
            <pc:sldMk cId="776039542" sldId="295"/>
            <ac:picMk id="4" creationId="{BC23F75F-B91B-9ED6-FF18-334309BFB022}"/>
          </ac:picMkLst>
        </pc:picChg>
      </pc:sldChg>
      <pc:sldChg chg="addSp modSp new mod">
        <pc:chgData name="Ytterstad, Gunvor Fossholt" userId="3028680d-080f-46f9-a39b-4471783fe0e2" providerId="ADAL" clId="{D9945754-DC91-416F-A378-A5AC97FF6F14}" dt="2024-03-04T11:16:03.507" v="13160" actId="1076"/>
        <pc:sldMkLst>
          <pc:docMk/>
          <pc:sldMk cId="3134505069" sldId="296"/>
        </pc:sldMkLst>
        <pc:spChg chg="mod">
          <ac:chgData name="Ytterstad, Gunvor Fossholt" userId="3028680d-080f-46f9-a39b-4471783fe0e2" providerId="ADAL" clId="{D9945754-DC91-416F-A378-A5AC97FF6F14}" dt="2024-03-01T09:30:50.586" v="9447" actId="20577"/>
          <ac:spMkLst>
            <pc:docMk/>
            <pc:sldMk cId="3134505069" sldId="296"/>
            <ac:spMk id="2" creationId="{EE0181BB-C358-6BD9-F405-04EF87798717}"/>
          </ac:spMkLst>
        </pc:spChg>
        <pc:spChg chg="mod">
          <ac:chgData name="Ytterstad, Gunvor Fossholt" userId="3028680d-080f-46f9-a39b-4471783fe0e2" providerId="ADAL" clId="{D9945754-DC91-416F-A378-A5AC97FF6F14}" dt="2024-03-04T11:16:00.121" v="13158" actId="14100"/>
          <ac:spMkLst>
            <pc:docMk/>
            <pc:sldMk cId="3134505069" sldId="296"/>
            <ac:spMk id="3" creationId="{9B5D53D0-335C-31C8-B58D-304B555FF767}"/>
          </ac:spMkLst>
        </pc:spChg>
        <pc:picChg chg="add mod">
          <ac:chgData name="Ytterstad, Gunvor Fossholt" userId="3028680d-080f-46f9-a39b-4471783fe0e2" providerId="ADAL" clId="{D9945754-DC91-416F-A378-A5AC97FF6F14}" dt="2024-03-04T11:16:03.507" v="13160" actId="1076"/>
          <ac:picMkLst>
            <pc:docMk/>
            <pc:sldMk cId="3134505069" sldId="296"/>
            <ac:picMk id="4" creationId="{40E12781-EA96-A62E-8407-9AA5E6C52449}"/>
          </ac:picMkLst>
        </pc:picChg>
      </pc:sldChg>
      <pc:sldChg chg="delSp modSp add del mod">
        <pc:chgData name="Ytterstad, Gunvor Fossholt" userId="3028680d-080f-46f9-a39b-4471783fe0e2" providerId="ADAL" clId="{D9945754-DC91-416F-A378-A5AC97FF6F14}" dt="2024-03-01T11:20:12.086" v="9849" actId="47"/>
        <pc:sldMkLst>
          <pc:docMk/>
          <pc:sldMk cId="3415811368" sldId="297"/>
        </pc:sldMkLst>
        <pc:spChg chg="mod">
          <ac:chgData name="Ytterstad, Gunvor Fossholt" userId="3028680d-080f-46f9-a39b-4471783fe0e2" providerId="ADAL" clId="{D9945754-DC91-416F-A378-A5AC97FF6F14}" dt="2024-03-01T10:54:47.378" v="9769" actId="313"/>
          <ac:spMkLst>
            <pc:docMk/>
            <pc:sldMk cId="3415811368" sldId="297"/>
            <ac:spMk id="3" creationId="{49A69148-D251-7F06-2026-1BE7CD5538C5}"/>
          </ac:spMkLst>
        </pc:spChg>
        <pc:spChg chg="del mod">
          <ac:chgData name="Ytterstad, Gunvor Fossholt" userId="3028680d-080f-46f9-a39b-4471783fe0e2" providerId="ADAL" clId="{D9945754-DC91-416F-A378-A5AC97FF6F14}" dt="2024-03-01T10:54:36.902" v="9764" actId="478"/>
          <ac:spMkLst>
            <pc:docMk/>
            <pc:sldMk cId="3415811368" sldId="297"/>
            <ac:spMk id="4" creationId="{A739F05F-6560-8F0A-31E7-05BC3EEFEAC5}"/>
          </ac:spMkLst>
        </pc:spChg>
      </pc:sldChg>
      <pc:sldChg chg="delSp modSp add del mod">
        <pc:chgData name="Ytterstad, Gunvor Fossholt" userId="3028680d-080f-46f9-a39b-4471783fe0e2" providerId="ADAL" clId="{D9945754-DC91-416F-A378-A5AC97FF6F14}" dt="2024-03-01T12:04:18.745" v="10042" actId="47"/>
        <pc:sldMkLst>
          <pc:docMk/>
          <pc:sldMk cId="52887795" sldId="298"/>
        </pc:sldMkLst>
        <pc:spChg chg="mod">
          <ac:chgData name="Ytterstad, Gunvor Fossholt" userId="3028680d-080f-46f9-a39b-4471783fe0e2" providerId="ADAL" clId="{D9945754-DC91-416F-A378-A5AC97FF6F14}" dt="2024-03-01T11:22:02.620" v="9927" actId="207"/>
          <ac:spMkLst>
            <pc:docMk/>
            <pc:sldMk cId="52887795" sldId="298"/>
            <ac:spMk id="3" creationId="{49A69148-D251-7F06-2026-1BE7CD5538C5}"/>
          </ac:spMkLst>
        </pc:spChg>
        <pc:spChg chg="del mod">
          <ac:chgData name="Ytterstad, Gunvor Fossholt" userId="3028680d-080f-46f9-a39b-4471783fe0e2" providerId="ADAL" clId="{D9945754-DC91-416F-A378-A5AC97FF6F14}" dt="2024-03-01T10:53:53.205" v="9746" actId="478"/>
          <ac:spMkLst>
            <pc:docMk/>
            <pc:sldMk cId="52887795" sldId="298"/>
            <ac:spMk id="4" creationId="{A739F05F-6560-8F0A-31E7-05BC3EEFEAC5}"/>
          </ac:spMkLst>
        </pc:spChg>
      </pc:sldChg>
      <pc:sldChg chg="addSp delSp modSp add mod modNotesTx">
        <pc:chgData name="Ytterstad, Gunvor Fossholt" userId="3028680d-080f-46f9-a39b-4471783fe0e2" providerId="ADAL" clId="{D9945754-DC91-416F-A378-A5AC97FF6F14}" dt="2024-03-05T13:48:56.688" v="15125" actId="5793"/>
        <pc:sldMkLst>
          <pc:docMk/>
          <pc:sldMk cId="1597281010" sldId="299"/>
        </pc:sldMkLst>
        <pc:spChg chg="mod">
          <ac:chgData name="Ytterstad, Gunvor Fossholt" userId="3028680d-080f-46f9-a39b-4471783fe0e2" providerId="ADAL" clId="{D9945754-DC91-416F-A378-A5AC97FF6F14}" dt="2024-03-05T13:48:56.688" v="15125" actId="5793"/>
          <ac:spMkLst>
            <pc:docMk/>
            <pc:sldMk cId="1597281010" sldId="299"/>
            <ac:spMk id="3" creationId="{49A69148-D251-7F06-2026-1BE7CD5538C5}"/>
          </ac:spMkLst>
        </pc:spChg>
        <pc:spChg chg="del">
          <ac:chgData name="Ytterstad, Gunvor Fossholt" userId="3028680d-080f-46f9-a39b-4471783fe0e2" providerId="ADAL" clId="{D9945754-DC91-416F-A378-A5AC97FF6F14}" dt="2024-03-01T10:46:25.531" v="9683" actId="478"/>
          <ac:spMkLst>
            <pc:docMk/>
            <pc:sldMk cId="1597281010" sldId="299"/>
            <ac:spMk id="4" creationId="{A739F05F-6560-8F0A-31E7-05BC3EEFEAC5}"/>
          </ac:spMkLst>
        </pc:spChg>
        <pc:spChg chg="add mod">
          <ac:chgData name="Ytterstad, Gunvor Fossholt" userId="3028680d-080f-46f9-a39b-4471783fe0e2" providerId="ADAL" clId="{D9945754-DC91-416F-A378-A5AC97FF6F14}" dt="2024-03-01T10:46:53.662" v="9689"/>
          <ac:spMkLst>
            <pc:docMk/>
            <pc:sldMk cId="1597281010" sldId="299"/>
            <ac:spMk id="6" creationId="{6D0CB305-578C-8686-2427-203D804A02C7}"/>
          </ac:spMkLst>
        </pc:spChg>
        <pc:spChg chg="add del">
          <ac:chgData name="Ytterstad, Gunvor Fossholt" userId="3028680d-080f-46f9-a39b-4471783fe0e2" providerId="ADAL" clId="{D9945754-DC91-416F-A378-A5AC97FF6F14}" dt="2024-03-05T07:06:01.487" v="13646" actId="22"/>
          <ac:spMkLst>
            <pc:docMk/>
            <pc:sldMk cId="1597281010" sldId="299"/>
            <ac:spMk id="8" creationId="{3A35B571-AA84-7E23-D6B8-7DB2BA1B0E60}"/>
          </ac:spMkLst>
        </pc:spChg>
        <pc:graphicFrameChg chg="add mod">
          <ac:chgData name="Ytterstad, Gunvor Fossholt" userId="3028680d-080f-46f9-a39b-4471783fe0e2" providerId="ADAL" clId="{D9945754-DC91-416F-A378-A5AC97FF6F14}" dt="2024-03-01T10:46:49.519" v="9688"/>
          <ac:graphicFrameMkLst>
            <pc:docMk/>
            <pc:sldMk cId="1597281010" sldId="299"/>
            <ac:graphicFrameMk id="5" creationId="{1C62B46D-EDFC-4ED2-A0C9-2E35B28CF353}"/>
          </ac:graphicFrameMkLst>
        </pc:graphicFrameChg>
        <pc:picChg chg="add mod">
          <ac:chgData name="Ytterstad, Gunvor Fossholt" userId="3028680d-080f-46f9-a39b-4471783fe0e2" providerId="ADAL" clId="{D9945754-DC91-416F-A378-A5AC97FF6F14}" dt="2024-03-05T09:11:05.147" v="13864" actId="1076"/>
          <ac:picMkLst>
            <pc:docMk/>
            <pc:sldMk cId="1597281010" sldId="299"/>
            <ac:picMk id="4" creationId="{13501FED-96DE-AABC-3EDD-46312DC179B9}"/>
          </ac:picMkLst>
        </pc:picChg>
        <pc:picChg chg="add mod">
          <ac:chgData name="Ytterstad, Gunvor Fossholt" userId="3028680d-080f-46f9-a39b-4471783fe0e2" providerId="ADAL" clId="{D9945754-DC91-416F-A378-A5AC97FF6F14}" dt="2024-03-05T09:11:06.689" v="13865" actId="1076"/>
          <ac:picMkLst>
            <pc:docMk/>
            <pc:sldMk cId="1597281010" sldId="299"/>
            <ac:picMk id="5" creationId="{98B41AE0-8ABA-FDB0-BE14-F13C3220FE59}"/>
          </ac:picMkLst>
        </pc:picChg>
        <pc:picChg chg="add mod">
          <ac:chgData name="Ytterstad, Gunvor Fossholt" userId="3028680d-080f-46f9-a39b-4471783fe0e2" providerId="ADAL" clId="{D9945754-DC91-416F-A378-A5AC97FF6F14}" dt="2024-03-05T09:11:08.572" v="13866" actId="1076"/>
          <ac:picMkLst>
            <pc:docMk/>
            <pc:sldMk cId="1597281010" sldId="299"/>
            <ac:picMk id="6" creationId="{18A27484-415F-8676-7807-F6690A3A4E45}"/>
          </ac:picMkLst>
        </pc:picChg>
      </pc:sldChg>
      <pc:sldChg chg="addSp delSp modSp add mod">
        <pc:chgData name="Ytterstad, Gunvor Fossholt" userId="3028680d-080f-46f9-a39b-4471783fe0e2" providerId="ADAL" clId="{D9945754-DC91-416F-A378-A5AC97FF6F14}" dt="2024-03-05T13:47:44.984" v="15061" actId="207"/>
        <pc:sldMkLst>
          <pc:docMk/>
          <pc:sldMk cId="1227199308" sldId="300"/>
        </pc:sldMkLst>
        <pc:spChg chg="mod">
          <ac:chgData name="Ytterstad, Gunvor Fossholt" userId="3028680d-080f-46f9-a39b-4471783fe0e2" providerId="ADAL" clId="{D9945754-DC91-416F-A378-A5AC97FF6F14}" dt="2024-03-05T09:12:17.369" v="13868" actId="14100"/>
          <ac:spMkLst>
            <pc:docMk/>
            <pc:sldMk cId="1227199308" sldId="300"/>
            <ac:spMk id="3" creationId="{49A69148-D251-7F06-2026-1BE7CD5538C5}"/>
          </ac:spMkLst>
        </pc:spChg>
        <pc:picChg chg="add mod">
          <ac:chgData name="Ytterstad, Gunvor Fossholt" userId="3028680d-080f-46f9-a39b-4471783fe0e2" providerId="ADAL" clId="{D9945754-DC91-416F-A378-A5AC97FF6F14}" dt="2024-03-05T09:14:36.566" v="13872" actId="1076"/>
          <ac:picMkLst>
            <pc:docMk/>
            <pc:sldMk cId="1227199308" sldId="300"/>
            <ac:picMk id="5" creationId="{513418D9-701B-AD57-3B74-425C2D079C88}"/>
          </ac:picMkLst>
        </pc:picChg>
        <pc:picChg chg="add del mod">
          <ac:chgData name="Ytterstad, Gunvor Fossholt" userId="3028680d-080f-46f9-a39b-4471783fe0e2" providerId="ADAL" clId="{D9945754-DC91-416F-A378-A5AC97FF6F14}" dt="2024-03-05T13:47:00.950" v="15058" actId="478"/>
          <ac:picMkLst>
            <pc:docMk/>
            <pc:sldMk cId="1227199308" sldId="300"/>
            <ac:picMk id="7" creationId="{E377E6AE-AE97-2DC0-BF8B-0645F665BA64}"/>
          </ac:picMkLst>
        </pc:picChg>
        <pc:picChg chg="add mod">
          <ac:chgData name="Ytterstad, Gunvor Fossholt" userId="3028680d-080f-46f9-a39b-4471783fe0e2" providerId="ADAL" clId="{D9945754-DC91-416F-A378-A5AC97FF6F14}" dt="2024-03-05T13:47:44.984" v="15061" actId="207"/>
          <ac:picMkLst>
            <pc:docMk/>
            <pc:sldMk cId="1227199308" sldId="300"/>
            <ac:picMk id="9" creationId="{21188845-C5C4-FF5A-3427-94B23BC5574C}"/>
          </ac:picMkLst>
        </pc:picChg>
      </pc:sldChg>
      <pc:sldChg chg="addSp modSp add mod ord">
        <pc:chgData name="Ytterstad, Gunvor Fossholt" userId="3028680d-080f-46f9-a39b-4471783fe0e2" providerId="ADAL" clId="{D9945754-DC91-416F-A378-A5AC97FF6F14}" dt="2024-03-05T09:42:01.282" v="14861"/>
        <pc:sldMkLst>
          <pc:docMk/>
          <pc:sldMk cId="2136977142" sldId="301"/>
        </pc:sldMkLst>
        <pc:spChg chg="mod">
          <ac:chgData name="Ytterstad, Gunvor Fossholt" userId="3028680d-080f-46f9-a39b-4471783fe0e2" providerId="ADAL" clId="{D9945754-DC91-416F-A378-A5AC97FF6F14}" dt="2024-03-01T12:24:55.192" v="10753" actId="20577"/>
          <ac:spMkLst>
            <pc:docMk/>
            <pc:sldMk cId="2136977142" sldId="301"/>
            <ac:spMk id="3" creationId="{9B5D53D0-335C-31C8-B58D-304B555FF767}"/>
          </ac:spMkLst>
        </pc:spChg>
        <pc:picChg chg="add mod">
          <ac:chgData name="Ytterstad, Gunvor Fossholt" userId="3028680d-080f-46f9-a39b-4471783fe0e2" providerId="ADAL" clId="{D9945754-DC91-416F-A378-A5AC97FF6F14}" dt="2024-03-01T12:56:05.396" v="11789" actId="14100"/>
          <ac:picMkLst>
            <pc:docMk/>
            <pc:sldMk cId="2136977142" sldId="301"/>
            <ac:picMk id="5" creationId="{774E71D9-92D3-DB3B-AB03-5401210FE4A1}"/>
          </ac:picMkLst>
        </pc:picChg>
      </pc:sldChg>
      <pc:sldChg chg="modSp add del mod">
        <pc:chgData name="Ytterstad, Gunvor Fossholt" userId="3028680d-080f-46f9-a39b-4471783fe0e2" providerId="ADAL" clId="{D9945754-DC91-416F-A378-A5AC97FF6F14}" dt="2024-03-01T12:49:20.673" v="11734" actId="47"/>
        <pc:sldMkLst>
          <pc:docMk/>
          <pc:sldMk cId="2770058720" sldId="302"/>
        </pc:sldMkLst>
        <pc:spChg chg="mod">
          <ac:chgData name="Ytterstad, Gunvor Fossholt" userId="3028680d-080f-46f9-a39b-4471783fe0e2" providerId="ADAL" clId="{D9945754-DC91-416F-A378-A5AC97FF6F14}" dt="2024-03-01T12:20:17.601" v="10663" actId="20577"/>
          <ac:spMkLst>
            <pc:docMk/>
            <pc:sldMk cId="2770058720" sldId="302"/>
            <ac:spMk id="3" creationId="{9B5D53D0-335C-31C8-B58D-304B555FF767}"/>
          </ac:spMkLst>
        </pc:spChg>
      </pc:sldChg>
      <pc:sldChg chg="addSp delSp modSp add mod ord">
        <pc:chgData name="Ytterstad, Gunvor Fossholt" userId="3028680d-080f-46f9-a39b-4471783fe0e2" providerId="ADAL" clId="{D9945754-DC91-416F-A378-A5AC97FF6F14}" dt="2024-03-05T09:41:58.962" v="14859"/>
        <pc:sldMkLst>
          <pc:docMk/>
          <pc:sldMk cId="3337632421" sldId="303"/>
        </pc:sldMkLst>
        <pc:spChg chg="mod">
          <ac:chgData name="Ytterstad, Gunvor Fossholt" userId="3028680d-080f-46f9-a39b-4471783fe0e2" providerId="ADAL" clId="{D9945754-DC91-416F-A378-A5AC97FF6F14}" dt="2024-03-05T09:38:24.142" v="14853" actId="207"/>
          <ac:spMkLst>
            <pc:docMk/>
            <pc:sldMk cId="3337632421" sldId="303"/>
            <ac:spMk id="3" creationId="{9B5D53D0-335C-31C8-B58D-304B555FF767}"/>
          </ac:spMkLst>
        </pc:spChg>
        <pc:picChg chg="add del mod">
          <ac:chgData name="Ytterstad, Gunvor Fossholt" userId="3028680d-080f-46f9-a39b-4471783fe0e2" providerId="ADAL" clId="{D9945754-DC91-416F-A378-A5AC97FF6F14}" dt="2024-03-05T09:41:13.056" v="14855" actId="478"/>
          <ac:picMkLst>
            <pc:docMk/>
            <pc:sldMk cId="3337632421" sldId="303"/>
            <ac:picMk id="5" creationId="{08EF859D-F814-AAD2-1E52-803661278D52}"/>
          </ac:picMkLst>
        </pc:picChg>
      </pc:sldChg>
      <pc:sldChg chg="addSp modSp new mod">
        <pc:chgData name="Ytterstad, Gunvor Fossholt" userId="3028680d-080f-46f9-a39b-4471783fe0e2" providerId="ADAL" clId="{D9945754-DC91-416F-A378-A5AC97FF6F14}" dt="2024-03-05T14:54:03.374" v="17024" actId="6549"/>
        <pc:sldMkLst>
          <pc:docMk/>
          <pc:sldMk cId="1740449645" sldId="304"/>
        </pc:sldMkLst>
        <pc:spChg chg="mod">
          <ac:chgData name="Ytterstad, Gunvor Fossholt" userId="3028680d-080f-46f9-a39b-4471783fe0e2" providerId="ADAL" clId="{D9945754-DC91-416F-A378-A5AC97FF6F14}" dt="2024-03-05T09:49:17.528" v="14893" actId="20577"/>
          <ac:spMkLst>
            <pc:docMk/>
            <pc:sldMk cId="1740449645" sldId="304"/>
            <ac:spMk id="2" creationId="{48192B45-7FC4-D49C-AF69-C4F6E9A5ECB9}"/>
          </ac:spMkLst>
        </pc:spChg>
        <pc:spChg chg="mod">
          <ac:chgData name="Ytterstad, Gunvor Fossholt" userId="3028680d-080f-46f9-a39b-4471783fe0e2" providerId="ADAL" clId="{D9945754-DC91-416F-A378-A5AC97FF6F14}" dt="2024-03-05T09:51:08.769" v="14894" actId="6549"/>
          <ac:spMkLst>
            <pc:docMk/>
            <pc:sldMk cId="1740449645" sldId="304"/>
            <ac:spMk id="3" creationId="{BEA8D80F-CF0D-89E5-5DD0-E350D47884FC}"/>
          </ac:spMkLst>
        </pc:spChg>
        <pc:spChg chg="add mod">
          <ac:chgData name="Ytterstad, Gunvor Fossholt" userId="3028680d-080f-46f9-a39b-4471783fe0e2" providerId="ADAL" clId="{D9945754-DC91-416F-A378-A5AC97FF6F14}" dt="2024-03-05T14:54:03.374" v="17024" actId="6549"/>
          <ac:spMkLst>
            <pc:docMk/>
            <pc:sldMk cId="1740449645" sldId="304"/>
            <ac:spMk id="5" creationId="{99711949-DF9D-8D98-C1A4-DE6E9186479A}"/>
          </ac:spMkLst>
        </pc:spChg>
        <pc:picChg chg="add mod">
          <ac:chgData name="Ytterstad, Gunvor Fossholt" userId="3028680d-080f-46f9-a39b-4471783fe0e2" providerId="ADAL" clId="{D9945754-DC91-416F-A378-A5AC97FF6F14}" dt="2024-03-05T09:56:33.403" v="14942" actId="1076"/>
          <ac:picMkLst>
            <pc:docMk/>
            <pc:sldMk cId="1740449645" sldId="304"/>
            <ac:picMk id="4" creationId="{48ECB2EB-3A32-64A3-67D0-14CB92ACAE8E}"/>
          </ac:picMkLst>
        </pc:picChg>
      </pc:sldChg>
      <pc:sldChg chg="modSp new del mod">
        <pc:chgData name="Ytterstad, Gunvor Fossholt" userId="3028680d-080f-46f9-a39b-4471783fe0e2" providerId="ADAL" clId="{D9945754-DC91-416F-A378-A5AC97FF6F14}" dt="2024-03-04T10:48:16.546" v="11864" actId="47"/>
        <pc:sldMkLst>
          <pc:docMk/>
          <pc:sldMk cId="3212676559" sldId="305"/>
        </pc:sldMkLst>
        <pc:spChg chg="mod">
          <ac:chgData name="Ytterstad, Gunvor Fossholt" userId="3028680d-080f-46f9-a39b-4471783fe0e2" providerId="ADAL" clId="{D9945754-DC91-416F-A378-A5AC97FF6F14}" dt="2024-03-01T12:51:54.740" v="11774" actId="20577"/>
          <ac:spMkLst>
            <pc:docMk/>
            <pc:sldMk cId="3212676559" sldId="305"/>
            <ac:spMk id="2" creationId="{7ECAAC09-9F7B-0CCF-8DFE-694F42ADBCAF}"/>
          </ac:spMkLst>
        </pc:spChg>
      </pc:sldChg>
      <pc:sldChg chg="addSp modSp add mod">
        <pc:chgData name="Ytterstad, Gunvor Fossholt" userId="3028680d-080f-46f9-a39b-4471783fe0e2" providerId="ADAL" clId="{D9945754-DC91-416F-A378-A5AC97FF6F14}" dt="2024-03-05T14:40:05.166" v="16852" actId="1076"/>
        <pc:sldMkLst>
          <pc:docMk/>
          <pc:sldMk cId="343310237" sldId="306"/>
        </pc:sldMkLst>
        <pc:spChg chg="mod">
          <ac:chgData name="Ytterstad, Gunvor Fossholt" userId="3028680d-080f-46f9-a39b-4471783fe0e2" providerId="ADAL" clId="{D9945754-DC91-416F-A378-A5AC97FF6F14}" dt="2024-03-04T11:00:03.650" v="12605" actId="20577"/>
          <ac:spMkLst>
            <pc:docMk/>
            <pc:sldMk cId="343310237" sldId="306"/>
            <ac:spMk id="2" creationId="{B8E8A5ED-5E5A-6B95-2157-A61D7197D394}"/>
          </ac:spMkLst>
        </pc:spChg>
        <pc:spChg chg="mod">
          <ac:chgData name="Ytterstad, Gunvor Fossholt" userId="3028680d-080f-46f9-a39b-4471783fe0e2" providerId="ADAL" clId="{D9945754-DC91-416F-A378-A5AC97FF6F14}" dt="2024-03-05T14:39:57.404" v="16850" actId="14100"/>
          <ac:spMkLst>
            <pc:docMk/>
            <pc:sldMk cId="343310237" sldId="306"/>
            <ac:spMk id="3" creationId="{ECD5F826-99CE-9EF7-D99E-E1D515F311AB}"/>
          </ac:spMkLst>
        </pc:spChg>
        <pc:picChg chg="add mod">
          <ac:chgData name="Ytterstad, Gunvor Fossholt" userId="3028680d-080f-46f9-a39b-4471783fe0e2" providerId="ADAL" clId="{D9945754-DC91-416F-A378-A5AC97FF6F14}" dt="2024-03-05T14:40:05.166" v="16852" actId="1076"/>
          <ac:picMkLst>
            <pc:docMk/>
            <pc:sldMk cId="343310237" sldId="306"/>
            <ac:picMk id="5" creationId="{15E4E4D9-E4E3-1EB2-0966-C3AC513C789D}"/>
          </ac:picMkLst>
        </pc:picChg>
      </pc:sldChg>
      <pc:sldChg chg="addSp modSp new mod">
        <pc:chgData name="Ytterstad, Gunvor Fossholt" userId="3028680d-080f-46f9-a39b-4471783fe0e2" providerId="ADAL" clId="{D9945754-DC91-416F-A378-A5AC97FF6F14}" dt="2024-03-05T14:48:10.951" v="16874" actId="20577"/>
        <pc:sldMkLst>
          <pc:docMk/>
          <pc:sldMk cId="3411416947" sldId="307"/>
        </pc:sldMkLst>
        <pc:spChg chg="mod">
          <ac:chgData name="Ytterstad, Gunvor Fossholt" userId="3028680d-080f-46f9-a39b-4471783fe0e2" providerId="ADAL" clId="{D9945754-DC91-416F-A378-A5AC97FF6F14}" dt="2024-03-04T10:56:50.292" v="12574" actId="20577"/>
          <ac:spMkLst>
            <pc:docMk/>
            <pc:sldMk cId="3411416947" sldId="307"/>
            <ac:spMk id="2" creationId="{B480E100-FFBD-6183-83B7-70C4071A28B2}"/>
          </ac:spMkLst>
        </pc:spChg>
        <pc:spChg chg="mod">
          <ac:chgData name="Ytterstad, Gunvor Fossholt" userId="3028680d-080f-46f9-a39b-4471783fe0e2" providerId="ADAL" clId="{D9945754-DC91-416F-A378-A5AC97FF6F14}" dt="2024-03-04T11:04:33.536" v="12726" actId="14100"/>
          <ac:spMkLst>
            <pc:docMk/>
            <pc:sldMk cId="3411416947" sldId="307"/>
            <ac:spMk id="3" creationId="{1DC279A5-6093-B217-F3A2-E6EEE725396B}"/>
          </ac:spMkLst>
        </pc:spChg>
        <pc:spChg chg="add mod">
          <ac:chgData name="Ytterstad, Gunvor Fossholt" userId="3028680d-080f-46f9-a39b-4471783fe0e2" providerId="ADAL" clId="{D9945754-DC91-416F-A378-A5AC97FF6F14}" dt="2024-03-05T14:48:10.951" v="16874" actId="20577"/>
          <ac:spMkLst>
            <pc:docMk/>
            <pc:sldMk cId="3411416947" sldId="307"/>
            <ac:spMk id="6" creationId="{5BF83C3B-CDC5-9BF7-28BE-FB92CB7093B9}"/>
          </ac:spMkLst>
        </pc:spChg>
        <pc:picChg chg="add mod">
          <ac:chgData name="Ytterstad, Gunvor Fossholt" userId="3028680d-080f-46f9-a39b-4471783fe0e2" providerId="ADAL" clId="{D9945754-DC91-416F-A378-A5AC97FF6F14}" dt="2024-03-05T13:50:24.933" v="15176" actId="1076"/>
          <ac:picMkLst>
            <pc:docMk/>
            <pc:sldMk cId="3411416947" sldId="307"/>
            <ac:picMk id="5" creationId="{F2BBEC99-8099-3893-5FFD-288228DFCA7F}"/>
          </ac:picMkLst>
        </pc:picChg>
      </pc:sldChg>
      <pc:sldChg chg="addSp delSp modSp add mod">
        <pc:chgData name="Ytterstad, Gunvor Fossholt" userId="3028680d-080f-46f9-a39b-4471783fe0e2" providerId="ADAL" clId="{D9945754-DC91-416F-A378-A5AC97FF6F14}" dt="2024-03-05T09:33:34.218" v="14570" actId="20577"/>
        <pc:sldMkLst>
          <pc:docMk/>
          <pc:sldMk cId="1552318842" sldId="308"/>
        </pc:sldMkLst>
        <pc:spChg chg="mod">
          <ac:chgData name="Ytterstad, Gunvor Fossholt" userId="3028680d-080f-46f9-a39b-4471783fe0e2" providerId="ADAL" clId="{D9945754-DC91-416F-A378-A5AC97FF6F14}" dt="2024-03-05T09:33:34.218" v="14570" actId="20577"/>
          <ac:spMkLst>
            <pc:docMk/>
            <pc:sldMk cId="1552318842" sldId="308"/>
            <ac:spMk id="3" creationId="{49A69148-D251-7F06-2026-1BE7CD5538C5}"/>
          </ac:spMkLst>
        </pc:spChg>
        <pc:spChg chg="add del">
          <ac:chgData name="Ytterstad, Gunvor Fossholt" userId="3028680d-080f-46f9-a39b-4471783fe0e2" providerId="ADAL" clId="{D9945754-DC91-416F-A378-A5AC97FF6F14}" dt="2024-03-05T07:09:23.010" v="13662" actId="11529"/>
          <ac:spMkLst>
            <pc:docMk/>
            <pc:sldMk cId="1552318842" sldId="308"/>
            <ac:spMk id="9" creationId="{A08E29A0-1F7A-9BC4-FBE4-68297517F6D2}"/>
          </ac:spMkLst>
        </pc:spChg>
        <pc:spChg chg="add mod">
          <ac:chgData name="Ytterstad, Gunvor Fossholt" userId="3028680d-080f-46f9-a39b-4471783fe0e2" providerId="ADAL" clId="{D9945754-DC91-416F-A378-A5AC97FF6F14}" dt="2024-03-05T07:10:13.412" v="13669" actId="207"/>
          <ac:spMkLst>
            <pc:docMk/>
            <pc:sldMk cId="1552318842" sldId="308"/>
            <ac:spMk id="10" creationId="{8E99A5AD-7A3C-6982-0A2F-15DB32C8C323}"/>
          </ac:spMkLst>
        </pc:spChg>
        <pc:spChg chg="add mod">
          <ac:chgData name="Ytterstad, Gunvor Fossholt" userId="3028680d-080f-46f9-a39b-4471783fe0e2" providerId="ADAL" clId="{D9945754-DC91-416F-A378-A5AC97FF6F14}" dt="2024-03-05T07:10:13.412" v="13669" actId="207"/>
          <ac:spMkLst>
            <pc:docMk/>
            <pc:sldMk cId="1552318842" sldId="308"/>
            <ac:spMk id="11" creationId="{DFF9790F-CDFB-0810-28EF-129089516BD8}"/>
          </ac:spMkLst>
        </pc:spChg>
        <pc:spChg chg="add mod">
          <ac:chgData name="Ytterstad, Gunvor Fossholt" userId="3028680d-080f-46f9-a39b-4471783fe0e2" providerId="ADAL" clId="{D9945754-DC91-416F-A378-A5AC97FF6F14}" dt="2024-03-05T07:10:13.412" v="13669" actId="207"/>
          <ac:spMkLst>
            <pc:docMk/>
            <pc:sldMk cId="1552318842" sldId="308"/>
            <ac:spMk id="12" creationId="{0271FD51-C31B-BE5A-BF31-142AB420D7C0}"/>
          </ac:spMkLst>
        </pc:spChg>
        <pc:picChg chg="mod">
          <ac:chgData name="Ytterstad, Gunvor Fossholt" userId="3028680d-080f-46f9-a39b-4471783fe0e2" providerId="ADAL" clId="{D9945754-DC91-416F-A378-A5AC97FF6F14}" dt="2024-03-05T07:11:16.276" v="13680" actId="1076"/>
          <ac:picMkLst>
            <pc:docMk/>
            <pc:sldMk cId="1552318842" sldId="308"/>
            <ac:picMk id="4" creationId="{13501FED-96DE-AABC-3EDD-46312DC179B9}"/>
          </ac:picMkLst>
        </pc:picChg>
        <pc:picChg chg="mod">
          <ac:chgData name="Ytterstad, Gunvor Fossholt" userId="3028680d-080f-46f9-a39b-4471783fe0e2" providerId="ADAL" clId="{D9945754-DC91-416F-A378-A5AC97FF6F14}" dt="2024-03-05T07:11:20.732" v="13682" actId="1076"/>
          <ac:picMkLst>
            <pc:docMk/>
            <pc:sldMk cId="1552318842" sldId="308"/>
            <ac:picMk id="5" creationId="{98B41AE0-8ABA-FDB0-BE14-F13C3220FE59}"/>
          </ac:picMkLst>
        </pc:picChg>
        <pc:picChg chg="mod">
          <ac:chgData name="Ytterstad, Gunvor Fossholt" userId="3028680d-080f-46f9-a39b-4471783fe0e2" providerId="ADAL" clId="{D9945754-DC91-416F-A378-A5AC97FF6F14}" dt="2024-03-05T07:11:26.012" v="13684" actId="1076"/>
          <ac:picMkLst>
            <pc:docMk/>
            <pc:sldMk cId="1552318842" sldId="308"/>
            <ac:picMk id="6" creationId="{18A27484-415F-8676-7807-F6690A3A4E45}"/>
          </ac:picMkLst>
        </pc:picChg>
        <pc:picChg chg="add mod">
          <ac:chgData name="Ytterstad, Gunvor Fossholt" userId="3028680d-080f-46f9-a39b-4471783fe0e2" providerId="ADAL" clId="{D9945754-DC91-416F-A378-A5AC97FF6F14}" dt="2024-03-05T07:10:13.412" v="13669" actId="207"/>
          <ac:picMkLst>
            <pc:docMk/>
            <pc:sldMk cId="1552318842" sldId="308"/>
            <ac:picMk id="8" creationId="{6ADEE082-ACEA-776F-6D41-5F93A49B493C}"/>
          </ac:picMkLst>
        </pc:picChg>
      </pc:sldChg>
      <pc:sldChg chg="addSp delSp modSp add mod">
        <pc:chgData name="Ytterstad, Gunvor Fossholt" userId="3028680d-080f-46f9-a39b-4471783fe0e2" providerId="ADAL" clId="{D9945754-DC91-416F-A378-A5AC97FF6F14}" dt="2024-03-05T14:38:31.567" v="16849" actId="20577"/>
        <pc:sldMkLst>
          <pc:docMk/>
          <pc:sldMk cId="279097155" sldId="309"/>
        </pc:sldMkLst>
        <pc:spChg chg="del">
          <ac:chgData name="Ytterstad, Gunvor Fossholt" userId="3028680d-080f-46f9-a39b-4471783fe0e2" providerId="ADAL" clId="{D9945754-DC91-416F-A378-A5AC97FF6F14}" dt="2024-03-05T14:17:18.673" v="15328" actId="478"/>
          <ac:spMkLst>
            <pc:docMk/>
            <pc:sldMk cId="279097155" sldId="309"/>
            <ac:spMk id="3" creationId="{1DC279A5-6093-B217-F3A2-E6EEE725396B}"/>
          </ac:spMkLst>
        </pc:spChg>
        <pc:spChg chg="del mod">
          <ac:chgData name="Ytterstad, Gunvor Fossholt" userId="3028680d-080f-46f9-a39b-4471783fe0e2" providerId="ADAL" clId="{D9945754-DC91-416F-A378-A5AC97FF6F14}" dt="2024-03-05T14:17:10.554" v="15326" actId="478"/>
          <ac:spMkLst>
            <pc:docMk/>
            <pc:sldMk cId="279097155" sldId="309"/>
            <ac:spMk id="6" creationId="{5BF83C3B-CDC5-9BF7-28BE-FB92CB7093B9}"/>
          </ac:spMkLst>
        </pc:spChg>
        <pc:spChg chg="add mod">
          <ac:chgData name="Ytterstad, Gunvor Fossholt" userId="3028680d-080f-46f9-a39b-4471783fe0e2" providerId="ADAL" clId="{D9945754-DC91-416F-A378-A5AC97FF6F14}" dt="2024-03-05T14:32:06.148" v="16368" actId="14100"/>
          <ac:spMkLst>
            <pc:docMk/>
            <pc:sldMk cId="279097155" sldId="309"/>
            <ac:spMk id="7" creationId="{CD7081D2-3F13-3842-1F16-445DCE5BC41C}"/>
          </ac:spMkLst>
        </pc:spChg>
        <pc:spChg chg="add del mod">
          <ac:chgData name="Ytterstad, Gunvor Fossholt" userId="3028680d-080f-46f9-a39b-4471783fe0e2" providerId="ADAL" clId="{D9945754-DC91-416F-A378-A5AC97FF6F14}" dt="2024-03-05T14:33:17.721" v="16472" actId="478"/>
          <ac:spMkLst>
            <pc:docMk/>
            <pc:sldMk cId="279097155" sldId="309"/>
            <ac:spMk id="10" creationId="{86DAB83F-1637-54FB-995B-6AAF02BF49CE}"/>
          </ac:spMkLst>
        </pc:spChg>
        <pc:spChg chg="add mod">
          <ac:chgData name="Ytterstad, Gunvor Fossholt" userId="3028680d-080f-46f9-a39b-4471783fe0e2" providerId="ADAL" clId="{D9945754-DC91-416F-A378-A5AC97FF6F14}" dt="2024-03-05T14:38:31.567" v="16849" actId="20577"/>
          <ac:spMkLst>
            <pc:docMk/>
            <pc:sldMk cId="279097155" sldId="309"/>
            <ac:spMk id="11" creationId="{9DAD9A91-CC22-2512-C0C5-D9C88E1F7B0D}"/>
          </ac:spMkLst>
        </pc:spChg>
        <pc:picChg chg="mod">
          <ac:chgData name="Ytterstad, Gunvor Fossholt" userId="3028680d-080f-46f9-a39b-4471783fe0e2" providerId="ADAL" clId="{D9945754-DC91-416F-A378-A5AC97FF6F14}" dt="2024-03-05T14:17:12.390" v="15327" actId="1076"/>
          <ac:picMkLst>
            <pc:docMk/>
            <pc:sldMk cId="279097155" sldId="309"/>
            <ac:picMk id="5" creationId="{F2BBEC99-8099-3893-5FFD-288228DFCA7F}"/>
          </ac:picMkLst>
        </pc:picChg>
        <pc:picChg chg="add mod">
          <ac:chgData name="Ytterstad, Gunvor Fossholt" userId="3028680d-080f-46f9-a39b-4471783fe0e2" providerId="ADAL" clId="{D9945754-DC91-416F-A378-A5AC97FF6F14}" dt="2024-03-05T14:31:27.807" v="16307" actId="1076"/>
          <ac:picMkLst>
            <pc:docMk/>
            <pc:sldMk cId="279097155" sldId="309"/>
            <ac:picMk id="9" creationId="{2E61B15B-E6ED-607B-D35A-6EA75F390EB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Justis og </a:t>
          </a:r>
          <a:br>
            <a:rPr lang="nb-NO" sz="1000" dirty="0"/>
          </a:br>
          <a:r>
            <a:rPr lang="nb-NO" sz="1000" dirty="0"/>
            <a:t>verjemål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 og utdanning</a:t>
          </a:r>
          <a:endParaRPr lang="nb-NO" sz="800" dirty="0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D21521-2520-469A-8BC7-26366F289E19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gm:t>
    </dgm:pt>
    <dgm:pt modelId="{EE204591-DBF7-4711-ACCD-C8AA22803244}" type="parTrans" cxnId="{F5DD8991-5E82-45A4-BAE5-BD3B0DCAA532}">
      <dgm:prSet/>
      <dgm:spPr/>
      <dgm:t>
        <a:bodyPr/>
        <a:lstStyle/>
        <a:p>
          <a:endParaRPr lang="nb-NO"/>
        </a:p>
      </dgm:t>
    </dgm:pt>
    <dgm:pt modelId="{C2B892DC-C6AF-460D-B582-6ECE19EA5CED}" type="sibTrans" cxnId="{F5DD8991-5E82-45A4-BAE5-BD3B0DCAA532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67799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8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7019" custLinFactY="35473" custLinFactNeighborX="-1524" custLinFactNeighborY="10000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3" custScaleX="136884" custScaleY="69167" custLinFactNeighborX="430" custLinFactNeighborY="30866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  <dgm:pt modelId="{507BADDB-0DFA-402A-B582-FB24C10C6E64}" type="pres">
      <dgm:prSet presAssocID="{EE204591-DBF7-4711-ACCD-C8AA22803244}" presName="Name111" presStyleLbl="parChTrans1D2" presStyleIdx="7" presStyleCnt="8"/>
      <dgm:spPr/>
    </dgm:pt>
    <dgm:pt modelId="{E99FA41A-8D80-493C-8513-EFC535CF2470}" type="pres">
      <dgm:prSet presAssocID="{F8D21521-2520-469A-8BC7-26366F289E19}" presName="hierRoot3" presStyleCnt="0">
        <dgm:presLayoutVars>
          <dgm:hierBranch val="init"/>
        </dgm:presLayoutVars>
      </dgm:prSet>
      <dgm:spPr/>
    </dgm:pt>
    <dgm:pt modelId="{8E964C64-A0A3-47DE-BF0A-DF397D16CFAF}" type="pres">
      <dgm:prSet presAssocID="{F8D21521-2520-469A-8BC7-26366F289E19}" presName="rootComposite3" presStyleCnt="0"/>
      <dgm:spPr/>
    </dgm:pt>
    <dgm:pt modelId="{EE1CE2F4-FA55-4654-99BD-C31700EEC35E}" type="pres">
      <dgm:prSet presAssocID="{F8D21521-2520-469A-8BC7-26366F289E19}" presName="rootText3" presStyleLbl="asst1" presStyleIdx="2" presStyleCnt="3" custScaleX="136884" custScaleY="65655" custLinFactX="59109" custLinFactNeighborX="100000" custLinFactNeighborY="-6561">
        <dgm:presLayoutVars>
          <dgm:chPref val="3"/>
        </dgm:presLayoutVars>
      </dgm:prSet>
      <dgm:spPr/>
    </dgm:pt>
    <dgm:pt modelId="{298BE7BB-89EA-4F26-9897-D0E42FA7CAED}" type="pres">
      <dgm:prSet presAssocID="{F8D21521-2520-469A-8BC7-26366F289E19}" presName="rootConnector3" presStyleLbl="asst1" presStyleIdx="2" presStyleCnt="3"/>
      <dgm:spPr/>
    </dgm:pt>
    <dgm:pt modelId="{4DA382D2-782A-4DB2-B922-167AB0A0A356}" type="pres">
      <dgm:prSet presAssocID="{F8D21521-2520-469A-8BC7-26366F289E19}" presName="hierChild6" presStyleCnt="0"/>
      <dgm:spPr/>
    </dgm:pt>
    <dgm:pt modelId="{55D134B6-006B-4DD8-8299-17CEBC9A418E}" type="pres">
      <dgm:prSet presAssocID="{F8D21521-2520-469A-8BC7-26366F289E19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1DE4AF22-D8E0-48C3-9347-B6AF16322E3F}" type="presOf" srcId="{F8D21521-2520-469A-8BC7-26366F289E19}" destId="{EE1CE2F4-FA55-4654-99BD-C31700EEC35E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F5DD8991-5E82-45A4-BAE5-BD3B0DCAA532}" srcId="{02DF0E28-7F03-47C9-BE2A-3E1C280F7C0C}" destId="{F8D21521-2520-469A-8BC7-26366F289E19}" srcOrd="2" destOrd="0" parTransId="{EE204591-DBF7-4711-ACCD-C8AA22803244}" sibTransId="{C2B892DC-C6AF-460D-B582-6ECE19EA5CED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148A50BC-C620-4C4A-9CA8-81565D27B5ED}" type="presOf" srcId="{EE204591-DBF7-4711-ACCD-C8AA22803244}" destId="{507BADDB-0DFA-402A-B582-FB24C10C6E64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A7E570EF-50FF-4CE0-9EE7-80EF15DACFE5}" type="presOf" srcId="{F8D21521-2520-469A-8BC7-26366F289E19}" destId="{298BE7BB-89EA-4F26-9897-D0E42FA7CAED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  <dgm:cxn modelId="{06EF5289-8575-4869-87AE-1DAFABDE18EA}" type="presParOf" srcId="{0D12B508-1CD4-4C9C-8EEA-0560C19CD9EC}" destId="{507BADDB-0DFA-402A-B582-FB24C10C6E64}" srcOrd="4" destOrd="0" presId="urn:microsoft.com/office/officeart/2005/8/layout/orgChart1"/>
    <dgm:cxn modelId="{0CF3345C-775B-4E1A-A47A-5F37A26782C1}" type="presParOf" srcId="{0D12B508-1CD4-4C9C-8EEA-0560C19CD9EC}" destId="{E99FA41A-8D80-493C-8513-EFC535CF2470}" srcOrd="5" destOrd="0" presId="urn:microsoft.com/office/officeart/2005/8/layout/orgChart1"/>
    <dgm:cxn modelId="{ED96B74F-D597-4122-A068-A30F51B3B38E}" type="presParOf" srcId="{E99FA41A-8D80-493C-8513-EFC535CF2470}" destId="{8E964C64-A0A3-47DE-BF0A-DF397D16CFAF}" srcOrd="0" destOrd="0" presId="urn:microsoft.com/office/officeart/2005/8/layout/orgChart1"/>
    <dgm:cxn modelId="{03005F13-83B8-4A42-A49D-011610963601}" type="presParOf" srcId="{8E964C64-A0A3-47DE-BF0A-DF397D16CFAF}" destId="{EE1CE2F4-FA55-4654-99BD-C31700EEC35E}" srcOrd="0" destOrd="0" presId="urn:microsoft.com/office/officeart/2005/8/layout/orgChart1"/>
    <dgm:cxn modelId="{51CEE83C-4134-4637-A030-501CCEFA49CE}" type="presParOf" srcId="{8E964C64-A0A3-47DE-BF0A-DF397D16CFAF}" destId="{298BE7BB-89EA-4F26-9897-D0E42FA7CAED}" srcOrd="1" destOrd="0" presId="urn:microsoft.com/office/officeart/2005/8/layout/orgChart1"/>
    <dgm:cxn modelId="{77A9D6F4-BD53-412D-A2D5-A9F061B2D119}" type="presParOf" srcId="{E99FA41A-8D80-493C-8513-EFC535CF2470}" destId="{4DA382D2-782A-4DB2-B922-167AB0A0A356}" srcOrd="1" destOrd="0" presId="urn:microsoft.com/office/officeart/2005/8/layout/orgChart1"/>
    <dgm:cxn modelId="{F1CB1C31-6906-4CC5-B9DA-7B673FE1B902}" type="presParOf" srcId="{E99FA41A-8D80-493C-8513-EFC535CF2470}" destId="{55D134B6-006B-4DD8-8299-17CEBC9A41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Justis og </a:t>
          </a:r>
          <a:br>
            <a:rPr lang="nb-NO" sz="1000" dirty="0"/>
          </a:br>
          <a:r>
            <a:rPr lang="nb-NO" sz="1000" dirty="0"/>
            <a:t>verjemål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 og utdanning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D21521-2520-469A-8BC7-26366F289E19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gm:t>
    </dgm:pt>
    <dgm:pt modelId="{EE204591-DBF7-4711-ACCD-C8AA22803244}" type="parTrans" cxnId="{F5DD8991-5E82-45A4-BAE5-BD3B0DCAA532}">
      <dgm:prSet/>
      <dgm:spPr/>
      <dgm:t>
        <a:bodyPr/>
        <a:lstStyle/>
        <a:p>
          <a:endParaRPr lang="nb-NO"/>
        </a:p>
      </dgm:t>
    </dgm:pt>
    <dgm:pt modelId="{C2B892DC-C6AF-460D-B582-6ECE19EA5CED}" type="sibTrans" cxnId="{F5DD8991-5E82-45A4-BAE5-BD3B0DCAA532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67799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8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7019" custLinFactY="35473" custLinFactNeighborX="-1524" custLinFactNeighborY="10000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3" custScaleX="136884" custScaleY="69167" custLinFactNeighborX="430" custLinFactNeighborY="30866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  <dgm:pt modelId="{507BADDB-0DFA-402A-B582-FB24C10C6E64}" type="pres">
      <dgm:prSet presAssocID="{EE204591-DBF7-4711-ACCD-C8AA22803244}" presName="Name111" presStyleLbl="parChTrans1D2" presStyleIdx="7" presStyleCnt="8"/>
      <dgm:spPr/>
    </dgm:pt>
    <dgm:pt modelId="{E99FA41A-8D80-493C-8513-EFC535CF2470}" type="pres">
      <dgm:prSet presAssocID="{F8D21521-2520-469A-8BC7-26366F289E19}" presName="hierRoot3" presStyleCnt="0">
        <dgm:presLayoutVars>
          <dgm:hierBranch val="init"/>
        </dgm:presLayoutVars>
      </dgm:prSet>
      <dgm:spPr/>
    </dgm:pt>
    <dgm:pt modelId="{8E964C64-A0A3-47DE-BF0A-DF397D16CFAF}" type="pres">
      <dgm:prSet presAssocID="{F8D21521-2520-469A-8BC7-26366F289E19}" presName="rootComposite3" presStyleCnt="0"/>
      <dgm:spPr/>
    </dgm:pt>
    <dgm:pt modelId="{EE1CE2F4-FA55-4654-99BD-C31700EEC35E}" type="pres">
      <dgm:prSet presAssocID="{F8D21521-2520-469A-8BC7-26366F289E19}" presName="rootText3" presStyleLbl="asst1" presStyleIdx="2" presStyleCnt="3" custScaleX="136884" custScaleY="65655" custLinFactX="59109" custLinFactNeighborX="100000" custLinFactNeighborY="-6561">
        <dgm:presLayoutVars>
          <dgm:chPref val="3"/>
        </dgm:presLayoutVars>
      </dgm:prSet>
      <dgm:spPr/>
    </dgm:pt>
    <dgm:pt modelId="{298BE7BB-89EA-4F26-9897-D0E42FA7CAED}" type="pres">
      <dgm:prSet presAssocID="{F8D21521-2520-469A-8BC7-26366F289E19}" presName="rootConnector3" presStyleLbl="asst1" presStyleIdx="2" presStyleCnt="3"/>
      <dgm:spPr/>
    </dgm:pt>
    <dgm:pt modelId="{4DA382D2-782A-4DB2-B922-167AB0A0A356}" type="pres">
      <dgm:prSet presAssocID="{F8D21521-2520-469A-8BC7-26366F289E19}" presName="hierChild6" presStyleCnt="0"/>
      <dgm:spPr/>
    </dgm:pt>
    <dgm:pt modelId="{55D134B6-006B-4DD8-8299-17CEBC9A418E}" type="pres">
      <dgm:prSet presAssocID="{F8D21521-2520-469A-8BC7-26366F289E19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1DE4AF22-D8E0-48C3-9347-B6AF16322E3F}" type="presOf" srcId="{F8D21521-2520-469A-8BC7-26366F289E19}" destId="{EE1CE2F4-FA55-4654-99BD-C31700EEC35E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F5DD8991-5E82-45A4-BAE5-BD3B0DCAA532}" srcId="{02DF0E28-7F03-47C9-BE2A-3E1C280F7C0C}" destId="{F8D21521-2520-469A-8BC7-26366F289E19}" srcOrd="2" destOrd="0" parTransId="{EE204591-DBF7-4711-ACCD-C8AA22803244}" sibTransId="{C2B892DC-C6AF-460D-B582-6ECE19EA5CED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148A50BC-C620-4C4A-9CA8-81565D27B5ED}" type="presOf" srcId="{EE204591-DBF7-4711-ACCD-C8AA22803244}" destId="{507BADDB-0DFA-402A-B582-FB24C10C6E64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A7E570EF-50FF-4CE0-9EE7-80EF15DACFE5}" type="presOf" srcId="{F8D21521-2520-469A-8BC7-26366F289E19}" destId="{298BE7BB-89EA-4F26-9897-D0E42FA7CAED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  <dgm:cxn modelId="{06EF5289-8575-4869-87AE-1DAFABDE18EA}" type="presParOf" srcId="{0D12B508-1CD4-4C9C-8EEA-0560C19CD9EC}" destId="{507BADDB-0DFA-402A-B582-FB24C10C6E64}" srcOrd="4" destOrd="0" presId="urn:microsoft.com/office/officeart/2005/8/layout/orgChart1"/>
    <dgm:cxn modelId="{0CF3345C-775B-4E1A-A47A-5F37A26782C1}" type="presParOf" srcId="{0D12B508-1CD4-4C9C-8EEA-0560C19CD9EC}" destId="{E99FA41A-8D80-493C-8513-EFC535CF2470}" srcOrd="5" destOrd="0" presId="urn:microsoft.com/office/officeart/2005/8/layout/orgChart1"/>
    <dgm:cxn modelId="{ED96B74F-D597-4122-A068-A30F51B3B38E}" type="presParOf" srcId="{E99FA41A-8D80-493C-8513-EFC535CF2470}" destId="{8E964C64-A0A3-47DE-BF0A-DF397D16CFAF}" srcOrd="0" destOrd="0" presId="urn:microsoft.com/office/officeart/2005/8/layout/orgChart1"/>
    <dgm:cxn modelId="{03005F13-83B8-4A42-A49D-011610963601}" type="presParOf" srcId="{8E964C64-A0A3-47DE-BF0A-DF397D16CFAF}" destId="{EE1CE2F4-FA55-4654-99BD-C31700EEC35E}" srcOrd="0" destOrd="0" presId="urn:microsoft.com/office/officeart/2005/8/layout/orgChart1"/>
    <dgm:cxn modelId="{51CEE83C-4134-4637-A030-501CCEFA49CE}" type="presParOf" srcId="{8E964C64-A0A3-47DE-BF0A-DF397D16CFAF}" destId="{298BE7BB-89EA-4F26-9897-D0E42FA7CAED}" srcOrd="1" destOrd="0" presId="urn:microsoft.com/office/officeart/2005/8/layout/orgChart1"/>
    <dgm:cxn modelId="{77A9D6F4-BD53-412D-A2D5-A9F061B2D119}" type="presParOf" srcId="{E99FA41A-8D80-493C-8513-EFC535CF2470}" destId="{4DA382D2-782A-4DB2-B922-167AB0A0A356}" srcOrd="1" destOrd="0" presId="urn:microsoft.com/office/officeart/2005/8/layout/orgChart1"/>
    <dgm:cxn modelId="{F1CB1C31-6906-4CC5-B9DA-7B673FE1B902}" type="presParOf" srcId="{E99FA41A-8D80-493C-8513-EFC535CF2470}" destId="{55D134B6-006B-4DD8-8299-17CEBC9A41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BADDB-0DFA-402A-B582-FB24C10C6E64}">
      <dsp:nvSpPr>
        <dsp:cNvPr id="0" name=""/>
        <dsp:cNvSpPr/>
      </dsp:nvSpPr>
      <dsp:spPr>
        <a:xfrm>
          <a:off x="5162010" y="1047947"/>
          <a:ext cx="184377" cy="124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29"/>
              </a:lnTo>
              <a:lnTo>
                <a:pt x="184377" y="124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459F-5C50-401D-84C7-174C86CC711B}">
      <dsp:nvSpPr>
        <dsp:cNvPr id="0" name=""/>
        <dsp:cNvSpPr/>
      </dsp:nvSpPr>
      <dsp:spPr>
        <a:xfrm>
          <a:off x="5162010" y="1047947"/>
          <a:ext cx="171951" cy="43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363"/>
              </a:lnTo>
              <a:lnTo>
                <a:pt x="171951" y="430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75178" y="1047947"/>
          <a:ext cx="186831" cy="1247895"/>
        </a:xfrm>
        <a:custGeom>
          <a:avLst/>
          <a:gdLst/>
          <a:ahLst/>
          <a:cxnLst/>
          <a:rect l="0" t="0" r="0" b="0"/>
          <a:pathLst>
            <a:path>
              <a:moveTo>
                <a:pt x="186831" y="0"/>
              </a:moveTo>
              <a:lnTo>
                <a:pt x="186831" y="1247895"/>
              </a:lnTo>
              <a:lnTo>
                <a:pt x="0" y="124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162010" y="1047947"/>
          <a:ext cx="3783700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3783700" y="1853789"/>
              </a:lnTo>
              <a:lnTo>
                <a:pt x="378370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162010" y="1047947"/>
          <a:ext cx="1892405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1892405" y="1853789"/>
              </a:lnTo>
              <a:lnTo>
                <a:pt x="1892405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116290" y="1047947"/>
          <a:ext cx="91440" cy="2017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789"/>
              </a:lnTo>
              <a:lnTo>
                <a:pt x="46829" y="1853789"/>
              </a:lnTo>
              <a:lnTo>
                <a:pt x="46829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71825" y="1047947"/>
          <a:ext cx="1890185" cy="2017910"/>
        </a:xfrm>
        <a:custGeom>
          <a:avLst/>
          <a:gdLst/>
          <a:ahLst/>
          <a:cxnLst/>
          <a:rect l="0" t="0" r="0" b="0"/>
          <a:pathLst>
            <a:path>
              <a:moveTo>
                <a:pt x="1890185" y="0"/>
              </a:moveTo>
              <a:lnTo>
                <a:pt x="1890185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380529" y="1047947"/>
          <a:ext cx="3781481" cy="2017910"/>
        </a:xfrm>
        <a:custGeom>
          <a:avLst/>
          <a:gdLst/>
          <a:ahLst/>
          <a:cxnLst/>
          <a:rect l="0" t="0" r="0" b="0"/>
          <a:pathLst>
            <a:path>
              <a:moveTo>
                <a:pt x="3781481" y="0"/>
              </a:moveTo>
              <a:lnTo>
                <a:pt x="3781481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918069" y="530326"/>
          <a:ext cx="2487881" cy="51762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3918069" y="530326"/>
        <a:ext cx="2487881" cy="517620"/>
      </dsp:txXfrm>
    </dsp:sp>
    <dsp:sp modelId="{909C95B6-E601-4D07-A8B9-4253AA4B192F}">
      <dsp:nvSpPr>
        <dsp:cNvPr id="0" name=""/>
        <dsp:cNvSpPr/>
      </dsp:nvSpPr>
      <dsp:spPr>
        <a:xfrm>
          <a:off x="599002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Justis og </a:t>
          </a:r>
          <a:br>
            <a:rPr lang="nb-NO" sz="1000" kern="1200" dirty="0"/>
          </a:br>
          <a:r>
            <a:rPr lang="nb-NO" sz="1000" kern="1200" dirty="0"/>
            <a:t>verjemål</a:t>
          </a:r>
        </a:p>
      </dsp:txBody>
      <dsp:txXfrm>
        <a:off x="599002" y="3065858"/>
        <a:ext cx="1563054" cy="781527"/>
      </dsp:txXfrm>
    </dsp:sp>
    <dsp:sp modelId="{CDDA0DEA-00AB-4476-B1F6-F3D5C4F5B05A}">
      <dsp:nvSpPr>
        <dsp:cNvPr id="0" name=""/>
        <dsp:cNvSpPr/>
      </dsp:nvSpPr>
      <dsp:spPr>
        <a:xfrm>
          <a:off x="249029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 og sosial</a:t>
          </a:r>
        </a:p>
      </dsp:txBody>
      <dsp:txXfrm>
        <a:off x="2490298" y="3065858"/>
        <a:ext cx="1563054" cy="781527"/>
      </dsp:txXfrm>
    </dsp:sp>
    <dsp:sp modelId="{111B72F2-6D3E-4A9C-A953-9ECE5CECD5F6}">
      <dsp:nvSpPr>
        <dsp:cNvPr id="0" name=""/>
        <dsp:cNvSpPr/>
      </dsp:nvSpPr>
      <dsp:spPr>
        <a:xfrm>
          <a:off x="4381593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 og utdanning</a:t>
          </a:r>
          <a:endParaRPr lang="nb-NO" sz="800" kern="1200" dirty="0"/>
        </a:p>
      </dsp:txBody>
      <dsp:txXfrm>
        <a:off x="4381593" y="3065858"/>
        <a:ext cx="1563054" cy="781527"/>
      </dsp:txXfrm>
    </dsp:sp>
    <dsp:sp modelId="{659292F3-2B21-4827-9546-D01800201700}">
      <dsp:nvSpPr>
        <dsp:cNvPr id="0" name=""/>
        <dsp:cNvSpPr/>
      </dsp:nvSpPr>
      <dsp:spPr>
        <a:xfrm>
          <a:off x="627288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</a:t>
          </a:r>
        </a:p>
      </dsp:txBody>
      <dsp:txXfrm>
        <a:off x="6272888" y="3065858"/>
        <a:ext cx="1563054" cy="781527"/>
      </dsp:txXfrm>
    </dsp:sp>
    <dsp:sp modelId="{EFB304F1-F6B6-401C-BEFD-6DEB5E98C5F2}">
      <dsp:nvSpPr>
        <dsp:cNvPr id="0" name=""/>
        <dsp:cNvSpPr/>
      </dsp:nvSpPr>
      <dsp:spPr>
        <a:xfrm>
          <a:off x="8164184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8164184" y="3065858"/>
        <a:ext cx="1563054" cy="781527"/>
      </dsp:txXfrm>
    </dsp:sp>
    <dsp:sp modelId="{7D1CE52B-6125-4CAE-B58D-0204E7AEA1B6}">
      <dsp:nvSpPr>
        <dsp:cNvPr id="0" name=""/>
        <dsp:cNvSpPr/>
      </dsp:nvSpPr>
      <dsp:spPr>
        <a:xfrm>
          <a:off x="2835607" y="2033957"/>
          <a:ext cx="2139570" cy="52377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</a:t>
          </a:r>
        </a:p>
      </dsp:txBody>
      <dsp:txXfrm>
        <a:off x="2835607" y="2033957"/>
        <a:ext cx="2139570" cy="523771"/>
      </dsp:txXfrm>
    </dsp:sp>
    <dsp:sp modelId="{C32C0C48-A0F3-41D4-8BB6-B6566DFE356D}">
      <dsp:nvSpPr>
        <dsp:cNvPr id="0" name=""/>
        <dsp:cNvSpPr/>
      </dsp:nvSpPr>
      <dsp:spPr>
        <a:xfrm>
          <a:off x="5333962" y="1208031"/>
          <a:ext cx="2139570" cy="540558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</a:t>
          </a:r>
        </a:p>
      </dsp:txBody>
      <dsp:txXfrm>
        <a:off x="5333962" y="1208031"/>
        <a:ext cx="2139570" cy="540558"/>
      </dsp:txXfrm>
    </dsp:sp>
    <dsp:sp modelId="{EE1CE2F4-FA55-4654-99BD-C31700EEC35E}">
      <dsp:nvSpPr>
        <dsp:cNvPr id="0" name=""/>
        <dsp:cNvSpPr/>
      </dsp:nvSpPr>
      <dsp:spPr>
        <a:xfrm>
          <a:off x="5346388" y="2039021"/>
          <a:ext cx="2139570" cy="5131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sp:txBody>
      <dsp:txXfrm>
        <a:off x="5346388" y="2039021"/>
        <a:ext cx="2139570" cy="513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BADDB-0DFA-402A-B582-FB24C10C6E64}">
      <dsp:nvSpPr>
        <dsp:cNvPr id="0" name=""/>
        <dsp:cNvSpPr/>
      </dsp:nvSpPr>
      <dsp:spPr>
        <a:xfrm>
          <a:off x="5842899" y="1186176"/>
          <a:ext cx="208698" cy="141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196"/>
              </a:lnTo>
              <a:lnTo>
                <a:pt x="208698" y="1412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459F-5C50-401D-84C7-174C86CC711B}">
      <dsp:nvSpPr>
        <dsp:cNvPr id="0" name=""/>
        <dsp:cNvSpPr/>
      </dsp:nvSpPr>
      <dsp:spPr>
        <a:xfrm>
          <a:off x="5842899" y="1186176"/>
          <a:ext cx="194632" cy="487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130"/>
              </a:lnTo>
              <a:lnTo>
                <a:pt x="194632" y="487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5631424" y="1186176"/>
          <a:ext cx="211475" cy="1412497"/>
        </a:xfrm>
        <a:custGeom>
          <a:avLst/>
          <a:gdLst/>
          <a:ahLst/>
          <a:cxnLst/>
          <a:rect l="0" t="0" r="0" b="0"/>
          <a:pathLst>
            <a:path>
              <a:moveTo>
                <a:pt x="211475" y="0"/>
              </a:moveTo>
              <a:lnTo>
                <a:pt x="211475" y="1412497"/>
              </a:lnTo>
              <a:lnTo>
                <a:pt x="0" y="1412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842899" y="1186176"/>
          <a:ext cx="4282785" cy="228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311"/>
              </a:lnTo>
              <a:lnTo>
                <a:pt x="4282785" y="2098311"/>
              </a:lnTo>
              <a:lnTo>
                <a:pt x="4282785" y="228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842899" y="1186176"/>
          <a:ext cx="2142020" cy="228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311"/>
              </a:lnTo>
              <a:lnTo>
                <a:pt x="2142020" y="2098311"/>
              </a:lnTo>
              <a:lnTo>
                <a:pt x="2142020" y="228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797179" y="1186176"/>
          <a:ext cx="91440" cy="2284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311"/>
              </a:lnTo>
              <a:lnTo>
                <a:pt x="46976" y="2098311"/>
              </a:lnTo>
              <a:lnTo>
                <a:pt x="46976" y="228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03391" y="1186176"/>
          <a:ext cx="2139508" cy="2284080"/>
        </a:xfrm>
        <a:custGeom>
          <a:avLst/>
          <a:gdLst/>
          <a:ahLst/>
          <a:cxnLst/>
          <a:rect l="0" t="0" r="0" b="0"/>
          <a:pathLst>
            <a:path>
              <a:moveTo>
                <a:pt x="2139508" y="0"/>
              </a:moveTo>
              <a:lnTo>
                <a:pt x="2139508" y="2098311"/>
              </a:lnTo>
              <a:lnTo>
                <a:pt x="0" y="2098311"/>
              </a:lnTo>
              <a:lnTo>
                <a:pt x="0" y="228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562626" y="1186176"/>
          <a:ext cx="4280272" cy="2284080"/>
        </a:xfrm>
        <a:custGeom>
          <a:avLst/>
          <a:gdLst/>
          <a:ahLst/>
          <a:cxnLst/>
          <a:rect l="0" t="0" r="0" b="0"/>
          <a:pathLst>
            <a:path>
              <a:moveTo>
                <a:pt x="4280272" y="0"/>
              </a:moveTo>
              <a:lnTo>
                <a:pt x="4280272" y="2098311"/>
              </a:lnTo>
              <a:lnTo>
                <a:pt x="0" y="2098311"/>
              </a:lnTo>
              <a:lnTo>
                <a:pt x="0" y="2284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434878" y="600278"/>
          <a:ext cx="2816043" cy="58589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4434878" y="600278"/>
        <a:ext cx="2816043" cy="585897"/>
      </dsp:txXfrm>
    </dsp:sp>
    <dsp:sp modelId="{909C95B6-E601-4D07-A8B9-4253AA4B192F}">
      <dsp:nvSpPr>
        <dsp:cNvPr id="0" name=""/>
        <dsp:cNvSpPr/>
      </dsp:nvSpPr>
      <dsp:spPr>
        <a:xfrm>
          <a:off x="678013" y="3470256"/>
          <a:ext cx="1769226" cy="8846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Justis og </a:t>
          </a:r>
          <a:br>
            <a:rPr lang="nb-NO" sz="1000" kern="1200" dirty="0"/>
          </a:br>
          <a:r>
            <a:rPr lang="nb-NO" sz="1000" kern="1200" dirty="0"/>
            <a:t>verjemål</a:t>
          </a:r>
        </a:p>
      </dsp:txBody>
      <dsp:txXfrm>
        <a:off x="678013" y="3470256"/>
        <a:ext cx="1769226" cy="884613"/>
      </dsp:txXfrm>
    </dsp:sp>
    <dsp:sp modelId="{CDDA0DEA-00AB-4476-B1F6-F3D5C4F5B05A}">
      <dsp:nvSpPr>
        <dsp:cNvPr id="0" name=""/>
        <dsp:cNvSpPr/>
      </dsp:nvSpPr>
      <dsp:spPr>
        <a:xfrm>
          <a:off x="2818777" y="3470256"/>
          <a:ext cx="1769226" cy="8846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 og sosial</a:t>
          </a:r>
        </a:p>
      </dsp:txBody>
      <dsp:txXfrm>
        <a:off x="2818777" y="3470256"/>
        <a:ext cx="1769226" cy="884613"/>
      </dsp:txXfrm>
    </dsp:sp>
    <dsp:sp modelId="{111B72F2-6D3E-4A9C-A953-9ECE5CECD5F6}">
      <dsp:nvSpPr>
        <dsp:cNvPr id="0" name=""/>
        <dsp:cNvSpPr/>
      </dsp:nvSpPr>
      <dsp:spPr>
        <a:xfrm>
          <a:off x="4959542" y="3470256"/>
          <a:ext cx="1769226" cy="8846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 og utdanning</a:t>
          </a:r>
        </a:p>
      </dsp:txBody>
      <dsp:txXfrm>
        <a:off x="4959542" y="3470256"/>
        <a:ext cx="1769226" cy="884613"/>
      </dsp:txXfrm>
    </dsp:sp>
    <dsp:sp modelId="{659292F3-2B21-4827-9546-D01800201700}">
      <dsp:nvSpPr>
        <dsp:cNvPr id="0" name=""/>
        <dsp:cNvSpPr/>
      </dsp:nvSpPr>
      <dsp:spPr>
        <a:xfrm>
          <a:off x="7100307" y="3470256"/>
          <a:ext cx="1769226" cy="8846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</a:t>
          </a:r>
        </a:p>
      </dsp:txBody>
      <dsp:txXfrm>
        <a:off x="7100307" y="3470256"/>
        <a:ext cx="1769226" cy="884613"/>
      </dsp:txXfrm>
    </dsp:sp>
    <dsp:sp modelId="{EFB304F1-F6B6-401C-BEFD-6DEB5E98C5F2}">
      <dsp:nvSpPr>
        <dsp:cNvPr id="0" name=""/>
        <dsp:cNvSpPr/>
      </dsp:nvSpPr>
      <dsp:spPr>
        <a:xfrm>
          <a:off x="9241071" y="3470256"/>
          <a:ext cx="1769226" cy="8846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9241071" y="3470256"/>
        <a:ext cx="1769226" cy="884613"/>
      </dsp:txXfrm>
    </dsp:sp>
    <dsp:sp modelId="{7D1CE52B-6125-4CAE-B58D-0204E7AEA1B6}">
      <dsp:nvSpPr>
        <dsp:cNvPr id="0" name=""/>
        <dsp:cNvSpPr/>
      </dsp:nvSpPr>
      <dsp:spPr>
        <a:xfrm>
          <a:off x="3209635" y="2302244"/>
          <a:ext cx="2421788" cy="592859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</a:t>
          </a:r>
        </a:p>
      </dsp:txBody>
      <dsp:txXfrm>
        <a:off x="3209635" y="2302244"/>
        <a:ext cx="2421788" cy="592859"/>
      </dsp:txXfrm>
    </dsp:sp>
    <dsp:sp modelId="{C32C0C48-A0F3-41D4-8BB6-B6566DFE356D}">
      <dsp:nvSpPr>
        <dsp:cNvPr id="0" name=""/>
        <dsp:cNvSpPr/>
      </dsp:nvSpPr>
      <dsp:spPr>
        <a:xfrm>
          <a:off x="6037532" y="1367375"/>
          <a:ext cx="2421788" cy="611860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</a:t>
          </a:r>
        </a:p>
      </dsp:txBody>
      <dsp:txXfrm>
        <a:off x="6037532" y="1367375"/>
        <a:ext cx="2421788" cy="611860"/>
      </dsp:txXfrm>
    </dsp:sp>
    <dsp:sp modelId="{EE1CE2F4-FA55-4654-99BD-C31700EEC35E}">
      <dsp:nvSpPr>
        <dsp:cNvPr id="0" name=""/>
        <dsp:cNvSpPr/>
      </dsp:nvSpPr>
      <dsp:spPr>
        <a:xfrm>
          <a:off x="6051597" y="2307976"/>
          <a:ext cx="2421788" cy="580792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sp:txBody>
      <dsp:txXfrm>
        <a:off x="6051597" y="2307976"/>
        <a:ext cx="2421788" cy="58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lik søknadsplikt: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20-2.Søknadsplikt etter plan- og bygningsloven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Tiltak som nevnt i § 20-1, 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utføres uten at søknad på forhånd er sendt kommunen og den deretter har gitt tillatelse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2-1.Søknadsplikt etter landbruksveiforskriften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Nybygging og ombygging av landbruksveier, etablering av massetak, samt tiltak som omfattes av § 1-3 andre ledd</a:t>
            </a:r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iverksettes uten skriftlig tillatelse fra kommunen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hjemmel til å gi pålegg om retting: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32-3.Pålegg om retting og pålegg om stans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Ved forhold i strid med bestemmelser gitt i eller i medhold av denne loven, kan plan- og bygningsmyndighetene gi den ansvarlige </a:t>
            </a:r>
            <a:r>
              <a:rPr lang="nb-NO" sz="1800" b="1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pålegg om retting av det ulovlige forhold</a:t>
            </a:r>
            <a:r>
              <a:rPr lang="nb-NO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opphør av bruk og forbud mot fortsatt virksomhet, samt stansing av arbeid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 § 23. Tvangsmulkt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Brot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på føresegnene i lova, forskriftene eller vedtak fatta med heimel i lova kan </a:t>
            </a:r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følgjast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 av skogbruksstyresmaktene ved at det blir fastsett ei tvangsmulkt. 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Mulkta kan </a:t>
            </a:r>
            <a:r>
              <a:rPr lang="nb-NO" sz="1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fastsetjast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for å sikre gjenoppretting av skade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eller for å tvinge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skogeigaren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til å gjennomføre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dei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pliktene han har etter lov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INGEN av lovverkene har egen ordrett bestemmelse som sier at det kan gis etterfølgende godkjenning.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Likevel står det i veilederen til plan- og bygningsloven: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«I hvilken grad tiltakshaver har rett til å få behandlet en etterfølgende søknad om tillatelse til tiltaket, vil vurderes ut fra hvilke forhold ved tiltaket som avviker fra lovgivningen.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Ved en ren formell uoverensstemmelse,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som manglende søknad</a:t>
            </a:r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, vil det langt enklere kunne forutsettes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en rett til at en prosess om rettingspålegg avventer behandlingen av søknaden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enn ved brudd på materielle krav i lov, forskrift eller plan.»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lik søknadsplikt: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20-2.Søknadsplikt etter plan- og bygningsloven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Tiltak som nevnt i § 20-1, 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utføres uten at søknad på forhånd er sendt kommunen og den deretter har gitt tillatelse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2-1.Søknadsplikt etter landbruksveiforskriften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Nybygging og ombygging av landbruksveier, etablering av massetak, samt tiltak som omfattes av § 1-3 andre ledd</a:t>
            </a:r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iverksettes uten skriftlig tillatelse fra kommunen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hjemmel til å gi pålegg om retting: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32-3.Pålegg om retting og pålegg om stans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Ved forhold i strid med bestemmelser gitt i eller i medhold av denne loven, kan plan- og bygningsmyndighetene gi den ansvarlige </a:t>
            </a:r>
            <a:r>
              <a:rPr lang="nb-NO" sz="1800" b="1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pålegg om retting av det ulovlige forhold</a:t>
            </a:r>
            <a:r>
              <a:rPr lang="nb-NO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opphør av bruk og forbud mot fortsatt virksomhet, samt stansing av arbeid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 § 23. Tvangsmulkt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Brot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på føresegnene i lova, forskriftene eller vedtak fatta med heimel i lova kan </a:t>
            </a:r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følgjast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 av skogbruksstyresmaktene ved at det blir fastsett ei tvangsmulkt. 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Mulkta kan </a:t>
            </a:r>
            <a:r>
              <a:rPr lang="nb-NO" sz="1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fastsetjast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for å sikre gjenoppretting av skade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eller for å tvinge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skogeigaren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til å gjennomføre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dei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pliktene han har etter lov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INGEN av lovverkene har egen ordrett bestemmelse som sier at det kan gis etterfølgende godkjenning.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Likevel står det i veilederen til plan- og bygningsloven: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«I hvilken grad tiltakshaver har rett til å få behandlet en etterfølgende søknad om tillatelse til tiltaket, vil vurderes ut fra hvilke forhold ved tiltaket som avviker fra lovgivningen.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Ved en ren formell uoverensstemmelse,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som manglende søknad</a:t>
            </a:r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, vil det langt enklere kunne forutsettes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en rett til at en prosess om rettingspålegg avventer behandlingen av søknaden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enn ved brudd på materielle krav i lov, forskrift eller plan.»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65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lik søknadsplikt: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20-2.Søknadsplikt etter plan- og bygningsloven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Tiltak som nevnt i § 20-1, 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utføres uten at søknad på forhånd er sendt kommunen og den deretter har gitt tillatelse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2-1.Søknadsplikt etter landbruksveiforskriften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Nybygging og ombygging av landbruksveier, etablering av massetak, samt tiltak som omfattes av § 1-3 andre ledd</a:t>
            </a:r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kan ikke iverksettes uten skriftlig tillatelse fra kommunen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Begge lovverk har hjemmel til å gi pålegg om retting: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32-3.Pålegg om retting og pålegg om stans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Ved forhold i strid med bestemmelser gitt i eller i medhold av denne loven, kan plan- og bygningsmyndighetene gi den ansvarlige </a:t>
            </a:r>
            <a:r>
              <a:rPr lang="nb-NO" sz="1800" b="1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pålegg om retting av det ulovlige forhold</a:t>
            </a:r>
            <a:r>
              <a:rPr lang="nb-NO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opphør av bruk og forbud mot fortsatt virksomhet, samt stansing av arbeid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Til § 23. Tvangsmulkt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Brot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på føresegnene i lova, forskriftene eller vedtak fatta med heimel i lova kan </a:t>
            </a:r>
            <a:r>
              <a:rPr lang="nb-NO" sz="18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følgjast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opp av skogbruksstyresmaktene ved at det blir fastsett ei tvangsmulkt. 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Mulkta kan </a:t>
            </a:r>
            <a:r>
              <a:rPr lang="nb-NO" sz="1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fastsetjast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for å sikre gjenoppretting av skade</a:t>
            </a:r>
            <a:r>
              <a:rPr lang="nb-NO" sz="1800" b="1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eller for å tvinge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skogeigaren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til å gjennomføre </a:t>
            </a:r>
            <a:r>
              <a:rPr lang="nb-NO" sz="1800" b="1" u="sng" dirty="0" err="1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dei</a:t>
            </a:r>
            <a:r>
              <a:rPr lang="nb-NO" sz="1800" b="1" u="sng" dirty="0">
                <a:solidFill>
                  <a:srgbClr val="00B05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pliktene han har etter lov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INGEN av lovverkene har egen ordrett bestemmelse som sier at det kan gis etterfølgende godkjenning. </a:t>
            </a:r>
            <a:endParaRPr lang="nb-NO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Likevel står det i veilederen til plan- og bygningsloven: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«I hvilken grad tiltakshaver har rett til å få behandlet en etterfølgende søknad om tillatelse til tiltaket, vil vurderes ut fra hvilke forhold ved tiltaket som avviker fra lovgivningen.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Ved en ren formell uoverensstemmelse,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som manglende søknad</a:t>
            </a:r>
            <a:r>
              <a:rPr lang="nb-NO" sz="1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, vil det langt enklere kunne forutsettes </a:t>
            </a:r>
            <a:r>
              <a:rPr lang="nb-NO" sz="180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en rett til at en prosess om rettingspålegg avventer behandlingen av søknaden</a:t>
            </a:r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enn ved brudd på materielle krav i lov, forskrift eller plan.»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2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00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38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42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Tidligere telte løvtre med ved vurdering av minste lovlige </a:t>
            </a:r>
            <a:r>
              <a:rPr lang="nb-NO" dirty="0" err="1"/>
              <a:t>plantetall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21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Tidligere telte løvtre med ved vurdering av minste lovlige </a:t>
            </a:r>
            <a:r>
              <a:rPr lang="nb-NO" dirty="0" err="1"/>
              <a:t>plantetall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97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23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7.png"/><Relationship Id="rId16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/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felles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46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egne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7" b="-1335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38158322"/>
              </p:ext>
            </p:extLst>
          </p:nvPr>
        </p:nvGraphicFramePr>
        <p:xfrm>
          <a:off x="810072" y="1184424"/>
          <a:ext cx="10326241" cy="384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803673"/>
            <a:ext cx="508409" cy="499038"/>
          </a:xfrm>
          <a:prstGeom prst="rect">
            <a:avLst/>
          </a:prstGeom>
        </p:spPr>
      </p:pic>
      <p:pic>
        <p:nvPicPr>
          <p:cNvPr id="6" name="Bilde 5" descr="Et bilde som inneholder person, mann, briller, har på seg&#10;&#10;Automatisk generert beskrivelse">
            <a:extLst>
              <a:ext uri="{FF2B5EF4-FFF2-40B4-BE49-F238E27FC236}">
                <a16:creationId xmlns:a16="http://schemas.microsoft.com/office/drawing/2014/main" id="{7FB6DA68-D085-4F65-A44E-E9B0F2AC4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96" y="1020677"/>
            <a:ext cx="950603" cy="11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 descr="Et bilde som inneholder mann, person, dress, slips&#10;&#10;Automatisk generert beskrivelse">
            <a:extLst>
              <a:ext uri="{FF2B5EF4-FFF2-40B4-BE49-F238E27FC236}">
                <a16:creationId xmlns:a16="http://schemas.microsoft.com/office/drawing/2014/main" id="{B820F9D0-666A-42BE-90FC-379D21BD257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63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e 16" descr="Et bilde som inneholder person, klær, mann, har på seg&#10;&#10;Automatisk generert beskrivelse">
            <a:extLst>
              <a:ext uri="{FF2B5EF4-FFF2-40B4-BE49-F238E27FC236}">
                <a16:creationId xmlns:a16="http://schemas.microsoft.com/office/drawing/2014/main" id="{5D0ECA1F-87A3-4C35-9C67-6696D273E3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809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e 18" descr="Et bilde som inneholder person, klær, smilende, slips&#10;&#10;Automatisk generert beskrivelse">
            <a:extLst>
              <a:ext uri="{FF2B5EF4-FFF2-40B4-BE49-F238E27FC236}">
                <a16:creationId xmlns:a16="http://schemas.microsoft.com/office/drawing/2014/main" id="{36303191-6E1E-4617-BF18-22EE9B1FD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495" y="5107037"/>
            <a:ext cx="87200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e 20" descr="Et bilde som inneholder person, klær, kvinne, utendørs&#10;&#10;Automatisk generert beskrivelse">
            <a:extLst>
              <a:ext uri="{FF2B5EF4-FFF2-40B4-BE49-F238E27FC236}">
                <a16:creationId xmlns:a16="http://schemas.microsoft.com/office/drawing/2014/main" id="{1F00C826-1628-4BD6-951B-546FCA271CF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503" y="2680678"/>
            <a:ext cx="835378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e 22" descr="Et bilde som inneholder person, mann, klær, smilende&#10;&#10;Automatisk generert beskrivelse">
            <a:extLst>
              <a:ext uri="{FF2B5EF4-FFF2-40B4-BE49-F238E27FC236}">
                <a16:creationId xmlns:a16="http://schemas.microsoft.com/office/drawing/2014/main" id="{ED14EBFD-801F-4623-AD95-0AD57A784A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91" y="334553"/>
            <a:ext cx="999408" cy="1248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3C830447-E868-4072-9FF5-894D08A2E6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316" y="2684330"/>
            <a:ext cx="83537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9EF37483-9129-44F4-85AD-837D3E2A72F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515" y="5107037"/>
            <a:ext cx="83537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1EB28E0-C297-4695-92A4-E780C6447011}"/>
              </a:ext>
            </a:extLst>
          </p:cNvPr>
          <p:cNvSpPr txBox="1"/>
          <p:nvPr userDrawn="1"/>
        </p:nvSpPr>
        <p:spPr>
          <a:xfrm>
            <a:off x="6623821" y="774386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Rigmor Brøste</a:t>
            </a:r>
          </a:p>
          <a:p>
            <a:r>
              <a:rPr lang="nb-NO" sz="800" dirty="0"/>
              <a:t>statsforvaltar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7732AF6-F00D-4709-89F5-86293AAD86B7}"/>
              </a:ext>
            </a:extLst>
          </p:cNvPr>
          <p:cNvSpPr txBox="1"/>
          <p:nvPr userDrawn="1"/>
        </p:nvSpPr>
        <p:spPr>
          <a:xfrm>
            <a:off x="8281928" y="1476177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Berit Brendskag Lied</a:t>
            </a:r>
          </a:p>
          <a:p>
            <a:r>
              <a:rPr lang="nb-NO" sz="800" dirty="0"/>
              <a:t>ass. statsforvaltar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60AEC0B-5A21-4006-93D2-06BB37551B85}"/>
              </a:ext>
            </a:extLst>
          </p:cNvPr>
          <p:cNvSpPr txBox="1"/>
          <p:nvPr userDrawn="1"/>
        </p:nvSpPr>
        <p:spPr>
          <a:xfrm>
            <a:off x="9239540" y="3082494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Stine Sætre</a:t>
            </a:r>
          </a:p>
          <a:p>
            <a:r>
              <a:rPr lang="nb-NO" sz="800" dirty="0"/>
              <a:t>fylkesberedskapssjef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94F8677-FA19-4054-8A3D-70041CD59F00}"/>
              </a:ext>
            </a:extLst>
          </p:cNvPr>
          <p:cNvSpPr txBox="1"/>
          <p:nvPr userDrawn="1"/>
        </p:nvSpPr>
        <p:spPr>
          <a:xfrm>
            <a:off x="1653251" y="3082494"/>
            <a:ext cx="1179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Hilde Aure</a:t>
            </a:r>
          </a:p>
          <a:p>
            <a:r>
              <a:rPr lang="nb-NO" sz="800" dirty="0"/>
              <a:t>administrasjonssjef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1DCCADD-FA6E-4238-9DBE-9EA7C786F39D}"/>
              </a:ext>
            </a:extLst>
          </p:cNvPr>
          <p:cNvSpPr txBox="1"/>
          <p:nvPr userDrawn="1"/>
        </p:nvSpPr>
        <p:spPr>
          <a:xfrm>
            <a:off x="8871134" y="6184452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Frank Madsøy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18382F2-459C-4D8B-86ED-0FD1B871C82C}"/>
              </a:ext>
            </a:extLst>
          </p:cNvPr>
          <p:cNvSpPr txBox="1"/>
          <p:nvPr userDrawn="1"/>
        </p:nvSpPr>
        <p:spPr>
          <a:xfrm>
            <a:off x="7356820" y="6184452"/>
            <a:ext cx="1049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Linda Aaram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D06E148F-EA27-41ED-8DEE-33891986EFFF}"/>
              </a:ext>
            </a:extLst>
          </p:cNvPr>
          <p:cNvSpPr txBox="1"/>
          <p:nvPr userDrawn="1"/>
        </p:nvSpPr>
        <p:spPr>
          <a:xfrm>
            <a:off x="5154996" y="6184452"/>
            <a:ext cx="16506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Maren Ørjasæter Aaland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BA46594-7B78-4468-B93F-74A51A879B5E}"/>
              </a:ext>
            </a:extLst>
          </p:cNvPr>
          <p:cNvSpPr txBox="1"/>
          <p:nvPr userDrawn="1"/>
        </p:nvSpPr>
        <p:spPr>
          <a:xfrm>
            <a:off x="3545886" y="6184452"/>
            <a:ext cx="10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Grete Teigland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4E3ACD2-B651-4E1E-A048-CBB30D07F0D5}"/>
              </a:ext>
            </a:extLst>
          </p:cNvPr>
          <p:cNvSpPr txBox="1"/>
          <p:nvPr userDrawn="1"/>
        </p:nvSpPr>
        <p:spPr>
          <a:xfrm>
            <a:off x="1668896" y="6175995"/>
            <a:ext cx="11934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Tone Monsen Aarø</a:t>
            </a:r>
          </a:p>
          <a:p>
            <a:pPr algn="ctr"/>
            <a:r>
              <a:rPr lang="nb-NO" sz="800" dirty="0"/>
              <a:t>direktør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05195A01-70A0-4015-A38C-12395A11B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7633"/>
          <a:stretch/>
        </p:blipFill>
        <p:spPr>
          <a:xfrm>
            <a:off x="1832598" y="5107037"/>
            <a:ext cx="87200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32549610"/>
              </p:ext>
            </p:extLst>
          </p:nvPr>
        </p:nvGraphicFramePr>
        <p:xfrm>
          <a:off x="257731" y="930651"/>
          <a:ext cx="11688312" cy="435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803673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BE163BB-CFC6-4F8C-B96A-094DE878B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"/>
          <a:stretch/>
        </p:blipFill>
        <p:spPr>
          <a:xfrm>
            <a:off x="1" y="8724"/>
            <a:ext cx="12191999" cy="62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55" y="5291403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81176" y="-86883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13" y="5665428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etre oppv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694A818-C692-4839-96E2-41E6041D68B7}"/>
              </a:ext>
            </a:extLst>
          </p:cNvPr>
          <p:cNvSpPr/>
          <p:nvPr userDrawn="1"/>
        </p:nvSpPr>
        <p:spPr>
          <a:xfrm>
            <a:off x="7511142" y="2585949"/>
            <a:ext cx="4680857" cy="42085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63772F0-7D16-42FD-96EE-A61715A24B1C}"/>
              </a:ext>
            </a:extLst>
          </p:cNvPr>
          <p:cNvSpPr/>
          <p:nvPr userDrawn="1"/>
        </p:nvSpPr>
        <p:spPr>
          <a:xfrm>
            <a:off x="3141024" y="-1"/>
            <a:ext cx="9050976" cy="25859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E8C87CE-3D73-4BE4-A297-5EAFB800C413}"/>
              </a:ext>
            </a:extLst>
          </p:cNvPr>
          <p:cNvSpPr/>
          <p:nvPr userDrawn="1"/>
        </p:nvSpPr>
        <p:spPr>
          <a:xfrm>
            <a:off x="0" y="0"/>
            <a:ext cx="3141024" cy="25859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5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6" r:id="rId3"/>
    <p:sldLayoutId id="2147483763" r:id="rId4"/>
    <p:sldLayoutId id="2147483667" r:id="rId5"/>
    <p:sldLayoutId id="2147483764" r:id="rId6"/>
    <p:sldLayoutId id="2147483669" r:id="rId7"/>
    <p:sldLayoutId id="2147483756" r:id="rId8"/>
    <p:sldLayoutId id="2147483765" r:id="rId9"/>
    <p:sldLayoutId id="2147483664" r:id="rId10"/>
    <p:sldLayoutId id="2147483760" r:id="rId11"/>
    <p:sldLayoutId id="2147483713" r:id="rId12"/>
    <p:sldLayoutId id="2147483761" r:id="rId13"/>
    <p:sldLayoutId id="2147483685" r:id="rId14"/>
    <p:sldLayoutId id="2147483714" r:id="rId15"/>
    <p:sldLayoutId id="2147483702" r:id="rId16"/>
    <p:sldLayoutId id="2147483736" r:id="rId17"/>
    <p:sldLayoutId id="2147483733" r:id="rId18"/>
    <p:sldLayoutId id="2147483716" r:id="rId19"/>
    <p:sldLayoutId id="2147483707" r:id="rId20"/>
    <p:sldLayoutId id="2147483675" r:id="rId21"/>
    <p:sldLayoutId id="2147483706" r:id="rId22"/>
    <p:sldLayoutId id="2147483709" r:id="rId23"/>
    <p:sldLayoutId id="2147483711" r:id="rId24"/>
    <p:sldLayoutId id="2147483710" r:id="rId25"/>
    <p:sldLayoutId id="2147483712" r:id="rId26"/>
    <p:sldLayoutId id="2147483655" r:id="rId27"/>
    <p:sldLayoutId id="2147483705" r:id="rId28"/>
    <p:sldLayoutId id="2147483767" r:id="rId29"/>
    <p:sldLayoutId id="2147483766" r:id="rId30"/>
    <p:sldLayoutId id="2147483759" r:id="rId31"/>
    <p:sldLayoutId id="2147483758" r:id="rId32"/>
    <p:sldLayoutId id="2147483757" r:id="rId33"/>
    <p:sldLayoutId id="2147483746" r:id="rId34"/>
    <p:sldLayoutId id="2147483718" r:id="rId35"/>
    <p:sldLayoutId id="2147483719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no/dokumenter/-11-9-nr.-1-og-12-1-tolkningsuttalelse-om-reguleringsplikt-for-landbruksvei/id3019327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1A1DAF-5B81-4E71-B4FB-33B7C3B3F5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/>
              <a:t>15.02.2023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7B6939-CB60-41BE-9F4A-C07245C16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17" y="733014"/>
            <a:ext cx="8258026" cy="2576997"/>
          </a:xfrm>
        </p:spPr>
        <p:txBody>
          <a:bodyPr/>
          <a:lstStyle/>
          <a:p>
            <a:r>
              <a:rPr lang="nb-NO" sz="4400" dirty="0"/>
              <a:t>Juridisk halvtime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54DE88-4D31-48B2-B2C1-553386B05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Skogsamling 2024</a:t>
            </a:r>
          </a:p>
        </p:txBody>
      </p:sp>
    </p:spTree>
    <p:extLst>
      <p:ext uri="{BB962C8B-B14F-4D97-AF65-F5344CB8AC3E}">
        <p14:creationId xmlns:p14="http://schemas.microsoft.com/office/powerpoint/2010/main" val="422396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086B22-427D-0AB3-5E5B-9A8EBF47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Overstiger næringsmessig landbruk 50%?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642E1B-A3BF-3EFC-9CD7-2A0715FD1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030" y="2312895"/>
            <a:ext cx="11436724" cy="4276164"/>
          </a:xfrm>
        </p:spPr>
        <p:txBody>
          <a:bodyPr/>
          <a:lstStyle/>
          <a:p>
            <a:r>
              <a:rPr lang="nb-NO" dirty="0"/>
              <a:t>Også her vil «Garden som ressurs» og LNF-begrepet være førende</a:t>
            </a:r>
          </a:p>
          <a:p>
            <a:r>
              <a:rPr lang="nb-NO" dirty="0" err="1"/>
              <a:t>Ldir</a:t>
            </a:r>
            <a:r>
              <a:rPr lang="nb-NO" dirty="0"/>
              <a:t> sin nyttekalkulator samsvarer i hovedsak med veilederen, men husk at inntektene må være </a:t>
            </a:r>
            <a:r>
              <a:rPr lang="nb-NO" u="sng" dirty="0"/>
              <a:t>et tillegg </a:t>
            </a:r>
            <a:r>
              <a:rPr lang="nb-NO" dirty="0"/>
              <a:t>til igangværende landbruksdrift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En landbrukseiendom uten landbruksdrift, med behov for veitilkomst i forbindelse med jakt og fiske kvalifiserer ikke som «gårdstilknyttet næringsvirksomhet»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E8E08C9-1164-63D9-E45F-BD399F88E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" t="19553" r="62248" b="76602"/>
          <a:stretch/>
        </p:blipFill>
        <p:spPr>
          <a:xfrm>
            <a:off x="564871" y="3555354"/>
            <a:ext cx="9805593" cy="17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79C54-953E-4A24-72A7-38C8A831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lovvalg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B63509-C584-90BD-AA8A-2BC0AACB7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5482" y="2320067"/>
            <a:ext cx="9390639" cy="1171978"/>
          </a:xfrm>
          <a:solidFill>
            <a:srgbClr val="E4F9C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dirty="0"/>
              <a:t>1) Er det driftsmessig behov for veien til </a:t>
            </a:r>
            <a:r>
              <a:rPr lang="nb-NO" u="sng" dirty="0"/>
              <a:t>næringsmessig</a:t>
            </a:r>
            <a:r>
              <a:rPr lang="nb-NO" dirty="0"/>
              <a:t> landbruk? 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6A67D361-4B73-0536-1D02-4DEF7DB055A1}"/>
              </a:ext>
            </a:extLst>
          </p:cNvPr>
          <p:cNvSpPr txBox="1">
            <a:spLocks/>
          </p:cNvSpPr>
          <p:nvPr/>
        </p:nvSpPr>
        <p:spPr>
          <a:xfrm>
            <a:off x="5328105" y="4303129"/>
            <a:ext cx="4957592" cy="905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2) Utgjør landbruksinteressene over 50 prosent?</a:t>
            </a:r>
          </a:p>
        </p:txBody>
      </p:sp>
      <p:sp>
        <p:nvSpPr>
          <p:cNvPr id="5" name="Pil: ned 4">
            <a:extLst>
              <a:ext uri="{FF2B5EF4-FFF2-40B4-BE49-F238E27FC236}">
                <a16:creationId xmlns:a16="http://schemas.microsoft.com/office/drawing/2014/main" id="{F18192E8-7433-8F58-3B8A-AC6C7808E16F}"/>
              </a:ext>
            </a:extLst>
          </p:cNvPr>
          <p:cNvSpPr/>
          <p:nvPr/>
        </p:nvSpPr>
        <p:spPr>
          <a:xfrm>
            <a:off x="2152162" y="3492045"/>
            <a:ext cx="1297620" cy="72849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+mj-lt"/>
              </a:rPr>
              <a:t>NEI</a:t>
            </a:r>
          </a:p>
        </p:txBody>
      </p:sp>
      <p:sp>
        <p:nvSpPr>
          <p:cNvPr id="6" name="Pil: ned 5">
            <a:extLst>
              <a:ext uri="{FF2B5EF4-FFF2-40B4-BE49-F238E27FC236}">
                <a16:creationId xmlns:a16="http://schemas.microsoft.com/office/drawing/2014/main" id="{C995D142-74CE-19CA-CF08-DFD8D5FE44AD}"/>
              </a:ext>
            </a:extLst>
          </p:cNvPr>
          <p:cNvSpPr/>
          <p:nvPr/>
        </p:nvSpPr>
        <p:spPr>
          <a:xfrm>
            <a:off x="7117006" y="3510627"/>
            <a:ext cx="1379790" cy="7560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+mj-lt"/>
              </a:rPr>
              <a:t>JA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F369DC-085C-8B4E-DDCC-2E2433E152BA}"/>
              </a:ext>
            </a:extLst>
          </p:cNvPr>
          <p:cNvSpPr txBox="1"/>
          <p:nvPr/>
        </p:nvSpPr>
        <p:spPr>
          <a:xfrm>
            <a:off x="955482" y="4266642"/>
            <a:ext cx="404403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  <a:latin typeface="+mj-lt"/>
              </a:rPr>
              <a:t>Må omsøkes som byggesak (og dispensasjon) etter plan- og bygningsloven </a:t>
            </a:r>
          </a:p>
          <a:p>
            <a:endParaRPr lang="nb-NO" dirty="0">
              <a:latin typeface="+mj-lt"/>
            </a:endParaRPr>
          </a:p>
        </p:txBody>
      </p:sp>
      <p:pic>
        <p:nvPicPr>
          <p:cNvPr id="9" name="Grafikk 8" descr="Skogsmotiv kontur">
            <a:extLst>
              <a:ext uri="{FF2B5EF4-FFF2-40B4-BE49-F238E27FC236}">
                <a16:creationId xmlns:a16="http://schemas.microsoft.com/office/drawing/2014/main" id="{830F9A96-A5E2-C2C1-6834-B9E1B776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4385" y="2749139"/>
            <a:ext cx="557466" cy="557466"/>
          </a:xfrm>
          <a:prstGeom prst="rect">
            <a:avLst/>
          </a:prstGeom>
        </p:spPr>
      </p:pic>
      <p:pic>
        <p:nvPicPr>
          <p:cNvPr id="11" name="Grafikk 10" descr="Traktor kontur">
            <a:extLst>
              <a:ext uri="{FF2B5EF4-FFF2-40B4-BE49-F238E27FC236}">
                <a16:creationId xmlns:a16="http://schemas.microsoft.com/office/drawing/2014/main" id="{58B8929A-79EB-31BB-1F21-2A277FBAB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4693" y="2749139"/>
            <a:ext cx="625434" cy="625434"/>
          </a:xfrm>
          <a:prstGeom prst="rect">
            <a:avLst/>
          </a:prstGeom>
        </p:spPr>
      </p:pic>
      <p:sp>
        <p:nvSpPr>
          <p:cNvPr id="12" name="Pil: ned 11">
            <a:extLst>
              <a:ext uri="{FF2B5EF4-FFF2-40B4-BE49-F238E27FC236}">
                <a16:creationId xmlns:a16="http://schemas.microsoft.com/office/drawing/2014/main" id="{29506309-E3A2-2400-20BD-B88693CC6ECE}"/>
              </a:ext>
            </a:extLst>
          </p:cNvPr>
          <p:cNvSpPr/>
          <p:nvPr/>
        </p:nvSpPr>
        <p:spPr>
          <a:xfrm>
            <a:off x="8760034" y="5189972"/>
            <a:ext cx="1176088" cy="7132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+mj-lt"/>
              </a:rPr>
              <a:t>JA</a:t>
            </a:r>
          </a:p>
        </p:txBody>
      </p:sp>
      <p:sp>
        <p:nvSpPr>
          <p:cNvPr id="13" name="Pil: ned 12">
            <a:extLst>
              <a:ext uri="{FF2B5EF4-FFF2-40B4-BE49-F238E27FC236}">
                <a16:creationId xmlns:a16="http://schemas.microsoft.com/office/drawing/2014/main" id="{E5D04990-63E9-CA4B-6EDC-1C5DED98EE5F}"/>
              </a:ext>
            </a:extLst>
          </p:cNvPr>
          <p:cNvSpPr/>
          <p:nvPr/>
        </p:nvSpPr>
        <p:spPr>
          <a:xfrm>
            <a:off x="5875604" y="5208552"/>
            <a:ext cx="1176088" cy="7132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+mj-lt"/>
              </a:rPr>
              <a:t>NEI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F92EFC0-4BC5-BF3F-28C3-43355DF6CACC}"/>
              </a:ext>
            </a:extLst>
          </p:cNvPr>
          <p:cNvSpPr txBox="1"/>
          <p:nvPr/>
        </p:nvSpPr>
        <p:spPr>
          <a:xfrm>
            <a:off x="5076219" y="5945288"/>
            <a:ext cx="28921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  <a:latin typeface="+mj-lt"/>
              </a:rPr>
              <a:t>Søke etter plan- og bygningsloven</a:t>
            </a:r>
            <a:endParaRPr lang="nb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CC440D-E63B-62A1-168D-9B5B90361BE1}"/>
              </a:ext>
            </a:extLst>
          </p:cNvPr>
          <p:cNvSpPr txBox="1"/>
          <p:nvPr/>
        </p:nvSpPr>
        <p:spPr>
          <a:xfrm>
            <a:off x="8054946" y="5945287"/>
            <a:ext cx="2892123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  <a:latin typeface="+mj-lt"/>
              </a:rPr>
              <a:t>Søknaden behandles etter landbruksvegforskriften </a:t>
            </a:r>
            <a:endParaRPr lang="nb-NO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66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1909BF-FEC7-0474-C4AC-9F8BF02C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Juridisk utgangspunkt – plandelen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9FED21-1CDF-5170-8F4E-A54018EB88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334" y="2201564"/>
            <a:ext cx="10341979" cy="4144259"/>
          </a:xfrm>
        </p:spPr>
        <p:txBody>
          <a:bodyPr/>
          <a:lstStyle/>
          <a:p>
            <a:r>
              <a:rPr lang="nb-NO" dirty="0"/>
              <a:t>Selv om det foreligger </a:t>
            </a:r>
            <a:r>
              <a:rPr lang="nb-NO" b="1" dirty="0">
                <a:solidFill>
                  <a:srgbClr val="00B050"/>
                </a:solidFill>
              </a:rPr>
              <a:t>«godkjent» landbruksvei </a:t>
            </a:r>
            <a:r>
              <a:rPr lang="nb-NO" dirty="0"/>
              <a:t>etter landbruksveiforskriften gjelder plandelen i tillegg, jf. </a:t>
            </a:r>
            <a:r>
              <a:rPr lang="nb-NO" dirty="0" err="1"/>
              <a:t>pbl</a:t>
            </a:r>
            <a:r>
              <a:rPr lang="nb-NO" dirty="0"/>
              <a:t>. § 1-6 andre ledd </a:t>
            </a:r>
          </a:p>
          <a:p>
            <a:pPr marL="0" indent="0">
              <a:buNone/>
            </a:pPr>
            <a:endParaRPr lang="nb-NO" dirty="0"/>
          </a:p>
          <a:p>
            <a:pPr lvl="1"/>
            <a:r>
              <a:rPr lang="nb-NO" dirty="0"/>
              <a:t>For gjennomføring av større bygge- og anleggstiltak og andre tiltak som kan få vesentlige virkninger for miljø og samfunn, kreves det </a:t>
            </a:r>
            <a:r>
              <a:rPr lang="nb-NO" b="1" dirty="0">
                <a:solidFill>
                  <a:srgbClr val="FF0000"/>
                </a:solidFill>
              </a:rPr>
              <a:t>reguleringsplan</a:t>
            </a:r>
            <a:r>
              <a:rPr lang="nb-NO" b="1" dirty="0"/>
              <a:t>, jf. § 12-1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Hvis bygging av veien er i strid med plan/planbestemmelser må det søkes om </a:t>
            </a:r>
            <a:r>
              <a:rPr lang="nb-NO" b="1" dirty="0">
                <a:solidFill>
                  <a:srgbClr val="FF0000"/>
                </a:solidFill>
              </a:rPr>
              <a:t>dispensasjon</a:t>
            </a:r>
            <a:r>
              <a:rPr lang="nb-NO" b="1" dirty="0"/>
              <a:t>, jf. § 19-2</a:t>
            </a:r>
          </a:p>
          <a:p>
            <a:pPr lvl="2"/>
            <a:r>
              <a:rPr lang="nb-NO" dirty="0"/>
              <a:t>Sjeldent aktuelt fordi landbruksveier er i tråd med LNF-formålet i kommuneplanen – men aktuelt hvis i strid med bestemmelser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850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636C8-9F33-6D83-79A8-6A774948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om reguleringsplan – </a:t>
            </a:r>
            <a:r>
              <a:rPr lang="nb-NO" dirty="0" err="1"/>
              <a:t>pbl</a:t>
            </a:r>
            <a:r>
              <a:rPr lang="nb-NO" dirty="0"/>
              <a:t>. § 12-1 (3)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23F82F-5F6E-D492-F1FF-BE40D3311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Uttalelse fra KDD av 19. desember 2023 -  </a:t>
            </a:r>
            <a:r>
              <a:rPr lang="nb-NO" dirty="0">
                <a:hlinkClick r:id="rId2"/>
              </a:rPr>
              <a:t>§§ 11-9 nr. 1 og 12-1 - Tolkningsuttalelse om reguleringsplikt for landbruksvei - regjeringen.no</a:t>
            </a:r>
            <a:endParaRPr lang="nb-NO" dirty="0"/>
          </a:p>
          <a:p>
            <a:endParaRPr lang="nb-NO" dirty="0"/>
          </a:p>
          <a:p>
            <a:pPr lvl="1"/>
            <a:r>
              <a:rPr lang="nb-NO" dirty="0"/>
              <a:t>Kommunen vurderer selv om landbruksveien utløser reguleringsplan tidlig i prosessen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«I lys av behandlingen vegene får etter forskriften (landbruksvegforskriften), vil det ikke være naturlig å utløse reguleringsplikten </a:t>
            </a:r>
            <a:r>
              <a:rPr lang="nb-NO" b="1" u="sng" dirty="0">
                <a:solidFill>
                  <a:schemeClr val="accent5">
                    <a:lumMod val="75000"/>
                  </a:schemeClr>
                </a:solidFill>
              </a:rPr>
              <a:t>med mindre det er snakk om anlegg av helt ekstraordinær størrelse.</a:t>
            </a:r>
            <a:r>
              <a:rPr lang="nb-NO" dirty="0"/>
              <a:t> Eller når det for eksempel gjelder veganlegg som skal benyttes som atkomst til hytteområder slik at vegen får kombinert bruk.»</a:t>
            </a:r>
          </a:p>
        </p:txBody>
      </p:sp>
    </p:spTree>
    <p:extLst>
      <p:ext uri="{BB962C8B-B14F-4D97-AF65-F5344CB8AC3E}">
        <p14:creationId xmlns:p14="http://schemas.microsoft.com/office/powerpoint/2010/main" val="218488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A10865-2C65-1EC0-A3CF-52A2F681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om reguleringsplan – </a:t>
            </a:r>
            <a:r>
              <a:rPr lang="nb-NO" dirty="0" err="1"/>
              <a:t>pbl</a:t>
            </a:r>
            <a:r>
              <a:rPr lang="nb-NO" dirty="0"/>
              <a:t>. § 12-1 (3)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FA81AD-F6B8-2E46-8711-D0BCA72CB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670823" cy="4144259"/>
          </a:xfrm>
        </p:spPr>
        <p:txBody>
          <a:bodyPr/>
          <a:lstStyle/>
          <a:p>
            <a:r>
              <a:rPr lang="nb-NO" dirty="0"/>
              <a:t>Ingen bestemt veilengde, men veilengden kan ha betydning</a:t>
            </a:r>
          </a:p>
          <a:p>
            <a:endParaRPr lang="nb-NO" dirty="0"/>
          </a:p>
          <a:p>
            <a:r>
              <a:rPr lang="nb-NO" dirty="0"/>
              <a:t>Først og fremst negative virkninger for miljøet som kan bli avgjørende</a:t>
            </a:r>
          </a:p>
          <a:p>
            <a:pPr lvl="1"/>
            <a:r>
              <a:rPr lang="nb-NO" dirty="0"/>
              <a:t>Spesielt virkninger for biologisk mangfold knyttet til arealbeslaget</a:t>
            </a:r>
          </a:p>
          <a:p>
            <a:pPr lvl="1"/>
            <a:endParaRPr lang="nb-NO" dirty="0"/>
          </a:p>
          <a:p>
            <a:r>
              <a:rPr lang="nb-NO" dirty="0"/>
              <a:t>Høy terskel for planplikt – for å unngå dobbeltbehandling</a:t>
            </a:r>
          </a:p>
          <a:p>
            <a:endParaRPr lang="nb-NO" dirty="0"/>
          </a:p>
          <a:p>
            <a:r>
              <a:rPr lang="nb-NO" dirty="0"/>
              <a:t>NB! Selv om reguleringsplikt: reguleringsplan må ikke foreligge før det kan gis tillatelse etter landbruksvegforskriften</a:t>
            </a:r>
          </a:p>
        </p:txBody>
      </p:sp>
      <p:pic>
        <p:nvPicPr>
          <p:cNvPr id="4" name="Grafikk 3" descr="Vei kontur">
            <a:extLst>
              <a:ext uri="{FF2B5EF4-FFF2-40B4-BE49-F238E27FC236}">
                <a16:creationId xmlns:a16="http://schemas.microsoft.com/office/drawing/2014/main" id="{24ADD4B3-124D-3E0B-41F3-C3C08A3B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567" y="3080459"/>
            <a:ext cx="2063933" cy="2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3E61F-EFD5-1076-8F72-060FC3C4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05" y="850077"/>
            <a:ext cx="10080625" cy="1077209"/>
          </a:xfrm>
        </p:spPr>
        <p:txBody>
          <a:bodyPr/>
          <a:lstStyle/>
          <a:p>
            <a:r>
              <a:rPr lang="nb-NO" dirty="0"/>
              <a:t>Ulovlighetsoppfølging – utgangspunkt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F5A2B1-589C-F9EF-1C86-D7296A9CB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64" y="2164989"/>
            <a:ext cx="10631474" cy="1077209"/>
          </a:xfrm>
        </p:spPr>
        <p:txBody>
          <a:bodyPr/>
          <a:lstStyle/>
          <a:p>
            <a:r>
              <a:rPr lang="nb-NO" dirty="0"/>
              <a:t>Bygging av veier krever innvilgelse av søknad før bygging– enten etter PBL eller landbruksveiforskriften</a:t>
            </a:r>
          </a:p>
          <a:p>
            <a:endParaRPr lang="nb-NO" dirty="0"/>
          </a:p>
          <a:p>
            <a:r>
              <a:rPr lang="nb-NO" dirty="0"/>
              <a:t>Begge lovverk har «likelydende» regler om søknadsplikt før bygging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 </a:t>
            </a:r>
          </a:p>
          <a:p>
            <a:endParaRPr lang="nb-NO" sz="1600" dirty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27D75ED-99EA-9BEC-86EF-0F9F60C7FAA5}"/>
              </a:ext>
            </a:extLst>
          </p:cNvPr>
          <p:cNvSpPr txBox="1"/>
          <p:nvPr/>
        </p:nvSpPr>
        <p:spPr>
          <a:xfrm>
            <a:off x="802305" y="4201598"/>
            <a:ext cx="486672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+mj-lt"/>
              </a:rPr>
              <a:t>§ 20-2.Søknadsplikt etter PBL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Tiltak som nevnt i § 20-1, </a:t>
            </a:r>
            <a:r>
              <a:rPr lang="nb-NO" u="sng" dirty="0">
                <a:latin typeface="+mj-lt"/>
              </a:rPr>
              <a:t>kan ikke utføres uten at søknad på forhånd er sendt kommunen og den deretter har gitt tillatelse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3AAA001-770D-33BC-F144-CCFF44C28F8C}"/>
              </a:ext>
            </a:extLst>
          </p:cNvPr>
          <p:cNvSpPr txBox="1"/>
          <p:nvPr/>
        </p:nvSpPr>
        <p:spPr>
          <a:xfrm>
            <a:off x="5842617" y="4201597"/>
            <a:ext cx="5612349" cy="2031325"/>
          </a:xfrm>
          <a:prstGeom prst="rect">
            <a:avLst/>
          </a:prstGeom>
          <a:solidFill>
            <a:srgbClr val="E4F9C9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+mj-lt"/>
              </a:rPr>
              <a:t>§ 2-1.Søknadsplikt etter landbruksveiforskriften 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Nybygging og ombygging av landbruksveier, etablering av massetak, samt tiltak som omfattes av § 1-3 andre ledd, </a:t>
            </a:r>
            <a:r>
              <a:rPr lang="nb-NO" u="sng" dirty="0">
                <a:latin typeface="+mj-lt"/>
              </a:rPr>
              <a:t>kan ikke iverksettes uten skriftlig tillatelse fra kommunen</a:t>
            </a:r>
          </a:p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487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3E61F-EFD5-1076-8F72-060FC3C4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05" y="850077"/>
            <a:ext cx="10080625" cy="1077209"/>
          </a:xfrm>
        </p:spPr>
        <p:txBody>
          <a:bodyPr/>
          <a:lstStyle/>
          <a:p>
            <a:r>
              <a:rPr lang="nb-NO" dirty="0"/>
              <a:t>Ulovlighetsoppfølging – tidligere praksis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F5A2B1-589C-F9EF-1C86-D7296A9CB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64" y="2164989"/>
            <a:ext cx="10631474" cy="1077209"/>
          </a:xfrm>
        </p:spPr>
        <p:txBody>
          <a:bodyPr/>
          <a:lstStyle/>
          <a:p>
            <a:r>
              <a:rPr lang="nb-NO" dirty="0"/>
              <a:t>Tidligere la SF til grunn at veier som ble bygd uten å være omsøkt kunne følges opp med </a:t>
            </a:r>
            <a:r>
              <a:rPr lang="nb-NO" u="sng" dirty="0"/>
              <a:t>krav om etterfølgende søknad</a:t>
            </a:r>
            <a:r>
              <a:rPr lang="nb-NO" dirty="0"/>
              <a:t>, enten etter PBL eller landbruksveiforskriften </a:t>
            </a:r>
          </a:p>
          <a:p>
            <a:endParaRPr lang="nb-NO" dirty="0"/>
          </a:p>
          <a:p>
            <a:r>
              <a:rPr lang="nb-NO" dirty="0"/>
              <a:t>Begge lovverk har «likelydende» bestemmelser om pålegg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27D75ED-99EA-9BEC-86EF-0F9F60C7FAA5}"/>
              </a:ext>
            </a:extLst>
          </p:cNvPr>
          <p:cNvSpPr txBox="1"/>
          <p:nvPr/>
        </p:nvSpPr>
        <p:spPr>
          <a:xfrm>
            <a:off x="704064" y="3893471"/>
            <a:ext cx="526598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+mj-lt"/>
              </a:rPr>
              <a:t>PBL § 32-3. Pålegg om retting og pålegg om stans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Ved forhold i strid med bestemmelser gitt i eller i medhold av denne loven, kan plan- og bygningsmyndighetene gi den ansvarlige pålegg om </a:t>
            </a:r>
            <a:r>
              <a:rPr lang="nb-NO" u="sng" dirty="0">
                <a:latin typeface="+mj-lt"/>
              </a:rPr>
              <a:t>retting av det ulovlige forhold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3AAA001-770D-33BC-F144-CCFF44C28F8C}"/>
              </a:ext>
            </a:extLst>
          </p:cNvPr>
          <p:cNvSpPr txBox="1"/>
          <p:nvPr/>
        </p:nvSpPr>
        <p:spPr>
          <a:xfrm>
            <a:off x="6221952" y="3893471"/>
            <a:ext cx="5612349" cy="2308324"/>
          </a:xfrm>
          <a:prstGeom prst="rect">
            <a:avLst/>
          </a:prstGeom>
          <a:solidFill>
            <a:srgbClr val="E4F9C9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latin typeface="+mj-lt"/>
              </a:rPr>
              <a:t>Skogbrukslova § 23. Tvangsmulkt</a:t>
            </a:r>
          </a:p>
          <a:p>
            <a:endParaRPr lang="nn-NO" dirty="0">
              <a:latin typeface="+mj-lt"/>
            </a:endParaRPr>
          </a:p>
          <a:p>
            <a:r>
              <a:rPr lang="nn-NO" dirty="0">
                <a:latin typeface="+mj-lt"/>
              </a:rPr>
              <a:t>For å sikre at føresegnene i lova og vedtak fatta med heimel i lova blir gjennomførte, kan kommunen påleggje skogeigaren tvangsmulkt. Tvangsmulkta kan krevjast inn frå den fristen kommunen har sett for </a:t>
            </a:r>
            <a:r>
              <a:rPr lang="nn-NO" u="sng" dirty="0">
                <a:latin typeface="+mj-lt"/>
              </a:rPr>
              <a:t>retting av forholdet</a:t>
            </a:r>
          </a:p>
          <a:p>
            <a:endParaRPr lang="nn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80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3E61F-EFD5-1076-8F72-060FC3C4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05" y="850077"/>
            <a:ext cx="10080625" cy="1077209"/>
          </a:xfrm>
        </p:spPr>
        <p:txBody>
          <a:bodyPr/>
          <a:lstStyle/>
          <a:p>
            <a:r>
              <a:rPr lang="nb-NO" dirty="0"/>
              <a:t>Tidligere praksis – søknad mangler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F5A2B1-589C-F9EF-1C86-D7296A9CB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165" y="2474827"/>
            <a:ext cx="10631474" cy="797365"/>
          </a:xfrm>
        </p:spPr>
        <p:txBody>
          <a:bodyPr/>
          <a:lstStyle/>
          <a:p>
            <a:r>
              <a:rPr lang="nb-NO" dirty="0"/>
              <a:t>Praksisen med pålegg om etterfølgende søknad for landbruksveier var i tråd med PBL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Ingen egen hjemmel i PBL som omtaler adgangen til å gi etterfølgende godkjenning, MEN klart forutsatt i forarbeidene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E349C18-785D-00B3-C427-588B7247DDE9}"/>
              </a:ext>
            </a:extLst>
          </p:cNvPr>
          <p:cNvSpPr txBox="1"/>
          <p:nvPr/>
        </p:nvSpPr>
        <p:spPr>
          <a:xfrm>
            <a:off x="876615" y="4269719"/>
            <a:ext cx="1013522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b="1" dirty="0">
                <a:latin typeface="+mj-lt"/>
              </a:rPr>
              <a:t>Fra forarbeidene til PBL (Ot.prp.nr.45 (2007-2008) side 164: </a:t>
            </a:r>
          </a:p>
          <a:p>
            <a:pPr marL="0" indent="0">
              <a:buNone/>
            </a:pPr>
            <a:endParaRPr lang="nb-NO" b="1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«Ulovlighet og pålegg kan gjelde både formelle og materielle krav. Før det gis pålegg om retting er det </a:t>
            </a:r>
            <a:r>
              <a:rPr lang="nb-NO" u="sng" dirty="0">
                <a:latin typeface="+mj-lt"/>
              </a:rPr>
              <a:t>vanlig praksis at det gis anledning for tiltakshaver til å søke </a:t>
            </a:r>
            <a:r>
              <a:rPr lang="nb-NO" dirty="0">
                <a:latin typeface="+mj-lt"/>
              </a:rPr>
              <a:t>om tillatelse til det ulovlige arbeidet.»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Forutsettes en rett til dette ved manglende søknad (ren formell mangel)</a:t>
            </a:r>
          </a:p>
        </p:txBody>
      </p:sp>
    </p:spTree>
    <p:extLst>
      <p:ext uri="{BB962C8B-B14F-4D97-AF65-F5344CB8AC3E}">
        <p14:creationId xmlns:p14="http://schemas.microsoft.com/office/powerpoint/2010/main" val="315353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E8A5ED-5E5A-6B95-2157-A61D7197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praksis fra LMD – sak fra Bergen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D5F826-99CE-9EF7-D99E-E1D515F311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542353" cy="4144259"/>
          </a:xfrm>
        </p:spPr>
        <p:txBody>
          <a:bodyPr/>
          <a:lstStyle/>
          <a:p>
            <a:r>
              <a:rPr lang="nb-NO" dirty="0"/>
              <a:t>LMD har nylig slått fast at det </a:t>
            </a:r>
            <a:r>
              <a:rPr lang="nb-NO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ikke finnes hjemmel i landbruksveiforskriften</a:t>
            </a:r>
            <a:r>
              <a:rPr lang="nb-NO" u="sng" dirty="0"/>
              <a:t> </a:t>
            </a:r>
            <a:r>
              <a:rPr lang="nb-NO" dirty="0"/>
              <a:t>for å gi etterfølgende godkjenning av landbruksvei som er bygd uten godkjenning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Ulovlighetsoppfølging for landbruksveier som ikke er omsøkt må dermed skje etter </a:t>
            </a:r>
            <a:r>
              <a:rPr lang="nb-NO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plan- og bygningslovens regler</a:t>
            </a:r>
          </a:p>
          <a:p>
            <a:endParaRPr lang="nb-NO" dirty="0"/>
          </a:p>
          <a:p>
            <a:pPr lvl="1"/>
            <a:r>
              <a:rPr lang="nb-NO" dirty="0"/>
              <a:t>Dette innebærer krav om etterfølgende søknad etter PBL for landbruksveier (</a:t>
            </a:r>
            <a:r>
              <a:rPr lang="nb-NO" b="1" dirty="0">
                <a:solidFill>
                  <a:srgbClr val="006600"/>
                </a:solidFill>
              </a:rPr>
              <a:t>som egentlig skulle vært vurdert etter landbruksveiforskriften</a:t>
            </a:r>
            <a:r>
              <a:rPr lang="nb-NO" dirty="0"/>
              <a:t>)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Grafikk 3" descr="Gravemaskin med heldekkende fyll">
            <a:extLst>
              <a:ext uri="{FF2B5EF4-FFF2-40B4-BE49-F238E27FC236}">
                <a16:creationId xmlns:a16="http://schemas.microsoft.com/office/drawing/2014/main" id="{064B4232-0471-4C07-CBC1-A1E0DFDF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315" y="2998250"/>
            <a:ext cx="988941" cy="988941"/>
          </a:xfrm>
          <a:prstGeom prst="rect">
            <a:avLst/>
          </a:prstGeom>
        </p:spPr>
      </p:pic>
      <p:pic>
        <p:nvPicPr>
          <p:cNvPr id="5" name="Grafikk 4" descr="Vei med heldekkende fyll">
            <a:extLst>
              <a:ext uri="{FF2B5EF4-FFF2-40B4-BE49-F238E27FC236}">
                <a16:creationId xmlns:a16="http://schemas.microsoft.com/office/drawing/2014/main" id="{CFE6C8AC-E5D1-CA68-B0AC-6040F3F1E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3702" y="3492720"/>
            <a:ext cx="1472454" cy="1472454"/>
          </a:xfrm>
          <a:prstGeom prst="rect">
            <a:avLst/>
          </a:prstGeom>
        </p:spPr>
      </p:pic>
      <p:pic>
        <p:nvPicPr>
          <p:cNvPr id="6" name="Bilde 5" descr="Lurer, kylling">
            <a:extLst>
              <a:ext uri="{FF2B5EF4-FFF2-40B4-BE49-F238E27FC236}">
                <a16:creationId xmlns:a16="http://schemas.microsoft.com/office/drawing/2014/main" id="{08891355-7374-6F10-3453-7B333D6E4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2" y="4965174"/>
            <a:ext cx="1456608" cy="14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E8A5ED-5E5A-6B95-2157-A61D7197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Nærmere om saken fra Bergen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D5F826-99CE-9EF7-D99E-E1D515F311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247629" cy="4144259"/>
          </a:xfrm>
        </p:spPr>
        <p:txBody>
          <a:bodyPr/>
          <a:lstStyle/>
          <a:p>
            <a:r>
              <a:rPr lang="nb-NO" sz="1600" dirty="0"/>
              <a:t>Saken gjaldt en ca. 150 meter lang vei bygget uten tillatelse i 2014 - tiltaket oppdaget i mai 2019</a:t>
            </a:r>
          </a:p>
          <a:p>
            <a:pPr marL="0" indent="0">
              <a:buNone/>
            </a:pPr>
            <a:endParaRPr lang="nb-NO" sz="1600" dirty="0"/>
          </a:p>
          <a:p>
            <a:pPr lvl="1"/>
            <a:r>
              <a:rPr lang="nb-NO" sz="1600" dirty="0"/>
              <a:t>Bergen kommune avslo søknaden </a:t>
            </a:r>
          </a:p>
          <a:p>
            <a:pPr lvl="1"/>
            <a:r>
              <a:rPr lang="nb-NO" sz="1600" dirty="0"/>
              <a:t>Statsforvalteren i </a:t>
            </a:r>
            <a:r>
              <a:rPr lang="nb-NO" sz="1600" dirty="0" err="1"/>
              <a:t>Vestland</a:t>
            </a:r>
            <a:r>
              <a:rPr lang="nb-NO" sz="1600" dirty="0"/>
              <a:t> ga deretter etterfølgende tillatelse etter landbruksveiforskriften</a:t>
            </a:r>
          </a:p>
          <a:p>
            <a:pPr lvl="1"/>
            <a:endParaRPr lang="nb-NO" sz="1600" dirty="0"/>
          </a:p>
          <a:p>
            <a:pPr lvl="1"/>
            <a:r>
              <a:rPr lang="nb-NO" sz="1600" dirty="0"/>
              <a:t>Naturvernforbundet begjærte omgjøring til Landbruksdirektoratet</a:t>
            </a:r>
          </a:p>
          <a:p>
            <a:pPr lvl="1"/>
            <a:r>
              <a:rPr lang="nb-NO" sz="1600" dirty="0"/>
              <a:t>Direktoratet avviste omgjøringsbegjæringen </a:t>
            </a:r>
          </a:p>
          <a:p>
            <a:pPr lvl="1"/>
            <a:endParaRPr lang="nb-NO" sz="1600" dirty="0"/>
          </a:p>
          <a:p>
            <a:pPr lvl="1"/>
            <a:r>
              <a:rPr lang="nb-NO" sz="1600" dirty="0"/>
              <a:t>Naturvernforbundet begjærte omgjøring til LMD</a:t>
            </a:r>
          </a:p>
          <a:p>
            <a:pPr lvl="1"/>
            <a:r>
              <a:rPr lang="nb-NO" sz="1600" dirty="0"/>
              <a:t>LMD opphevet Statsforvalterens etterfølgende godkjenning</a:t>
            </a:r>
          </a:p>
          <a:p>
            <a:pPr lvl="1"/>
            <a:endParaRPr lang="nb-NO" sz="1600" dirty="0"/>
          </a:p>
          <a:p>
            <a:pPr lvl="1"/>
            <a:r>
              <a:rPr lang="nb-NO" sz="1600" dirty="0"/>
              <a:t>Klage til Sivilombudet? </a:t>
            </a:r>
          </a:p>
          <a:p>
            <a:pPr marL="914400" lvl="2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5E4E4D9-E4E3-1EB2-0966-C3AC513C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70" y="1678454"/>
            <a:ext cx="359142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95A3F1-7364-12B1-2F85-B205ECAD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FD8DD8-C3D5-62AE-633B-653DD88A6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2164988"/>
            <a:ext cx="7550473" cy="4144259"/>
          </a:xfrm>
        </p:spPr>
        <p:txBody>
          <a:bodyPr/>
          <a:lstStyle/>
          <a:p>
            <a:endParaRPr lang="nb-NO" dirty="0"/>
          </a:p>
          <a:p>
            <a:pPr lvl="1"/>
            <a:r>
              <a:rPr lang="nb-NO" dirty="0"/>
              <a:t>Landbruksvegforskriften</a:t>
            </a:r>
          </a:p>
          <a:p>
            <a:pPr marL="457200" lvl="1" indent="0">
              <a:buNone/>
            </a:pPr>
            <a:endParaRPr lang="nb-NO" dirty="0"/>
          </a:p>
          <a:p>
            <a:pPr lvl="2"/>
            <a:r>
              <a:rPr lang="nb-NO" dirty="0"/>
              <a:t>Forholdet til plan- og bygningsloven</a:t>
            </a:r>
          </a:p>
          <a:p>
            <a:pPr lvl="3"/>
            <a:r>
              <a:rPr lang="nb-NO" dirty="0"/>
              <a:t>Forholdet til byggesaksdelen</a:t>
            </a:r>
          </a:p>
          <a:p>
            <a:pPr lvl="3"/>
            <a:r>
              <a:rPr lang="nb-NO" dirty="0"/>
              <a:t>Forholdet til plandelen</a:t>
            </a:r>
          </a:p>
          <a:p>
            <a:pPr lvl="3"/>
            <a:r>
              <a:rPr lang="nb-NO" dirty="0"/>
              <a:t>Ny praksis for ulovlighetsoppfølging</a:t>
            </a:r>
          </a:p>
          <a:p>
            <a:pPr marL="1371600" lvl="3" indent="0">
              <a:buNone/>
            </a:pPr>
            <a:endParaRPr lang="nb-NO" dirty="0"/>
          </a:p>
          <a:p>
            <a:pPr lvl="1"/>
            <a:r>
              <a:rPr lang="nb-NO" dirty="0"/>
              <a:t>Endringer i bærekraftforskriften 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Grafikk 4" descr="Skogsmotiv kontur">
            <a:extLst>
              <a:ext uri="{FF2B5EF4-FFF2-40B4-BE49-F238E27FC236}">
                <a16:creationId xmlns:a16="http://schemas.microsoft.com/office/drawing/2014/main" id="{EBAE8659-9575-09D0-3A5A-04E8BF7C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7286" y="2430088"/>
            <a:ext cx="1510146" cy="1510146"/>
          </a:xfrm>
          <a:prstGeom prst="rect">
            <a:avLst/>
          </a:prstGeom>
        </p:spPr>
      </p:pic>
      <p:pic>
        <p:nvPicPr>
          <p:cNvPr id="7" name="Grafikk 6" descr="Jordbruk kontur">
            <a:extLst>
              <a:ext uri="{FF2B5EF4-FFF2-40B4-BE49-F238E27FC236}">
                <a16:creationId xmlns:a16="http://schemas.microsoft.com/office/drawing/2014/main" id="{089AEBCF-F0AC-702A-E0FA-17B4430A7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1273" y="3861848"/>
            <a:ext cx="1712026" cy="1712026"/>
          </a:xfrm>
          <a:prstGeom prst="rect">
            <a:avLst/>
          </a:prstGeom>
        </p:spPr>
      </p:pic>
      <p:pic>
        <p:nvPicPr>
          <p:cNvPr id="9" name="Grafikk 8" descr="Motorveilandskap kontur">
            <a:extLst>
              <a:ext uri="{FF2B5EF4-FFF2-40B4-BE49-F238E27FC236}">
                <a16:creationId xmlns:a16="http://schemas.microsoft.com/office/drawing/2014/main" id="{D2437976-C40B-9E7F-A694-65B7F03E6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5450" y="2858590"/>
            <a:ext cx="914400" cy="914400"/>
          </a:xfrm>
          <a:prstGeom prst="rect">
            <a:avLst/>
          </a:prstGeom>
        </p:spPr>
      </p:pic>
      <p:pic>
        <p:nvPicPr>
          <p:cNvPr id="11" name="Grafikk 10" descr="Traktor kontur">
            <a:extLst>
              <a:ext uri="{FF2B5EF4-FFF2-40B4-BE49-F238E27FC236}">
                <a16:creationId xmlns:a16="http://schemas.microsoft.com/office/drawing/2014/main" id="{4B74C54C-9820-C64F-84DE-01F8B1D1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77259" y="4069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0E100-FFBD-6183-83B7-70C4071A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Departementets vurdering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C279A5-6093-B217-F3A2-E6EEE7253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6297" y="2255673"/>
            <a:ext cx="7320015" cy="344988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nb-NO" sz="18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r>
              <a:rPr lang="nb-NO" sz="18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nb-NO" sz="1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Departementet legger til grunn at verken skogbruksloven eller bestemmelser i landbruksveiforskriften gir hjemmel for å legalisere allerede bygde veier, selv om veitiltaket som sådan fyller vilkårene for å kunne anses som en landbruksvei etter landbruksveiforskriften.</a:t>
            </a:r>
            <a:r>
              <a:rPr lang="nb-NO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nb-NO" dirty="0">
                <a:solidFill>
                  <a:schemeClr val="accent2">
                    <a:lumMod val="50000"/>
                  </a:schemeClr>
                </a:solidFill>
              </a:rPr>
            </a:br>
            <a:endParaRPr lang="nb-NO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b-NO" sz="1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Med bakgrunn i at Statsforvalteren i </a:t>
            </a:r>
            <a:r>
              <a:rPr lang="nb-NO" sz="1800" b="0" i="0" dirty="0" err="1">
                <a:solidFill>
                  <a:schemeClr val="accent2">
                    <a:lumMod val="50000"/>
                  </a:schemeClr>
                </a:solidFill>
                <a:effectLst/>
              </a:rPr>
              <a:t>Vestland</a:t>
            </a:r>
            <a:r>
              <a:rPr lang="nb-NO" sz="1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 har godkjent veitiltaket med hjemmel i landbruksveiforskriften, er dette etter departementets vurdering en saksbehandlingsfeil som gjør at vedtaket må anses ugyldig.»</a:t>
            </a:r>
            <a:br>
              <a:rPr lang="nb-NO" dirty="0"/>
            </a:br>
            <a:endParaRPr lang="nb-NO" dirty="0"/>
          </a:p>
        </p:txBody>
      </p:sp>
      <p:pic>
        <p:nvPicPr>
          <p:cNvPr id="5" name="Bilde 4" descr="Lurer, kylling">
            <a:extLst>
              <a:ext uri="{FF2B5EF4-FFF2-40B4-BE49-F238E27FC236}">
                <a16:creationId xmlns:a16="http://schemas.microsoft.com/office/drawing/2014/main" id="{F2BBEC99-8099-3893-5FFD-288228DF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0" y="4552693"/>
            <a:ext cx="2609469" cy="2609469"/>
          </a:xfrm>
          <a:prstGeom prst="rect">
            <a:avLst/>
          </a:prstGeom>
        </p:spPr>
      </p:pic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5BF83C3B-CDC5-9BF7-28BE-FB92CB7093B9}"/>
              </a:ext>
            </a:extLst>
          </p:cNvPr>
          <p:cNvSpPr/>
          <p:nvPr/>
        </p:nvSpPr>
        <p:spPr>
          <a:xfrm>
            <a:off x="302282" y="2255673"/>
            <a:ext cx="3257077" cy="2407011"/>
          </a:xfrm>
          <a:prstGeom prst="wedgeRoundRectCallout">
            <a:avLst>
              <a:gd name="adj1" fmla="val -1239"/>
              <a:gd name="adj2" fmla="val 9034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Hmm…trengs det egen ordrett hjemmel til det? Det finnes ikke slik hjemmel i PBL </a:t>
            </a:r>
            <a:r>
              <a:rPr lang="nb-NO" dirty="0" err="1"/>
              <a:t>heller..og</a:t>
            </a:r>
            <a:r>
              <a:rPr lang="nb-NO" dirty="0"/>
              <a:t> de kan gi etterfølgende godkjenning! </a:t>
            </a:r>
          </a:p>
        </p:txBody>
      </p:sp>
    </p:spTree>
    <p:extLst>
      <p:ext uri="{BB962C8B-B14F-4D97-AF65-F5344CB8AC3E}">
        <p14:creationId xmlns:p14="http://schemas.microsoft.com/office/powerpoint/2010/main" val="341141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0E100-FFBD-6183-83B7-70C4071A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Departementets vurdering</a:t>
            </a:r>
          </a:p>
        </p:txBody>
      </p:sp>
      <p:pic>
        <p:nvPicPr>
          <p:cNvPr id="5" name="Bilde 4" descr="Lurer, kylling">
            <a:extLst>
              <a:ext uri="{FF2B5EF4-FFF2-40B4-BE49-F238E27FC236}">
                <a16:creationId xmlns:a16="http://schemas.microsoft.com/office/drawing/2014/main" id="{F2BBEC99-8099-3893-5FFD-288228DF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" y="4038815"/>
            <a:ext cx="2609469" cy="260946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D7081D2-3F13-3842-1F16-445DCE5BC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75" y="2333253"/>
            <a:ext cx="10078772" cy="10957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2"/>
            <a:r>
              <a:rPr lang="nb-NO" dirty="0"/>
              <a:t>Departementet har dermed slått fast at unntaket fra PBL bare gjelder for landbruksveier som er godkjent </a:t>
            </a:r>
            <a:r>
              <a:rPr lang="nb-NO" u="sng" dirty="0"/>
              <a:t>før den er bygd, </a:t>
            </a:r>
            <a:r>
              <a:rPr lang="nb-NO" dirty="0"/>
              <a:t>ikke for veier som er godkjent </a:t>
            </a:r>
            <a:r>
              <a:rPr lang="nb-NO" u="sng" dirty="0"/>
              <a:t>etter den er bygd: </a:t>
            </a:r>
          </a:p>
          <a:p>
            <a:pPr marL="914400" lvl="2" indent="0">
              <a:buNone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E61B15B-E6ED-607B-D35A-6EA75F390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698" y="3760594"/>
            <a:ext cx="9320451" cy="1338994"/>
          </a:xfrm>
          <a:prstGeom prst="rect">
            <a:avLst/>
          </a:prstGeom>
        </p:spPr>
      </p:pic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9DAD9A91-CC22-2512-C0C5-D9C88E1F7B0D}"/>
              </a:ext>
            </a:extLst>
          </p:cNvPr>
          <p:cNvSpPr/>
          <p:nvPr/>
        </p:nvSpPr>
        <p:spPr>
          <a:xfrm>
            <a:off x="3430890" y="5239260"/>
            <a:ext cx="3053037" cy="1237110"/>
          </a:xfrm>
          <a:prstGeom prst="wedgeRoundRectCallout">
            <a:avLst>
              <a:gd name="adj1" fmla="val -97610"/>
              <a:gd name="adj2" fmla="val -634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Hmm…regelen sier ingen ting om tidspunktet for godkjenning</a:t>
            </a:r>
          </a:p>
        </p:txBody>
      </p:sp>
    </p:spTree>
    <p:extLst>
      <p:ext uri="{BB962C8B-B14F-4D97-AF65-F5344CB8AC3E}">
        <p14:creationId xmlns:p14="http://schemas.microsoft.com/office/powerpoint/2010/main" val="27909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EEB821-92B4-A908-35CE-55134A94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ny praksis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DE539F-FCA5-E375-9F3C-A5F6E47C2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8033560" cy="3918417"/>
          </a:xfrm>
        </p:spPr>
        <p:txBody>
          <a:bodyPr/>
          <a:lstStyle/>
          <a:p>
            <a:r>
              <a:rPr lang="nb-NO" dirty="0"/>
              <a:t>Bare byggesak kan behandle </a:t>
            </a:r>
            <a:r>
              <a:rPr lang="nb-NO" u="sng" dirty="0"/>
              <a:t>etterfølgende søknad! 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lvl="1"/>
            <a:r>
              <a:rPr lang="nb-NO" dirty="0"/>
              <a:t>Landbruksveier er i tråd med </a:t>
            </a:r>
            <a:r>
              <a:rPr lang="nb-NO" sz="2400" b="1" dirty="0">
                <a:solidFill>
                  <a:srgbClr val="00B050"/>
                </a:solidFill>
              </a:rPr>
              <a:t>LNF-formålet</a:t>
            </a:r>
            <a:r>
              <a:rPr lang="nb-NO" dirty="0"/>
              <a:t> og vil derfor ikke utløse dispensasjon fra arealformålet </a:t>
            </a:r>
          </a:p>
          <a:p>
            <a:pPr lvl="1"/>
            <a:endParaRPr lang="nb-NO" dirty="0"/>
          </a:p>
          <a:p>
            <a:pPr lvl="1"/>
            <a:r>
              <a:rPr lang="nb-NO" sz="2400" dirty="0"/>
              <a:t>Dermed ingen krav til høring hos sektormyndigheter (slik som etter landbruksveiforskriften)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Grafikk 3" descr="Vei kontur">
            <a:extLst>
              <a:ext uri="{FF2B5EF4-FFF2-40B4-BE49-F238E27FC236}">
                <a16:creationId xmlns:a16="http://schemas.microsoft.com/office/drawing/2014/main" id="{BC23F75F-B91B-9ED6-FF18-334309BFB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5633" y="2635462"/>
            <a:ext cx="2063933" cy="2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181BB-C358-6BD9-F405-04EF877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ny praksis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5D53D0-335C-31C8-B58D-304B555FF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8766591" cy="4144259"/>
          </a:xfrm>
        </p:spPr>
        <p:txBody>
          <a:bodyPr/>
          <a:lstStyle/>
          <a:p>
            <a:pPr lvl="1"/>
            <a:r>
              <a:rPr lang="nb-NO" dirty="0"/>
              <a:t>Reglene for byggesak i lovens fjerde del inntrer</a:t>
            </a:r>
          </a:p>
          <a:p>
            <a:pPr marL="914400" lvl="2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b="1" dirty="0"/>
              <a:t>«§ 30-4. Andre varige konstruksjoner eller anlegg. Vesentlige terrenginngrep mv.</a:t>
            </a:r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r>
              <a:rPr lang="nb-NO" dirty="0"/>
              <a:t>For varige konstruksjoner eller anlegg, vesentlige terrenginngrep og </a:t>
            </a:r>
            <a:r>
              <a:rPr lang="nb-NO" sz="2800" b="1" u="sng" dirty="0">
                <a:solidFill>
                  <a:srgbClr val="C00000"/>
                </a:solidFill>
              </a:rPr>
              <a:t>anlegg av veg </a:t>
            </a:r>
            <a:r>
              <a:rPr lang="nb-NO" dirty="0"/>
              <a:t>eller parkeringsplass, gjelder bestemmelsene gitt i eller i medhold av denne loven så langt de passer (…)»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Nabovarsel, sikker byggegrunn, ansvarlig søker, tekniske krav </a:t>
            </a:r>
            <a:r>
              <a:rPr lang="nb-NO" dirty="0" err="1"/>
              <a:t>m.m</a:t>
            </a:r>
            <a:r>
              <a:rPr lang="nb-NO" dirty="0"/>
              <a:t> </a:t>
            </a:r>
          </a:p>
          <a:p>
            <a:pPr lvl="1"/>
            <a:r>
              <a:rPr lang="nb-NO" b="1" dirty="0">
                <a:solidFill>
                  <a:srgbClr val="006600"/>
                </a:solidFill>
              </a:rPr>
              <a:t>Naturmangfoldloven</a:t>
            </a:r>
            <a:r>
              <a:rPr lang="nb-NO" dirty="0"/>
              <a:t> gjelder på vanlig måte</a:t>
            </a:r>
          </a:p>
        </p:txBody>
      </p:sp>
    </p:spTree>
    <p:extLst>
      <p:ext uri="{BB962C8B-B14F-4D97-AF65-F5344CB8AC3E}">
        <p14:creationId xmlns:p14="http://schemas.microsoft.com/office/powerpoint/2010/main" val="333763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181BB-C358-6BD9-F405-04EF877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ny praksis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5D53D0-335C-31C8-B58D-304B555FF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Byggesaksgebyr inntrer </a:t>
            </a:r>
          </a:p>
          <a:p>
            <a:endParaRPr lang="nb-NO" dirty="0"/>
          </a:p>
          <a:p>
            <a:pPr lvl="1"/>
            <a:r>
              <a:rPr lang="nb-NO" dirty="0"/>
              <a:t>Ingen gebyr ved behandling etter landbruksveiforskriften 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 descr="Fikk betalt, kylling">
            <a:extLst>
              <a:ext uri="{FF2B5EF4-FFF2-40B4-BE49-F238E27FC236}">
                <a16:creationId xmlns:a16="http://schemas.microsoft.com/office/drawing/2014/main" id="{774E71D9-92D3-DB3B-AB03-5401210F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5" y="3577622"/>
            <a:ext cx="2844590" cy="28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181BB-C358-6BD9-F405-04EF877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ny praksis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5D53D0-335C-31C8-B58D-304B555FF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497011" cy="4144259"/>
          </a:xfrm>
        </p:spPr>
        <p:txBody>
          <a:bodyPr/>
          <a:lstStyle/>
          <a:p>
            <a:r>
              <a:rPr lang="nb-NO" dirty="0"/>
              <a:t>Viktige hensyn i landbruksvegforskriften blir ikke vurdert </a:t>
            </a:r>
          </a:p>
          <a:p>
            <a:endParaRPr lang="nb-NO" dirty="0"/>
          </a:p>
          <a:p>
            <a:pPr lvl="1"/>
            <a:r>
              <a:rPr lang="nb-NO" dirty="0"/>
              <a:t>§ 3-2 </a:t>
            </a:r>
          </a:p>
          <a:p>
            <a:pPr marL="457200" lvl="1" indent="0">
              <a:buNone/>
            </a:pPr>
            <a:r>
              <a:rPr lang="nb-NO" dirty="0"/>
              <a:t>	«a. helhetsløsninger for landbruksvirksomhet og andre formål veien tjener, 	uavhengig av eiendomsgrenser»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Andre ledd : «Vedtaket må bygge på at de landbruksressurser veien har betydning for skal kunne brukes på en rasjonell og regningssvarende måte»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Grafikk 3" descr="Vei kontur">
            <a:extLst>
              <a:ext uri="{FF2B5EF4-FFF2-40B4-BE49-F238E27FC236}">
                <a16:creationId xmlns:a16="http://schemas.microsoft.com/office/drawing/2014/main" id="{40E12781-EA96-A62E-8407-9AA5E6C5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0526" y="3051098"/>
            <a:ext cx="2063933" cy="2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92B45-7FC4-D49C-AF69-C4F6E9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Ulovlighetsoppfølgingen – ny praksis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A8D80F-CF0D-89E5-5DD0-E350D4788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Hvis tiltaket gis etterfølgende godkjenning etter plan- og bygningsloven kan saken avsluttes</a:t>
            </a:r>
          </a:p>
          <a:p>
            <a:endParaRPr lang="nb-NO" dirty="0"/>
          </a:p>
          <a:p>
            <a:r>
              <a:rPr lang="nb-NO" dirty="0"/>
              <a:t>Hvis tiltakshaver nekter å søke eller søknad avslås, kan det settes frist for fjerning/retting av vegen (med tvangsmulkt som pressmiddel) </a:t>
            </a:r>
          </a:p>
          <a:p>
            <a:endParaRPr lang="nb-NO" dirty="0"/>
          </a:p>
          <a:p>
            <a:r>
              <a:rPr lang="nb-NO" dirty="0"/>
              <a:t>Forelegg</a:t>
            </a:r>
          </a:p>
          <a:p>
            <a:r>
              <a:rPr lang="nb-NO" dirty="0"/>
              <a:t>Tvangsfullbyrdelse</a:t>
            </a:r>
          </a:p>
          <a:p>
            <a:r>
              <a:rPr lang="nb-NO" dirty="0"/>
              <a:t>Overtredelsesgebyr</a:t>
            </a:r>
          </a:p>
        </p:txBody>
      </p:sp>
      <p:pic>
        <p:nvPicPr>
          <p:cNvPr id="4" name="Bilde 3" descr="En ikke imponert kylling">
            <a:extLst>
              <a:ext uri="{FF2B5EF4-FFF2-40B4-BE49-F238E27FC236}">
                <a16:creationId xmlns:a16="http://schemas.microsoft.com/office/drawing/2014/main" id="{48ECB2EB-3A32-64A3-67D0-14CB92AC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61" y="4299946"/>
            <a:ext cx="1616335" cy="1616335"/>
          </a:xfrm>
          <a:prstGeom prst="rect">
            <a:avLst/>
          </a:prstGeom>
        </p:spPr>
      </p:pic>
      <p:sp>
        <p:nvSpPr>
          <p:cNvPr id="5" name="Snakkeboble: oval 4">
            <a:extLst>
              <a:ext uri="{FF2B5EF4-FFF2-40B4-BE49-F238E27FC236}">
                <a16:creationId xmlns:a16="http://schemas.microsoft.com/office/drawing/2014/main" id="{99711949-DF9D-8D98-C1A4-DE6E9186479A}"/>
              </a:ext>
            </a:extLst>
          </p:cNvPr>
          <p:cNvSpPr/>
          <p:nvPr/>
        </p:nvSpPr>
        <p:spPr>
          <a:xfrm>
            <a:off x="6096000" y="4299945"/>
            <a:ext cx="3501421" cy="1684929"/>
          </a:xfrm>
          <a:prstGeom prst="wedgeEllipseCallout">
            <a:avLst>
              <a:gd name="adj1" fmla="val -75104"/>
              <a:gd name="adj2" fmla="val -7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Alle må forholde seg til den nye praksisen!</a:t>
            </a:r>
          </a:p>
        </p:txBody>
      </p:sp>
    </p:spTree>
    <p:extLst>
      <p:ext uri="{BB962C8B-B14F-4D97-AF65-F5344CB8AC3E}">
        <p14:creationId xmlns:p14="http://schemas.microsoft.com/office/powerpoint/2010/main" val="174044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9FF54-64CB-15FB-3AA8-C56F92DD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i bærekraftforskriften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69148-D251-7F06-2026-1BE7CD5538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9643206" cy="4144259"/>
          </a:xfrm>
        </p:spPr>
        <p:txBody>
          <a:bodyPr/>
          <a:lstStyle/>
          <a:p>
            <a:pPr lvl="1"/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n-NO" b="1" dirty="0">
                <a:solidFill>
                  <a:srgbClr val="00244E"/>
                </a:solidFill>
              </a:rPr>
              <a:t>Ny § 7. Krav til tilfredsstillande forynging </a:t>
            </a:r>
          </a:p>
          <a:p>
            <a:pPr marL="457200" lvl="1" indent="0">
              <a:buNone/>
            </a:pPr>
            <a:r>
              <a:rPr lang="nn-NO" dirty="0">
                <a:solidFill>
                  <a:srgbClr val="00244E"/>
                </a:solidFill>
              </a:rPr>
              <a:t>«Ved vurdering av minste lovlege </a:t>
            </a:r>
            <a:r>
              <a:rPr lang="nn-NO" dirty="0" err="1">
                <a:solidFill>
                  <a:srgbClr val="00244E"/>
                </a:solidFill>
              </a:rPr>
              <a:t>plantetal</a:t>
            </a:r>
            <a:r>
              <a:rPr lang="nn-NO" dirty="0">
                <a:solidFill>
                  <a:srgbClr val="00244E"/>
                </a:solidFill>
              </a:rPr>
              <a:t> reknast berre som teljande treslag dei treslaga som </a:t>
            </a:r>
            <a:r>
              <a:rPr lang="nn-NO" b="1" dirty="0">
                <a:solidFill>
                  <a:srgbClr val="006600"/>
                </a:solidFill>
              </a:rPr>
              <a:t>utnyttar veksttilhøva på veksestaden best, og som kan gi ein </a:t>
            </a:r>
            <a:r>
              <a:rPr lang="nn-NO" b="1" u="sng" dirty="0">
                <a:solidFill>
                  <a:srgbClr val="006600"/>
                </a:solidFill>
              </a:rPr>
              <a:t>tilfredsstillande produksjon av virke, både når det gjeld volum og kvalitet</a:t>
            </a:r>
            <a:r>
              <a:rPr lang="nn-NO" dirty="0">
                <a:solidFill>
                  <a:srgbClr val="00244E"/>
                </a:solidFill>
              </a:rPr>
              <a:t>»</a:t>
            </a:r>
            <a:endParaRPr lang="nb-NO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00244E"/>
              </a:solidFill>
            </a:endParaRPr>
          </a:p>
          <a:p>
            <a:pPr lvl="1"/>
            <a:r>
              <a:rPr lang="nb-NO" sz="1600" dirty="0">
                <a:solidFill>
                  <a:srgbClr val="00244E"/>
                </a:solidFill>
              </a:rPr>
              <a:t>Tidligere ingen uttrykkelig regel om hva som var «tilfredsstillende forynging»</a:t>
            </a:r>
          </a:p>
          <a:p>
            <a:pPr lvl="1"/>
            <a:r>
              <a:rPr lang="nb-NO" sz="1600" dirty="0">
                <a:solidFill>
                  <a:srgbClr val="00244E"/>
                </a:solidFill>
              </a:rPr>
              <a:t>Men ny bestemmelse er i tråd med nåværende praksis fra LMD: </a:t>
            </a:r>
            <a:r>
              <a:rPr lang="nb-NO" sz="1600" dirty="0"/>
              <a:t>«Legge til rette for produksjon av framtidig kvalitetsvirke samtidig som </a:t>
            </a:r>
            <a:r>
              <a:rPr lang="nb-NO" sz="1600" dirty="0" err="1"/>
              <a:t>virkesforrådet</a:t>
            </a:r>
            <a:r>
              <a:rPr lang="nb-NO" sz="1600" dirty="0"/>
              <a:t> ivaretas eller økes».</a:t>
            </a: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333333"/>
                </a:solidFill>
              </a:rPr>
              <a:t> </a:t>
            </a: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</p:txBody>
      </p:sp>
      <p:pic>
        <p:nvPicPr>
          <p:cNvPr id="4" name="Grafikk 3" descr="Grantre med heldekkende fyll">
            <a:extLst>
              <a:ext uri="{FF2B5EF4-FFF2-40B4-BE49-F238E27FC236}">
                <a16:creationId xmlns:a16="http://schemas.microsoft.com/office/drawing/2014/main" id="{13501FED-96DE-AABC-3EDD-46312DC17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1437" y="5441189"/>
            <a:ext cx="914400" cy="914400"/>
          </a:xfrm>
          <a:prstGeom prst="rect">
            <a:avLst/>
          </a:prstGeom>
        </p:spPr>
      </p:pic>
      <p:pic>
        <p:nvPicPr>
          <p:cNvPr id="5" name="Grafikk 4" descr="Grantre med heldekkende fyll">
            <a:extLst>
              <a:ext uri="{FF2B5EF4-FFF2-40B4-BE49-F238E27FC236}">
                <a16:creationId xmlns:a16="http://schemas.microsoft.com/office/drawing/2014/main" id="{98B41AE0-8ABA-FDB0-BE14-F13C3220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1298" y="5441189"/>
            <a:ext cx="914400" cy="914400"/>
          </a:xfrm>
          <a:prstGeom prst="rect">
            <a:avLst/>
          </a:prstGeom>
        </p:spPr>
      </p:pic>
      <p:pic>
        <p:nvPicPr>
          <p:cNvPr id="6" name="Grafikk 5" descr="Grantre med heldekkende fyll">
            <a:extLst>
              <a:ext uri="{FF2B5EF4-FFF2-40B4-BE49-F238E27FC236}">
                <a16:creationId xmlns:a16="http://schemas.microsoft.com/office/drawing/2014/main" id="{18A27484-415F-8676-7807-F6690A3A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747" y="5418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1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9FF54-64CB-15FB-3AA8-C56F92DD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i bærekraftforskriften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69148-D251-7F06-2026-1BE7CD5538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6643067" cy="3298741"/>
          </a:xfrm>
        </p:spPr>
        <p:txBody>
          <a:bodyPr/>
          <a:lstStyle/>
          <a:p>
            <a:pPr lvl="1"/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n-NO" b="1" dirty="0">
                <a:solidFill>
                  <a:srgbClr val="00244E"/>
                </a:solidFill>
              </a:rPr>
              <a:t>Ny § 7. Krav til tilfredsstillande forynging </a:t>
            </a:r>
          </a:p>
          <a:p>
            <a:pPr marL="457200" lvl="1" indent="0">
              <a:buNone/>
            </a:pPr>
            <a:endParaRPr lang="nb-NO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00244E"/>
                </a:solidFill>
              </a:rPr>
              <a:t>«Minste </a:t>
            </a:r>
            <a:r>
              <a:rPr lang="nb-NO" dirty="0" err="1">
                <a:solidFill>
                  <a:srgbClr val="00244E"/>
                </a:solidFill>
              </a:rPr>
              <a:t>lovlege</a:t>
            </a:r>
            <a:r>
              <a:rPr lang="nb-NO" dirty="0">
                <a:solidFill>
                  <a:srgbClr val="00244E"/>
                </a:solidFill>
              </a:rPr>
              <a:t> </a:t>
            </a:r>
            <a:r>
              <a:rPr lang="nb-NO" dirty="0" err="1">
                <a:solidFill>
                  <a:srgbClr val="00244E"/>
                </a:solidFill>
              </a:rPr>
              <a:t>plantetal</a:t>
            </a:r>
            <a:r>
              <a:rPr lang="nb-NO" dirty="0">
                <a:solidFill>
                  <a:srgbClr val="00244E"/>
                </a:solidFill>
              </a:rPr>
              <a:t> </a:t>
            </a:r>
            <a:r>
              <a:rPr lang="nb-NO" b="1" u="sng" dirty="0">
                <a:solidFill>
                  <a:srgbClr val="006600"/>
                </a:solidFill>
              </a:rPr>
              <a:t>gjeld </a:t>
            </a:r>
            <a:r>
              <a:rPr lang="nb-NO" b="1" u="sng" dirty="0" err="1">
                <a:solidFill>
                  <a:srgbClr val="006600"/>
                </a:solidFill>
              </a:rPr>
              <a:t>berre</a:t>
            </a:r>
            <a:r>
              <a:rPr lang="nb-NO" b="1" u="sng" dirty="0">
                <a:solidFill>
                  <a:srgbClr val="006600"/>
                </a:solidFill>
              </a:rPr>
              <a:t> bartre</a:t>
            </a:r>
            <a:r>
              <a:rPr lang="nb-NO" u="sng" dirty="0">
                <a:solidFill>
                  <a:srgbClr val="00244E"/>
                </a:solidFill>
              </a:rPr>
              <a:t> </a:t>
            </a:r>
            <a:r>
              <a:rPr lang="nb-NO" dirty="0">
                <a:solidFill>
                  <a:srgbClr val="00244E"/>
                </a:solidFill>
              </a:rPr>
              <a:t>der </a:t>
            </a:r>
            <a:r>
              <a:rPr lang="nb-NO" b="1" u="sng" dirty="0">
                <a:solidFill>
                  <a:srgbClr val="006600"/>
                </a:solidFill>
              </a:rPr>
              <a:t>bartre </a:t>
            </a:r>
            <a:r>
              <a:rPr lang="nb-NO" b="1" u="sng" dirty="0" err="1">
                <a:solidFill>
                  <a:srgbClr val="006600"/>
                </a:solidFill>
              </a:rPr>
              <a:t>utgjer</a:t>
            </a:r>
            <a:r>
              <a:rPr lang="nb-NO" b="1" u="sng" dirty="0">
                <a:solidFill>
                  <a:srgbClr val="006600"/>
                </a:solidFill>
              </a:rPr>
              <a:t> </a:t>
            </a:r>
            <a:r>
              <a:rPr lang="nb-NO" b="1" u="sng" dirty="0" err="1">
                <a:solidFill>
                  <a:srgbClr val="006600"/>
                </a:solidFill>
              </a:rPr>
              <a:t>meir</a:t>
            </a:r>
            <a:r>
              <a:rPr lang="nb-NO" b="1" u="sng" dirty="0">
                <a:solidFill>
                  <a:srgbClr val="006600"/>
                </a:solidFill>
              </a:rPr>
              <a:t> enn halvparten </a:t>
            </a:r>
            <a:r>
              <a:rPr lang="nb-NO" dirty="0">
                <a:solidFill>
                  <a:srgbClr val="00244E"/>
                </a:solidFill>
              </a:rPr>
              <a:t>av det totale volumet i bestanden før hogst. 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00244E"/>
                </a:solidFill>
              </a:rPr>
              <a:t>Lauvtre tel med i andre høve og der det er gitt godkjenning </a:t>
            </a:r>
            <a:r>
              <a:rPr lang="nb-NO" dirty="0" err="1">
                <a:solidFill>
                  <a:srgbClr val="00244E"/>
                </a:solidFill>
              </a:rPr>
              <a:t>frå</a:t>
            </a:r>
            <a:r>
              <a:rPr lang="nb-NO" dirty="0">
                <a:solidFill>
                  <a:srgbClr val="00244E"/>
                </a:solidFill>
              </a:rPr>
              <a:t> kommunen etter § 5 </a:t>
            </a:r>
            <a:r>
              <a:rPr lang="nb-NO" dirty="0" err="1">
                <a:solidFill>
                  <a:srgbClr val="00244E"/>
                </a:solidFill>
              </a:rPr>
              <a:t>åttande</a:t>
            </a:r>
            <a:r>
              <a:rPr lang="nb-NO" dirty="0">
                <a:solidFill>
                  <a:srgbClr val="00244E"/>
                </a:solidFill>
              </a:rPr>
              <a:t> ledd.»</a:t>
            </a:r>
          </a:p>
          <a:p>
            <a:pPr marL="457200" lvl="1" indent="0">
              <a:buNone/>
            </a:pPr>
            <a:endParaRPr lang="nb-NO" dirty="0">
              <a:solidFill>
                <a:srgbClr val="00244E"/>
              </a:solidFill>
            </a:endParaRPr>
          </a:p>
          <a:p>
            <a:pPr lvl="1"/>
            <a:r>
              <a:rPr lang="nb-NO" dirty="0">
                <a:solidFill>
                  <a:srgbClr val="00244E"/>
                </a:solidFill>
              </a:rPr>
              <a:t>Utgangspunktet er fortsatt forynging med bartre i barskog</a:t>
            </a: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lvl="1"/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333333"/>
                </a:solidFill>
              </a:rPr>
              <a:t> </a:t>
            </a: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</p:txBody>
      </p:sp>
      <p:pic>
        <p:nvPicPr>
          <p:cNvPr id="4" name="Grafikk 3" descr="Grantre med heldekkende fyll">
            <a:extLst>
              <a:ext uri="{FF2B5EF4-FFF2-40B4-BE49-F238E27FC236}">
                <a16:creationId xmlns:a16="http://schemas.microsoft.com/office/drawing/2014/main" id="{13501FED-96DE-AABC-3EDD-46312DC17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769" y="2936244"/>
            <a:ext cx="515138" cy="515138"/>
          </a:xfrm>
          <a:prstGeom prst="rect">
            <a:avLst/>
          </a:prstGeom>
        </p:spPr>
      </p:pic>
      <p:pic>
        <p:nvPicPr>
          <p:cNvPr id="5" name="Grafikk 4" descr="Grantre med heldekkende fyll">
            <a:extLst>
              <a:ext uri="{FF2B5EF4-FFF2-40B4-BE49-F238E27FC236}">
                <a16:creationId xmlns:a16="http://schemas.microsoft.com/office/drawing/2014/main" id="{98B41AE0-8ABA-FDB0-BE14-F13C3220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6364" y="2936244"/>
            <a:ext cx="515139" cy="515139"/>
          </a:xfrm>
          <a:prstGeom prst="rect">
            <a:avLst/>
          </a:prstGeom>
        </p:spPr>
      </p:pic>
      <p:pic>
        <p:nvPicPr>
          <p:cNvPr id="6" name="Grafikk 5" descr="Grantre med heldekkende fyll">
            <a:extLst>
              <a:ext uri="{FF2B5EF4-FFF2-40B4-BE49-F238E27FC236}">
                <a16:creationId xmlns:a16="http://schemas.microsoft.com/office/drawing/2014/main" id="{18A27484-415F-8676-7807-F6690A3A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1504" y="2936243"/>
            <a:ext cx="515139" cy="51513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ADEE082-ACEA-776F-6D41-5F93A49B4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65" y="2589726"/>
            <a:ext cx="3625195" cy="3395149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0" name="Forbudt-symbol 9">
            <a:extLst>
              <a:ext uri="{FF2B5EF4-FFF2-40B4-BE49-F238E27FC236}">
                <a16:creationId xmlns:a16="http://schemas.microsoft.com/office/drawing/2014/main" id="{8E99A5AD-7A3C-6982-0A2F-15DB32C8C323}"/>
              </a:ext>
            </a:extLst>
          </p:cNvPr>
          <p:cNvSpPr/>
          <p:nvPr/>
        </p:nvSpPr>
        <p:spPr>
          <a:xfrm>
            <a:off x="8992860" y="4345289"/>
            <a:ext cx="460978" cy="400523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Forbudt-symbol 10">
            <a:extLst>
              <a:ext uri="{FF2B5EF4-FFF2-40B4-BE49-F238E27FC236}">
                <a16:creationId xmlns:a16="http://schemas.microsoft.com/office/drawing/2014/main" id="{DFF9790F-CDFB-0810-28EF-129089516BD8}"/>
              </a:ext>
            </a:extLst>
          </p:cNvPr>
          <p:cNvSpPr/>
          <p:nvPr/>
        </p:nvSpPr>
        <p:spPr>
          <a:xfrm>
            <a:off x="10422398" y="3696644"/>
            <a:ext cx="460978" cy="400523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Forbudt-symbol 11">
            <a:extLst>
              <a:ext uri="{FF2B5EF4-FFF2-40B4-BE49-F238E27FC236}">
                <a16:creationId xmlns:a16="http://schemas.microsoft.com/office/drawing/2014/main" id="{0271FD51-C31B-BE5A-BF31-142AB420D7C0}"/>
              </a:ext>
            </a:extLst>
          </p:cNvPr>
          <p:cNvSpPr/>
          <p:nvPr/>
        </p:nvSpPr>
        <p:spPr>
          <a:xfrm>
            <a:off x="10445069" y="5003823"/>
            <a:ext cx="460978" cy="400523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18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9FF54-64CB-15FB-3AA8-C56F92DD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i bærekraftforskriften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69148-D251-7F06-2026-1BE7CD5538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946" y="2198075"/>
            <a:ext cx="7814406" cy="3948645"/>
          </a:xfrm>
        </p:spPr>
        <p:txBody>
          <a:bodyPr/>
          <a:lstStyle/>
          <a:p>
            <a:r>
              <a:rPr lang="nb-NO" dirty="0"/>
              <a:t>Ny søknadsmulighet i § 5 åttende ledd</a:t>
            </a:r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«</a:t>
            </a:r>
            <a:r>
              <a:rPr lang="nb-NO" dirty="0">
                <a:solidFill>
                  <a:srgbClr val="00244E"/>
                </a:solidFill>
              </a:rPr>
              <a:t>I skog der volumet av bartre </a:t>
            </a:r>
            <a:r>
              <a:rPr lang="nb-NO" dirty="0" err="1">
                <a:solidFill>
                  <a:srgbClr val="00244E"/>
                </a:solidFill>
              </a:rPr>
              <a:t>utgjer</a:t>
            </a:r>
            <a:r>
              <a:rPr lang="nb-NO" dirty="0">
                <a:solidFill>
                  <a:srgbClr val="00244E"/>
                </a:solidFill>
              </a:rPr>
              <a:t> </a:t>
            </a:r>
            <a:r>
              <a:rPr lang="nb-NO" b="1" u="sng" dirty="0" err="1">
                <a:solidFill>
                  <a:srgbClr val="006600"/>
                </a:solidFill>
              </a:rPr>
              <a:t>meir</a:t>
            </a:r>
            <a:r>
              <a:rPr lang="nb-NO" b="1" u="sng" dirty="0">
                <a:solidFill>
                  <a:srgbClr val="006600"/>
                </a:solidFill>
              </a:rPr>
              <a:t> enn halvparten </a:t>
            </a:r>
            <a:r>
              <a:rPr lang="nb-NO" dirty="0">
                <a:solidFill>
                  <a:srgbClr val="00244E"/>
                </a:solidFill>
              </a:rPr>
              <a:t>av det totale volumet i bestanden før hogst, </a:t>
            </a:r>
            <a:r>
              <a:rPr lang="nb-NO" b="1" u="sng" dirty="0">
                <a:solidFill>
                  <a:srgbClr val="006600"/>
                </a:solidFill>
              </a:rPr>
              <a:t>kan skifte av treslag </a:t>
            </a:r>
            <a:r>
              <a:rPr lang="nb-NO" b="1" u="sng" dirty="0" err="1">
                <a:solidFill>
                  <a:srgbClr val="006600"/>
                </a:solidFill>
              </a:rPr>
              <a:t>frå</a:t>
            </a:r>
            <a:r>
              <a:rPr lang="nb-NO" b="1" u="sng" dirty="0">
                <a:solidFill>
                  <a:srgbClr val="006600"/>
                </a:solidFill>
              </a:rPr>
              <a:t> bar til lauv </a:t>
            </a:r>
            <a:r>
              <a:rPr lang="nb-NO" b="1" u="sng" dirty="0" err="1">
                <a:solidFill>
                  <a:srgbClr val="006600"/>
                </a:solidFill>
              </a:rPr>
              <a:t>berre</a:t>
            </a:r>
            <a:r>
              <a:rPr lang="nb-NO" b="1" u="sng" dirty="0">
                <a:solidFill>
                  <a:srgbClr val="006600"/>
                </a:solidFill>
              </a:rPr>
              <a:t> skje etter godkjenning </a:t>
            </a:r>
            <a:r>
              <a:rPr lang="nb-NO" b="1" u="sng" dirty="0" err="1">
                <a:solidFill>
                  <a:srgbClr val="006600"/>
                </a:solidFill>
              </a:rPr>
              <a:t>frå</a:t>
            </a:r>
            <a:r>
              <a:rPr lang="nb-NO" b="1" u="sng" dirty="0">
                <a:solidFill>
                  <a:srgbClr val="006600"/>
                </a:solidFill>
              </a:rPr>
              <a:t> kommunen</a:t>
            </a:r>
            <a:r>
              <a:rPr lang="nb-NO" b="1" u="sng" dirty="0">
                <a:solidFill>
                  <a:srgbClr val="00244E"/>
                </a:solidFill>
              </a:rPr>
              <a:t> (…)</a:t>
            </a:r>
            <a:r>
              <a:rPr lang="nb-NO" dirty="0">
                <a:solidFill>
                  <a:srgbClr val="00244E"/>
                </a:solidFill>
              </a:rPr>
              <a:t> </a:t>
            </a:r>
            <a:r>
              <a:rPr lang="nb-NO" dirty="0" err="1">
                <a:solidFill>
                  <a:srgbClr val="00244E"/>
                </a:solidFill>
              </a:rPr>
              <a:t>Skogeigar</a:t>
            </a:r>
            <a:r>
              <a:rPr lang="nb-NO" dirty="0">
                <a:solidFill>
                  <a:srgbClr val="00244E"/>
                </a:solidFill>
              </a:rPr>
              <a:t> må søke om slik godkjenning </a:t>
            </a:r>
            <a:r>
              <a:rPr lang="nb-NO" b="1" u="sng" dirty="0" err="1">
                <a:solidFill>
                  <a:srgbClr val="006600"/>
                </a:solidFill>
              </a:rPr>
              <a:t>innan</a:t>
            </a:r>
            <a:r>
              <a:rPr lang="nb-NO" b="1" u="sng" dirty="0">
                <a:solidFill>
                  <a:srgbClr val="006600"/>
                </a:solidFill>
              </a:rPr>
              <a:t> 6 </a:t>
            </a:r>
            <a:r>
              <a:rPr lang="nb-NO" b="1" u="sng" dirty="0" err="1">
                <a:solidFill>
                  <a:srgbClr val="006600"/>
                </a:solidFill>
              </a:rPr>
              <a:t>månader</a:t>
            </a:r>
            <a:r>
              <a:rPr lang="nb-NO" b="1" u="sng" dirty="0">
                <a:solidFill>
                  <a:srgbClr val="006600"/>
                </a:solidFill>
              </a:rPr>
              <a:t> </a:t>
            </a:r>
            <a:r>
              <a:rPr lang="nb-NO" dirty="0">
                <a:solidFill>
                  <a:srgbClr val="00244E"/>
                </a:solidFill>
              </a:rPr>
              <a:t>etter at hogsten har skjedd.»</a:t>
            </a:r>
          </a:p>
          <a:p>
            <a:pPr marL="457200" lvl="1" indent="0">
              <a:buNone/>
            </a:pPr>
            <a:endParaRPr lang="nb-NO" dirty="0">
              <a:solidFill>
                <a:srgbClr val="00244E"/>
              </a:solidFill>
            </a:endParaRPr>
          </a:p>
          <a:p>
            <a:pPr lvl="1"/>
            <a:r>
              <a:rPr lang="nb-NO" dirty="0">
                <a:solidFill>
                  <a:srgbClr val="00244E"/>
                </a:solidFill>
              </a:rPr>
              <a:t>Kommunen kan «velge» om treslagsskifte her skal tillates</a:t>
            </a:r>
          </a:p>
        </p:txBody>
      </p:sp>
      <p:pic>
        <p:nvPicPr>
          <p:cNvPr id="5" name="Grafikk 4" descr="Grantre med heldekkende fyll">
            <a:extLst>
              <a:ext uri="{FF2B5EF4-FFF2-40B4-BE49-F238E27FC236}">
                <a16:creationId xmlns:a16="http://schemas.microsoft.com/office/drawing/2014/main" id="{A3616C7A-2FF9-F4CA-82CF-AE4A5C465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7246" y="2797989"/>
            <a:ext cx="914400" cy="914400"/>
          </a:xfrm>
          <a:prstGeom prst="rect">
            <a:avLst/>
          </a:prstGeom>
        </p:spPr>
      </p:pic>
      <p:pic>
        <p:nvPicPr>
          <p:cNvPr id="6" name="Grafikk 5" descr="Grantre med heldekkende fyll">
            <a:extLst>
              <a:ext uri="{FF2B5EF4-FFF2-40B4-BE49-F238E27FC236}">
                <a16:creationId xmlns:a16="http://schemas.microsoft.com/office/drawing/2014/main" id="{EB7B0CEE-C73A-3AAD-FD67-5DA5255F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879" y="2797989"/>
            <a:ext cx="914400" cy="914400"/>
          </a:xfrm>
          <a:prstGeom prst="rect">
            <a:avLst/>
          </a:prstGeom>
        </p:spPr>
      </p:pic>
      <p:pic>
        <p:nvPicPr>
          <p:cNvPr id="7" name="Grafikk 6" descr="Grantre med heldekkende fyll">
            <a:extLst>
              <a:ext uri="{FF2B5EF4-FFF2-40B4-BE49-F238E27FC236}">
                <a16:creationId xmlns:a16="http://schemas.microsoft.com/office/drawing/2014/main" id="{6B9C994B-51B8-1998-14EF-A43DE855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2143" y="4313903"/>
            <a:ext cx="914400" cy="914400"/>
          </a:xfrm>
          <a:prstGeom prst="rect">
            <a:avLst/>
          </a:prstGeom>
        </p:spPr>
      </p:pic>
      <p:pic>
        <p:nvPicPr>
          <p:cNvPr id="8" name="Grafikk 7" descr="Grantre med heldekkende fyll">
            <a:extLst>
              <a:ext uri="{FF2B5EF4-FFF2-40B4-BE49-F238E27FC236}">
                <a16:creationId xmlns:a16="http://schemas.microsoft.com/office/drawing/2014/main" id="{D3C7713E-CCAC-F8E2-354E-F0118A82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6757" y="3852294"/>
            <a:ext cx="914400" cy="914400"/>
          </a:xfrm>
          <a:prstGeom prst="rect">
            <a:avLst/>
          </a:prstGeom>
        </p:spPr>
      </p:pic>
      <p:pic>
        <p:nvPicPr>
          <p:cNvPr id="9" name="Grafikk 8" descr="Grantre med heldekkende fyll">
            <a:extLst>
              <a:ext uri="{FF2B5EF4-FFF2-40B4-BE49-F238E27FC236}">
                <a16:creationId xmlns:a16="http://schemas.microsoft.com/office/drawing/2014/main" id="{B1A3EA45-DBC6-F7AE-7A69-BB7A0C23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6695" y="3523564"/>
            <a:ext cx="914400" cy="914400"/>
          </a:xfrm>
          <a:prstGeom prst="rect">
            <a:avLst/>
          </a:prstGeom>
        </p:spPr>
      </p:pic>
      <p:pic>
        <p:nvPicPr>
          <p:cNvPr id="10" name="Grafikk 9" descr="Grantre med heldekkende fyll">
            <a:extLst>
              <a:ext uri="{FF2B5EF4-FFF2-40B4-BE49-F238E27FC236}">
                <a16:creationId xmlns:a16="http://schemas.microsoft.com/office/drawing/2014/main" id="{48BAEC23-C94F-8203-EE19-F1D810219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063" y="2200884"/>
            <a:ext cx="914400" cy="914400"/>
          </a:xfrm>
          <a:prstGeom prst="rect">
            <a:avLst/>
          </a:prstGeom>
        </p:spPr>
      </p:pic>
      <p:pic>
        <p:nvPicPr>
          <p:cNvPr id="11" name="Grafikk 10" descr="Grantre med heldekkende fyll">
            <a:extLst>
              <a:ext uri="{FF2B5EF4-FFF2-40B4-BE49-F238E27FC236}">
                <a16:creationId xmlns:a16="http://schemas.microsoft.com/office/drawing/2014/main" id="{A27DF9B4-6CD9-B900-6284-AE43DFE5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710" y="2173614"/>
            <a:ext cx="914400" cy="914400"/>
          </a:xfrm>
          <a:prstGeom prst="rect">
            <a:avLst/>
          </a:prstGeom>
        </p:spPr>
      </p:pic>
      <p:pic>
        <p:nvPicPr>
          <p:cNvPr id="13" name="Grafikk 12" descr="Løvtre med heldekkende fyll">
            <a:extLst>
              <a:ext uri="{FF2B5EF4-FFF2-40B4-BE49-F238E27FC236}">
                <a16:creationId xmlns:a16="http://schemas.microsoft.com/office/drawing/2014/main" id="{7B8BDED5-A637-CFDB-5CA3-A85C09764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0637" y="3001600"/>
            <a:ext cx="914400" cy="914400"/>
          </a:xfrm>
          <a:prstGeom prst="rect">
            <a:avLst/>
          </a:prstGeom>
        </p:spPr>
      </p:pic>
      <p:pic>
        <p:nvPicPr>
          <p:cNvPr id="14" name="Grafikk 13" descr="Løvtre med heldekkende fyll">
            <a:extLst>
              <a:ext uri="{FF2B5EF4-FFF2-40B4-BE49-F238E27FC236}">
                <a16:creationId xmlns:a16="http://schemas.microsoft.com/office/drawing/2014/main" id="{8E5B5DCD-6BBD-6930-E4E6-8D5EEA171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1394" y="3588328"/>
            <a:ext cx="914400" cy="914400"/>
          </a:xfrm>
          <a:prstGeom prst="rect">
            <a:avLst/>
          </a:prstGeom>
        </p:spPr>
      </p:pic>
      <p:pic>
        <p:nvPicPr>
          <p:cNvPr id="15" name="Grafikk 14" descr="Løvtre med heldekkende fyll">
            <a:extLst>
              <a:ext uri="{FF2B5EF4-FFF2-40B4-BE49-F238E27FC236}">
                <a16:creationId xmlns:a16="http://schemas.microsoft.com/office/drawing/2014/main" id="{FF7E18A5-2007-6188-01D0-6848DB29F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4881" y="41457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05F933-5F12-1836-B0A5-C5D32BFE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928" y="856699"/>
            <a:ext cx="10080625" cy="1077209"/>
          </a:xfrm>
        </p:spPr>
        <p:txBody>
          <a:bodyPr/>
          <a:lstStyle/>
          <a:p>
            <a:r>
              <a:rPr lang="nb-NO" dirty="0"/>
              <a:t>Forholdet til plan- og bygningsloven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0847927-ECD5-40C7-A4A7-3004C0586349}"/>
              </a:ext>
            </a:extLst>
          </p:cNvPr>
          <p:cNvSpPr txBox="1"/>
          <p:nvPr/>
        </p:nvSpPr>
        <p:spPr>
          <a:xfrm>
            <a:off x="1586038" y="2686680"/>
            <a:ext cx="329076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+mj-lt"/>
              </a:rPr>
              <a:t>Plandelen</a:t>
            </a:r>
            <a:r>
              <a:rPr lang="nb-NO" dirty="0">
                <a:latin typeface="+mj-lt"/>
              </a:rPr>
              <a:t> gjelder fullt ut for landbruksveier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37E6595-512B-0EF2-A630-3BACC3FB4645}"/>
              </a:ext>
            </a:extLst>
          </p:cNvPr>
          <p:cNvSpPr txBox="1"/>
          <p:nvPr/>
        </p:nvSpPr>
        <p:spPr>
          <a:xfrm>
            <a:off x="4986527" y="2679756"/>
            <a:ext cx="368808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latin typeface="+mj-lt"/>
              </a:rPr>
              <a:t>Byggesaksdelen</a:t>
            </a:r>
            <a:r>
              <a:rPr lang="nb-NO" dirty="0">
                <a:latin typeface="+mj-lt"/>
              </a:rPr>
              <a:t> gjelder som utgangspunkt for landbruksveier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70E2430-4A62-3B59-5F1B-A79570901436}"/>
              </a:ext>
            </a:extLst>
          </p:cNvPr>
          <p:cNvSpPr txBox="1"/>
          <p:nvPr/>
        </p:nvSpPr>
        <p:spPr>
          <a:xfrm>
            <a:off x="1586038" y="2173748"/>
            <a:ext cx="708857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Plan- og bygningsloven er delt i plandelen og byggesaksdelen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1CE9EBB-44F7-9DAE-99D6-639CD12F6898}"/>
              </a:ext>
            </a:extLst>
          </p:cNvPr>
          <p:cNvSpPr txBox="1"/>
          <p:nvPr/>
        </p:nvSpPr>
        <p:spPr>
          <a:xfrm>
            <a:off x="5181600" y="4913280"/>
            <a:ext cx="3614928" cy="1754326"/>
          </a:xfrm>
          <a:prstGeom prst="rect">
            <a:avLst/>
          </a:prstGeom>
          <a:solidFill>
            <a:srgbClr val="E4F9C9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Veier som er lovlig «godkjent» etter landbruksveiforskriften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 </a:t>
            </a:r>
          </a:p>
          <a:p>
            <a:r>
              <a:rPr lang="nb-NO" dirty="0"/>
              <a:t> </a:t>
            </a:r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6797F192-5638-B08E-31E7-AB0AF5D87D46}"/>
              </a:ext>
            </a:extLst>
          </p:cNvPr>
          <p:cNvSpPr/>
          <p:nvPr/>
        </p:nvSpPr>
        <p:spPr>
          <a:xfrm>
            <a:off x="5587735" y="3773414"/>
            <a:ext cx="2663952" cy="106433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Unntak for</a:t>
            </a:r>
          </a:p>
        </p:txBody>
      </p:sp>
      <p:pic>
        <p:nvPicPr>
          <p:cNvPr id="10" name="Grafikk 9" descr="Vei kontur">
            <a:extLst>
              <a:ext uri="{FF2B5EF4-FFF2-40B4-BE49-F238E27FC236}">
                <a16:creationId xmlns:a16="http://schemas.microsoft.com/office/drawing/2014/main" id="{4DFB1166-329F-9B41-B4E0-88A699BF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791" y="5508851"/>
            <a:ext cx="955569" cy="9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6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9FF54-64CB-15FB-3AA8-C56F92DD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i bærekraftforskriften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A69148-D251-7F06-2026-1BE7CD5538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7685937" cy="4144259"/>
          </a:xfrm>
        </p:spPr>
        <p:txBody>
          <a:bodyPr/>
          <a:lstStyle/>
          <a:p>
            <a:pPr lvl="1"/>
            <a:endParaRPr lang="nb-NO" sz="1600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n-NO" b="1" dirty="0">
                <a:solidFill>
                  <a:srgbClr val="00244E"/>
                </a:solidFill>
              </a:rPr>
              <a:t>Pålegg om forynging flyttet i egen </a:t>
            </a:r>
            <a:r>
              <a:rPr lang="nn-NO" b="1" dirty="0" err="1">
                <a:solidFill>
                  <a:srgbClr val="00244E"/>
                </a:solidFill>
              </a:rPr>
              <a:t>bestemmelse</a:t>
            </a:r>
            <a:r>
              <a:rPr lang="nn-NO" b="1" dirty="0">
                <a:solidFill>
                  <a:srgbClr val="00244E"/>
                </a:solidFill>
              </a:rPr>
              <a:t> - § 8 </a:t>
            </a:r>
          </a:p>
          <a:p>
            <a:pPr marL="457200" lvl="1" indent="0">
              <a:buNone/>
            </a:pPr>
            <a:endParaRPr lang="nn-NO" dirty="0">
              <a:solidFill>
                <a:srgbClr val="00244E"/>
              </a:solidFill>
            </a:endParaRPr>
          </a:p>
          <a:p>
            <a:pPr lvl="1"/>
            <a:r>
              <a:rPr lang="nn-NO" dirty="0">
                <a:solidFill>
                  <a:srgbClr val="00244E"/>
                </a:solidFill>
              </a:rPr>
              <a:t>Andre ledd: «Pålegg skal varslast i tråd med forvaltningslova § 16. Kommunen kan berre gi pålegg om å forynge med treslag som har sitt nåverande eller historiske naturlege utbreiingsområde i Noreg. Pålegget må stå i rimeleg forhold til lønnsemda</a:t>
            </a:r>
            <a:endParaRPr lang="nb-NO" dirty="0">
              <a:solidFill>
                <a:srgbClr val="00244E"/>
              </a:solidFill>
            </a:endParaRPr>
          </a:p>
          <a:p>
            <a:pPr lvl="1"/>
            <a:endParaRPr lang="nb-NO" dirty="0">
              <a:solidFill>
                <a:srgbClr val="00244E"/>
              </a:solidFill>
            </a:endParaRPr>
          </a:p>
          <a:p>
            <a:pPr marL="457200" lvl="1" indent="0">
              <a:buNone/>
            </a:pPr>
            <a:r>
              <a:rPr lang="nb-NO" dirty="0">
                <a:solidFill>
                  <a:srgbClr val="00244E"/>
                </a:solidFill>
              </a:rPr>
              <a:t>Tidligere ordlyd: «Kommunen kan bare gi pålegg om å forynge med treslag som </a:t>
            </a:r>
            <a:r>
              <a:rPr lang="nb-NO" dirty="0" err="1">
                <a:solidFill>
                  <a:srgbClr val="00244E"/>
                </a:solidFill>
              </a:rPr>
              <a:t>naturleg</a:t>
            </a:r>
            <a:r>
              <a:rPr lang="nb-NO" dirty="0">
                <a:solidFill>
                  <a:srgbClr val="00244E"/>
                </a:solidFill>
              </a:rPr>
              <a:t> høyrer heime i området»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333333"/>
                </a:solidFill>
              </a:rPr>
              <a:t> </a:t>
            </a: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rgbClr val="333333"/>
              </a:solidFill>
            </a:endParaRPr>
          </a:p>
        </p:txBody>
      </p:sp>
      <p:pic>
        <p:nvPicPr>
          <p:cNvPr id="5" name="Bilde 4" descr="En ikke imponert kylling">
            <a:extLst>
              <a:ext uri="{FF2B5EF4-FFF2-40B4-BE49-F238E27FC236}">
                <a16:creationId xmlns:a16="http://schemas.microsoft.com/office/drawing/2014/main" id="{513418D9-701B-AD57-3B74-425C2D079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11" y="3358859"/>
            <a:ext cx="2814362" cy="2814362"/>
          </a:xfrm>
          <a:prstGeom prst="rect">
            <a:avLst/>
          </a:prstGeom>
        </p:spPr>
      </p:pic>
      <p:pic>
        <p:nvPicPr>
          <p:cNvPr id="9" name="Grafikk 8" descr="Vanner plante kontur">
            <a:extLst>
              <a:ext uri="{FF2B5EF4-FFF2-40B4-BE49-F238E27FC236}">
                <a16:creationId xmlns:a16="http://schemas.microsoft.com/office/drawing/2014/main" id="{21188845-C5C4-FF5A-3427-94B23BC55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2492" y="2444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9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5D817C-28E8-1D79-AAE9-9B28F82A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90" y="1122363"/>
            <a:ext cx="5127810" cy="2387600"/>
          </a:xfrm>
        </p:spPr>
        <p:txBody>
          <a:bodyPr anchor="b">
            <a:normAutofit/>
          </a:bodyPr>
          <a:lstStyle/>
          <a:p>
            <a:r>
              <a:rPr lang="nb-NO" dirty="0"/>
              <a:t>Takk for meg!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A7E2F57-DFBF-8FD4-62AD-5291B25E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289" y="3945693"/>
            <a:ext cx="5152663" cy="898526"/>
          </a:xfrm>
        </p:spPr>
        <p:txBody>
          <a:bodyPr/>
          <a:lstStyle/>
          <a:p>
            <a:r>
              <a:rPr lang="en-US" dirty="0"/>
              <a:t>Send </a:t>
            </a:r>
            <a:r>
              <a:rPr lang="en-US" dirty="0" err="1"/>
              <a:t>gjerne</a:t>
            </a:r>
            <a:r>
              <a:rPr lang="en-US" dirty="0"/>
              <a:t>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e-post gunvor.ytterstad@statsforvalteren.no</a:t>
            </a:r>
          </a:p>
        </p:txBody>
      </p:sp>
      <p:pic>
        <p:nvPicPr>
          <p:cNvPr id="4" name="Bilde 3" descr="Flyfoto av grønne tretopper">
            <a:extLst>
              <a:ext uri="{FF2B5EF4-FFF2-40B4-BE49-F238E27FC236}">
                <a16:creationId xmlns:a16="http://schemas.microsoft.com/office/drawing/2014/main" id="{6E525808-5303-017D-8F0B-CAC6DDA5F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7686" b="2"/>
          <a:stretch/>
        </p:blipFill>
        <p:spPr>
          <a:xfrm>
            <a:off x="6561608" y="0"/>
            <a:ext cx="5630392" cy="5219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D6ED65C-217D-735A-4B46-4A92638B9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</p:spPr>
        <p:txBody>
          <a:bodyPr/>
          <a:lstStyle/>
          <a:p>
            <a:pPr>
              <a:spcAft>
                <a:spcPts val="600"/>
              </a:spcAft>
            </a:pPr>
            <a:fld id="{20CAE16B-463B-4D9A-B532-D4D0B4862104}" type="datetime1">
              <a:rPr lang="nb-NO" smtClean="0"/>
              <a:pPr>
                <a:spcAft>
                  <a:spcPts val="600"/>
                </a:spcAft>
              </a:pPr>
              <a:t>05.03.2024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28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42DE89-4D80-6E77-E3E4-9C23CF77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55" y="760309"/>
            <a:ext cx="10080625" cy="1077209"/>
          </a:xfrm>
        </p:spPr>
        <p:txBody>
          <a:bodyPr/>
          <a:lstStyle/>
          <a:p>
            <a:r>
              <a:rPr lang="nb-NO" dirty="0"/>
              <a:t>Juridisk utgangspunkt - byggesaksdelen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0B292F-27FA-616F-0864-A61AF15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79" y="2141238"/>
            <a:ext cx="9013209" cy="4144259"/>
          </a:xfrm>
        </p:spPr>
        <p:txBody>
          <a:bodyPr/>
          <a:lstStyle/>
          <a:p>
            <a:pPr marL="457200" lvl="1" indent="0">
              <a:buNone/>
            </a:pPr>
            <a:endParaRPr lang="nb-NO" sz="1800" dirty="0"/>
          </a:p>
          <a:p>
            <a:pPr lvl="1"/>
            <a:r>
              <a:rPr lang="nb-NO" sz="1800" dirty="0"/>
              <a:t>§ 20-1 bokstav l.</a:t>
            </a:r>
          </a:p>
          <a:p>
            <a:pPr marL="457200" lvl="1" indent="0">
              <a:buNone/>
            </a:pPr>
            <a:r>
              <a:rPr lang="nb-NO" sz="1800" dirty="0"/>
              <a:t> «</a:t>
            </a:r>
            <a:r>
              <a:rPr lang="nb-NO" sz="1800" b="1" dirty="0">
                <a:solidFill>
                  <a:srgbClr val="FF0000"/>
                </a:solidFill>
              </a:rPr>
              <a:t>anlegg av veg</a:t>
            </a:r>
            <a:r>
              <a:rPr lang="nb-NO" sz="1800" dirty="0"/>
              <a:t>, parkeringsplass og landingsplass» omfattes av byggesaksbestemmelsene</a:t>
            </a:r>
          </a:p>
          <a:p>
            <a:pPr lvl="1"/>
            <a:endParaRPr lang="nb-NO" sz="1800" dirty="0"/>
          </a:p>
          <a:p>
            <a:pPr lvl="2"/>
            <a:r>
              <a:rPr lang="nb-NO" sz="1600" dirty="0"/>
              <a:t>§ 20-6 angir unntak for tiltak som blir «tilfredsstillende behandlet etter andre lover»</a:t>
            </a:r>
          </a:p>
          <a:p>
            <a:pPr lvl="1"/>
            <a:endParaRPr lang="nb-NO" sz="1800" dirty="0"/>
          </a:p>
          <a:p>
            <a:pPr lvl="2"/>
            <a:r>
              <a:rPr lang="nb-NO" sz="1600" dirty="0"/>
              <a:t>Byggesaksforskriften § 4-3 bokstav e. gir unntak for</a:t>
            </a:r>
          </a:p>
          <a:p>
            <a:pPr marL="457200" lvl="1" indent="0">
              <a:buNone/>
            </a:pPr>
            <a:r>
              <a:rPr lang="nb-NO" sz="1800" dirty="0"/>
              <a:t>	«</a:t>
            </a:r>
            <a:r>
              <a:rPr lang="nb-NO" sz="2400" b="1" dirty="0">
                <a:solidFill>
                  <a:srgbClr val="00B050"/>
                </a:solidFill>
              </a:rPr>
              <a:t>Landbruksveier som er </a:t>
            </a:r>
            <a:r>
              <a:rPr lang="nb-NO" sz="2400" b="1" u="sng" dirty="0">
                <a:solidFill>
                  <a:srgbClr val="00B050"/>
                </a:solidFill>
              </a:rPr>
              <a:t>godkjent</a:t>
            </a:r>
            <a:r>
              <a:rPr lang="nb-NO" sz="1800" dirty="0"/>
              <a:t>» etter landbruksvegforskriften </a:t>
            </a:r>
          </a:p>
          <a:p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Grafikk 4" descr="Vei kontur">
            <a:extLst>
              <a:ext uri="{FF2B5EF4-FFF2-40B4-BE49-F238E27FC236}">
                <a16:creationId xmlns:a16="http://schemas.microsoft.com/office/drawing/2014/main" id="{5A9D2AF3-BDE1-992B-28DC-06B72C3D3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8591" y="2897579"/>
            <a:ext cx="2063933" cy="2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42DE89-4D80-6E77-E3E4-9C23CF77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NB! Krav om «godkjent» landbruksveg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0B292F-27FA-616F-0864-A61AF15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02" y="2188739"/>
            <a:ext cx="8371546" cy="4144259"/>
          </a:xfrm>
        </p:spPr>
        <p:txBody>
          <a:bodyPr/>
          <a:lstStyle/>
          <a:p>
            <a:pPr lvl="1"/>
            <a:r>
              <a:rPr lang="nb-NO" dirty="0"/>
              <a:t>Søknad om landbruksveg er bare </a:t>
            </a:r>
            <a:r>
              <a:rPr lang="nb-NO" b="1" dirty="0">
                <a:solidFill>
                  <a:srgbClr val="00B050"/>
                </a:solidFill>
              </a:rPr>
              <a:t>GODKJENT</a:t>
            </a:r>
            <a:r>
              <a:rPr lang="nb-NO" dirty="0"/>
              <a:t> når kommunen har saksbehandlet søknaden etter landbruksveiforskriften og gitt tillatelse </a:t>
            </a:r>
          </a:p>
          <a:p>
            <a:pPr lvl="1"/>
            <a:endParaRPr lang="nb-NO" dirty="0"/>
          </a:p>
          <a:p>
            <a:pPr lvl="2"/>
            <a:r>
              <a:rPr lang="nb-NO" dirty="0"/>
              <a:t>Hvis søknad må </a:t>
            </a:r>
            <a:r>
              <a:rPr lang="nb-NO" b="1" dirty="0">
                <a:solidFill>
                  <a:srgbClr val="C00000"/>
                </a:solidFill>
              </a:rPr>
              <a:t>avvises</a:t>
            </a:r>
            <a:r>
              <a:rPr lang="nb-NO" dirty="0"/>
              <a:t> fordi landbruksveiforskriften ikke gjelder, må søker eventuelt søke etter PBL</a:t>
            </a:r>
          </a:p>
          <a:p>
            <a:pPr lvl="2"/>
            <a:endParaRPr lang="nb-NO" dirty="0"/>
          </a:p>
          <a:p>
            <a:pPr lvl="2"/>
            <a:r>
              <a:rPr lang="nb-NO" dirty="0"/>
              <a:t>Dette gjelder også der </a:t>
            </a:r>
            <a:r>
              <a:rPr lang="nb-NO" b="1" dirty="0">
                <a:solidFill>
                  <a:srgbClr val="00B050"/>
                </a:solidFill>
              </a:rPr>
              <a:t>landbruksveiforskriften gjelder</a:t>
            </a:r>
            <a:r>
              <a:rPr lang="nb-NO" dirty="0"/>
              <a:t>, men søknad </a:t>
            </a:r>
            <a:r>
              <a:rPr lang="nb-NO" b="1" dirty="0">
                <a:solidFill>
                  <a:srgbClr val="C00000"/>
                </a:solidFill>
              </a:rPr>
              <a:t>avslås</a:t>
            </a:r>
            <a:r>
              <a:rPr lang="nb-NO" dirty="0"/>
              <a:t> på grunn av </a:t>
            </a:r>
          </a:p>
          <a:p>
            <a:pPr lvl="3"/>
            <a:r>
              <a:rPr lang="nb-NO" dirty="0"/>
              <a:t>konsekvenser for miljøverdier</a:t>
            </a:r>
          </a:p>
          <a:p>
            <a:pPr lvl="3"/>
            <a:r>
              <a:rPr lang="nb-NO" dirty="0"/>
              <a:t>fare for flom, erosjon og løsmasseskred</a:t>
            </a:r>
          </a:p>
          <a:p>
            <a:pPr lvl="3"/>
            <a:r>
              <a:rPr lang="nb-NO" dirty="0"/>
              <a:t>dårlig helhetsløsning</a:t>
            </a:r>
          </a:p>
          <a:p>
            <a:pPr lvl="3"/>
            <a:r>
              <a:rPr lang="nb-NO" dirty="0"/>
              <a:t>ressursene kan ikke brukes på rasjonell og regningssvarende måte</a:t>
            </a:r>
          </a:p>
          <a:p>
            <a:pPr lvl="3"/>
            <a:endParaRPr lang="nb-NO" dirty="0"/>
          </a:p>
          <a:p>
            <a:pPr marL="1371600" lvl="3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Grafikk 4" descr="kontroll av innboks kontur">
            <a:extLst>
              <a:ext uri="{FF2B5EF4-FFF2-40B4-BE49-F238E27FC236}">
                <a16:creationId xmlns:a16="http://schemas.microsoft.com/office/drawing/2014/main" id="{20162CF4-CE0B-D2F3-39CD-5108E7005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148" y="2075213"/>
            <a:ext cx="914400" cy="914400"/>
          </a:xfrm>
          <a:prstGeom prst="rect">
            <a:avLst/>
          </a:prstGeom>
        </p:spPr>
      </p:pic>
      <p:pic>
        <p:nvPicPr>
          <p:cNvPr id="7" name="Grafikk 6" descr="Tommel ned kontur">
            <a:extLst>
              <a:ext uri="{FF2B5EF4-FFF2-40B4-BE49-F238E27FC236}">
                <a16:creationId xmlns:a16="http://schemas.microsoft.com/office/drawing/2014/main" id="{936E307C-3FF6-1B28-E88A-7F795EBB4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148" y="3818513"/>
            <a:ext cx="1177636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8F632D-DC84-E1B0-0958-0665A755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gjelder landbruksvegforskriften?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BAB58C-6958-6DD3-74B8-158A1C8F0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§ 1-3 første ledd angir to absolutte vilkår</a:t>
            </a:r>
          </a:p>
          <a:p>
            <a:pPr marL="914400" lvl="1" indent="-457200">
              <a:buAutoNum type="arabicParenR"/>
            </a:pPr>
            <a:r>
              <a:rPr lang="nb-NO" dirty="0"/>
              <a:t>Landbruksvei nødvendig for landbruksvirksomhet</a:t>
            </a:r>
          </a:p>
          <a:p>
            <a:pPr marL="914400" lvl="1" indent="-457200">
              <a:buAutoNum type="arabicParenR"/>
            </a:pPr>
            <a:r>
              <a:rPr lang="nb-NO" dirty="0"/>
              <a:t>Landbruksvirksomheten må utgjøre hovedformålet </a:t>
            </a:r>
          </a:p>
          <a:p>
            <a:pPr marL="914400" lvl="1" indent="-457200">
              <a:buAutoNum type="arabicParenR"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«Denne forskriften omfatter nybygging og ombygging av </a:t>
            </a:r>
            <a:r>
              <a:rPr lang="nb-NO" b="1" u="sng" dirty="0"/>
              <a:t>landbruksveier</a:t>
            </a:r>
            <a:r>
              <a:rPr lang="nb-NO" dirty="0"/>
              <a:t>, hvor </a:t>
            </a:r>
            <a:r>
              <a:rPr lang="nb-NO" b="1" u="sng" dirty="0"/>
              <a:t>landbruksvirksomhet utgjør hovedformålet</a:t>
            </a:r>
            <a:r>
              <a:rPr lang="nb-NO" dirty="0"/>
              <a:t>»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F0335BD5-C03D-C551-186F-FF57732C8EE5}"/>
              </a:ext>
            </a:extLst>
          </p:cNvPr>
          <p:cNvSpPr/>
          <p:nvPr/>
        </p:nvSpPr>
        <p:spPr>
          <a:xfrm>
            <a:off x="1055687" y="4371300"/>
            <a:ext cx="4490090" cy="2152601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  <a:latin typeface="+mj-lt"/>
              </a:rPr>
              <a:t>Andre vilkår: </a:t>
            </a:r>
          </a:p>
          <a:p>
            <a:pPr algn="ctr"/>
            <a:r>
              <a:rPr lang="nb-NO" sz="1600" b="1" dirty="0">
                <a:solidFill>
                  <a:schemeClr val="tx1"/>
                </a:solidFill>
                <a:latin typeface="+mj-lt"/>
              </a:rPr>
              <a:t>§ 1-2 b</a:t>
            </a:r>
            <a:r>
              <a:rPr lang="nb-NO" sz="1600" dirty="0">
                <a:solidFill>
                  <a:schemeClr val="tx1"/>
                </a:solidFill>
                <a:latin typeface="+mj-lt"/>
              </a:rPr>
              <a:t>: jordbruk- og skogbruk, herunder gårdstilknyttet næringsvirksomhet basert på gårdens ressursgrunnlag må være over 50 %</a:t>
            </a:r>
          </a:p>
        </p:txBody>
      </p:sp>
      <p:sp>
        <p:nvSpPr>
          <p:cNvPr id="5" name="Bildeforklaring: pil opp 4">
            <a:extLst>
              <a:ext uri="{FF2B5EF4-FFF2-40B4-BE49-F238E27FC236}">
                <a16:creationId xmlns:a16="http://schemas.microsoft.com/office/drawing/2014/main" id="{BB5DD610-CFDE-5BD6-3173-1AB32B04F523}"/>
              </a:ext>
            </a:extLst>
          </p:cNvPr>
          <p:cNvSpPr/>
          <p:nvPr/>
        </p:nvSpPr>
        <p:spPr>
          <a:xfrm>
            <a:off x="6816437" y="4076007"/>
            <a:ext cx="3437905" cy="2152600"/>
          </a:xfrm>
          <a:prstGeom prst="upArrowCallout">
            <a:avLst/>
          </a:prstGeom>
          <a:solidFill>
            <a:srgbClr val="E4F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  <a:latin typeface="+mj-lt"/>
              </a:rPr>
              <a:t>Første vilkår:</a:t>
            </a:r>
          </a:p>
          <a:p>
            <a:pPr algn="ctr"/>
            <a:r>
              <a:rPr lang="nb-NO" sz="1600" b="1" dirty="0">
                <a:solidFill>
                  <a:schemeClr val="tx1"/>
                </a:solidFill>
                <a:latin typeface="+mj-lt"/>
              </a:rPr>
              <a:t>§ 1- 2 a</a:t>
            </a:r>
            <a:r>
              <a:rPr lang="nb-NO" sz="1600" dirty="0">
                <a:solidFill>
                  <a:schemeClr val="tx1"/>
                </a:solidFill>
                <a:latin typeface="+mj-lt"/>
              </a:rPr>
              <a:t>: Bilveier, traktorveier (jf. normaler) og enklere veier som er </a:t>
            </a:r>
            <a:r>
              <a:rPr lang="nb-NO" sz="1600" u="sng" dirty="0">
                <a:solidFill>
                  <a:schemeClr val="tx1"/>
                </a:solidFill>
                <a:latin typeface="+mj-lt"/>
              </a:rPr>
              <a:t>nødvendig </a:t>
            </a:r>
            <a:r>
              <a:rPr lang="nb-NO" sz="1600" dirty="0">
                <a:solidFill>
                  <a:schemeClr val="tx1"/>
                </a:solidFill>
                <a:latin typeface="+mj-lt"/>
              </a:rPr>
              <a:t>for landbruksvirksomhet</a:t>
            </a:r>
          </a:p>
        </p:txBody>
      </p:sp>
    </p:spTree>
    <p:extLst>
      <p:ext uri="{BB962C8B-B14F-4D97-AF65-F5344CB8AC3E}">
        <p14:creationId xmlns:p14="http://schemas.microsoft.com/office/powerpoint/2010/main" val="371577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06830B-F7E9-E098-4AE6-BE3CBE84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Nødvendig for landbruksvirksomhet?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5F8A6-AE5C-63AD-7AD0-60C091E67C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800" dirty="0"/>
              <a:t>Ordlyden i forskriften gir liten veiledning</a:t>
            </a:r>
          </a:p>
          <a:p>
            <a:r>
              <a:rPr lang="nb-NO" sz="1800" dirty="0"/>
              <a:t>Kommentarrundskrivet </a:t>
            </a:r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/>
          </a:p>
          <a:p>
            <a:r>
              <a:rPr lang="nb-NO" sz="1800" dirty="0"/>
              <a:t>Vegen må falle inn under LNF-formålet for å være en landbruksveg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FFF2353-465E-4978-3FE7-741799093A8F}"/>
              </a:ext>
            </a:extLst>
          </p:cNvPr>
          <p:cNvSpPr txBox="1"/>
          <p:nvPr/>
        </p:nvSpPr>
        <p:spPr>
          <a:xfrm>
            <a:off x="1274618" y="2998519"/>
            <a:ext cx="9642763" cy="1754326"/>
          </a:xfrm>
          <a:prstGeom prst="rect">
            <a:avLst/>
          </a:prstGeom>
          <a:solidFill>
            <a:srgbClr val="E4F9C9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«Hvis en vei er nødvendig av hensyn til driften av gården og utnyttelse av ressursene på eiendommen er den å oppfatte som landbruksvei og landbruksveiforskriften gjelder.» 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«Landbruksområder vises som landbruks-, natur,- og friluftsområder (LNF) i kommuneplanene. Det som klart faller innenfor landbruksvirksomhet er produksjoner som melk, kjøttfe, kylling, egg, gris, geit, sau, pels, korn, gras og skog.» </a:t>
            </a:r>
          </a:p>
        </p:txBody>
      </p:sp>
    </p:spTree>
    <p:extLst>
      <p:ext uri="{BB962C8B-B14F-4D97-AF65-F5344CB8AC3E}">
        <p14:creationId xmlns:p14="http://schemas.microsoft.com/office/powerpoint/2010/main" val="330011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863BCA-675E-DC13-76BE-9B02C0F6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Nødvendig for landbruksvirksomhet?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7D5E97-9CA5-C938-12AC-163201C54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2129362"/>
            <a:ext cx="6144843" cy="4144259"/>
          </a:xfrm>
        </p:spPr>
        <p:txBody>
          <a:bodyPr/>
          <a:lstStyle/>
          <a:p>
            <a:r>
              <a:rPr lang="nb-NO" dirty="0"/>
              <a:t>Veilederen «Garden som ressurs» (tidligere Landbruk Pluss) gir føringer for når et tiltak inngår i LNF-kategorien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NB! Krav om «næringsmessig landbruk»</a:t>
            </a:r>
          </a:p>
          <a:p>
            <a:pPr lvl="1"/>
            <a:r>
              <a:rPr lang="nb-NO" dirty="0"/>
              <a:t>Jordbruk, skogbruk eller gårdstilknyttet næringsvirksomhet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70A63D9-5F40-BC0B-CFCE-C0C64E3E4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46" y="2129362"/>
            <a:ext cx="4156364" cy="46417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9FA3F2-4E79-90F1-DA28-2DF0B2410B67}"/>
              </a:ext>
            </a:extLst>
          </p:cNvPr>
          <p:cNvSpPr txBox="1"/>
          <p:nvPr/>
        </p:nvSpPr>
        <p:spPr>
          <a:xfrm>
            <a:off x="1123525" y="3429000"/>
            <a:ext cx="6012872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LNF omfatter «areal for landbruk, natur og friluftsliv og reindrift der det bare er tillatt å oppføre bygninger eller iverksette anlegg eller </a:t>
            </a:r>
            <a:r>
              <a:rPr lang="nb-NO" u="sng" dirty="0">
                <a:latin typeface="+mj-lt"/>
              </a:rPr>
              <a:t>andre tiltak som er nødvendige for næringsmessig landbruk</a:t>
            </a:r>
            <a:r>
              <a:rPr lang="nb-NO" dirty="0"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6296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37023E-AA71-207F-5E67-5794D162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19" y="807811"/>
            <a:ext cx="10080625" cy="1077209"/>
          </a:xfrm>
        </p:spPr>
        <p:txBody>
          <a:bodyPr/>
          <a:lstStyle/>
          <a:p>
            <a:r>
              <a:rPr lang="nb-NO" dirty="0"/>
              <a:t>Gårdstilknyttet næringsvirksomhet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A9E3C9-75D5-1319-6E0C-A440DAA5D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032" y="2129363"/>
            <a:ext cx="10253706" cy="1451048"/>
          </a:xfrm>
        </p:spPr>
        <p:txBody>
          <a:bodyPr/>
          <a:lstStyle/>
          <a:p>
            <a:pPr marL="914400" lvl="2" indent="0">
              <a:buNone/>
            </a:pPr>
            <a:endParaRPr lang="nb-NO" dirty="0"/>
          </a:p>
          <a:p>
            <a:pPr lvl="1"/>
            <a:r>
              <a:rPr lang="nb-NO" dirty="0"/>
              <a:t>«Gårdstilknyttet næringsvirksomhet» er næringsvirksomhet som drives på den enkelte gård og er basert på gårdens eget ressursgrunnlag som driftsenhet</a:t>
            </a:r>
          </a:p>
          <a:p>
            <a:pPr lvl="1"/>
            <a:r>
              <a:rPr lang="nb-NO" dirty="0"/>
              <a:t>Må komme som et </a:t>
            </a:r>
            <a:r>
              <a:rPr lang="nb-NO" b="1" u="sng" dirty="0"/>
              <a:t>tillegg og supplement til en ellers igangværende landbruksdrift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A33CA8E-D4B8-8BE6-5E82-7CABB07FB7BF}"/>
              </a:ext>
            </a:extLst>
          </p:cNvPr>
          <p:cNvSpPr txBox="1"/>
          <p:nvPr/>
        </p:nvSpPr>
        <p:spPr>
          <a:xfrm>
            <a:off x="1426027" y="3816851"/>
            <a:ext cx="393667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  <a:latin typeface="+mj-lt"/>
              </a:rPr>
              <a:t>Må ha en </a:t>
            </a:r>
            <a:r>
              <a:rPr lang="nb-NO" u="sng" dirty="0">
                <a:solidFill>
                  <a:schemeClr val="tx1"/>
                </a:solidFill>
                <a:latin typeface="+mj-lt"/>
              </a:rPr>
              <a:t>hovednæring</a:t>
            </a:r>
            <a:r>
              <a:rPr lang="nb-NO" dirty="0">
                <a:solidFill>
                  <a:schemeClr val="tx1"/>
                </a:solidFill>
                <a:latin typeface="+mj-lt"/>
              </a:rPr>
              <a:t> som er landbruksvirksomhet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	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A5E7745-E270-8F48-49CA-0A75215BFC45}"/>
              </a:ext>
            </a:extLst>
          </p:cNvPr>
          <p:cNvSpPr txBox="1"/>
          <p:nvPr/>
        </p:nvSpPr>
        <p:spPr>
          <a:xfrm>
            <a:off x="6652984" y="3808276"/>
            <a:ext cx="516296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Tilleggsnæring på gården basert på gårdens ressurser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Inntekter fra jakt, fiske på gården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Utleie av bygninger på gården deler av året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Mindre </a:t>
            </a:r>
            <a:r>
              <a:rPr lang="nb-NO" dirty="0" err="1">
                <a:latin typeface="+mj-lt"/>
              </a:rPr>
              <a:t>rideanlegg</a:t>
            </a:r>
            <a:r>
              <a:rPr lang="nb-NO" dirty="0">
                <a:latin typeface="+mj-lt"/>
              </a:rPr>
              <a:t> på gården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latin typeface="+mj-lt"/>
              </a:rPr>
              <a:t>Vektshus</a:t>
            </a:r>
            <a:r>
              <a:rPr lang="nb-NO" dirty="0">
                <a:latin typeface="+mj-lt"/>
              </a:rPr>
              <a:t> til salg av egne produkter fra gården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Gardsbutikk hvis salg av gardens produkter</a:t>
            </a:r>
          </a:p>
          <a:p>
            <a:endParaRPr lang="nb-NO" dirty="0">
              <a:latin typeface="+mj-l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B078B20-8E96-97C6-F3F1-E5D8B82B4B47}"/>
              </a:ext>
            </a:extLst>
          </p:cNvPr>
          <p:cNvSpPr txBox="1"/>
          <p:nvPr/>
        </p:nvSpPr>
        <p:spPr>
          <a:xfrm>
            <a:off x="1426026" y="5123611"/>
            <a:ext cx="393667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  <a:latin typeface="+mj-lt"/>
              </a:rPr>
              <a:t>Faller utenfor hvis </a:t>
            </a:r>
            <a:r>
              <a:rPr lang="nb-NO" u="sng">
                <a:solidFill>
                  <a:schemeClr val="tx1"/>
                </a:solidFill>
                <a:latin typeface="+mj-lt"/>
              </a:rPr>
              <a:t>hovednæring</a:t>
            </a:r>
            <a:r>
              <a:rPr lang="nb-NO">
                <a:solidFill>
                  <a:schemeClr val="tx1"/>
                </a:solidFill>
                <a:latin typeface="+mj-lt"/>
              </a:rPr>
              <a:t> er</a:t>
            </a:r>
            <a:endParaRPr lang="nb-NO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  <a:latin typeface="+mj-lt"/>
              </a:rPr>
              <a:t>besøksgård, turisme, dyrepensjonat, gartneri, hestesenter, </a:t>
            </a:r>
            <a:r>
              <a:rPr lang="nb-NO" dirty="0" err="1">
                <a:solidFill>
                  <a:schemeClr val="tx1"/>
                </a:solidFill>
                <a:latin typeface="+mj-lt"/>
              </a:rPr>
              <a:t>rideanlegg</a:t>
            </a:r>
            <a:r>
              <a:rPr lang="nb-NO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>
                <a:latin typeface="+mj-lt"/>
              </a:rPr>
              <a:t>	</a:t>
            </a:r>
          </a:p>
        </p:txBody>
      </p:sp>
      <p:sp>
        <p:nvSpPr>
          <p:cNvPr id="9" name="Kors 8">
            <a:extLst>
              <a:ext uri="{FF2B5EF4-FFF2-40B4-BE49-F238E27FC236}">
                <a16:creationId xmlns:a16="http://schemas.microsoft.com/office/drawing/2014/main" id="{44051BB6-E5F4-1551-0EB7-6C46D8B3F159}"/>
              </a:ext>
            </a:extLst>
          </p:cNvPr>
          <p:cNvSpPr/>
          <p:nvPr/>
        </p:nvSpPr>
        <p:spPr>
          <a:xfrm>
            <a:off x="5723410" y="4061683"/>
            <a:ext cx="670956" cy="645225"/>
          </a:xfrm>
          <a:prstGeom prst="plus">
            <a:avLst>
              <a:gd name="adj" fmla="val 37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Grafikk 12" descr="Sau med heldekkende fyll">
            <a:extLst>
              <a:ext uri="{FF2B5EF4-FFF2-40B4-BE49-F238E27FC236}">
                <a16:creationId xmlns:a16="http://schemas.microsoft.com/office/drawing/2014/main" id="{643A8E3A-486C-7377-9602-C5F49E13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8700" y="4506121"/>
            <a:ext cx="511059" cy="511059"/>
          </a:xfrm>
          <a:prstGeom prst="rect">
            <a:avLst/>
          </a:prstGeom>
        </p:spPr>
      </p:pic>
      <p:pic>
        <p:nvPicPr>
          <p:cNvPr id="15" name="Grafikk 14" descr="Gris med heldekkende fyll">
            <a:extLst>
              <a:ext uri="{FF2B5EF4-FFF2-40B4-BE49-F238E27FC236}">
                <a16:creationId xmlns:a16="http://schemas.microsoft.com/office/drawing/2014/main" id="{48911ABA-A9D4-8B0B-4202-0D0650652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8398" y="4453164"/>
            <a:ext cx="592793" cy="592793"/>
          </a:xfrm>
          <a:prstGeom prst="rect">
            <a:avLst/>
          </a:prstGeom>
        </p:spPr>
      </p:pic>
      <p:pic>
        <p:nvPicPr>
          <p:cNvPr id="17" name="Grafikk 16" descr="Ku med heldekkende fyll">
            <a:extLst>
              <a:ext uri="{FF2B5EF4-FFF2-40B4-BE49-F238E27FC236}">
                <a16:creationId xmlns:a16="http://schemas.microsoft.com/office/drawing/2014/main" id="{ED5D1EF6-7C6F-A492-0A51-F24D897C8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9933" y="4489083"/>
            <a:ext cx="520956" cy="520956"/>
          </a:xfrm>
          <a:prstGeom prst="rect">
            <a:avLst/>
          </a:prstGeom>
        </p:spPr>
      </p:pic>
      <p:pic>
        <p:nvPicPr>
          <p:cNvPr id="19" name="Grafikk 18" descr="Avlinger med heldekkende fyll">
            <a:extLst>
              <a:ext uri="{FF2B5EF4-FFF2-40B4-BE49-F238E27FC236}">
                <a16:creationId xmlns:a16="http://schemas.microsoft.com/office/drawing/2014/main" id="{B39F28A9-3672-9CAD-BC1D-0B74DADE0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7268" y="4451379"/>
            <a:ext cx="511059" cy="511059"/>
          </a:xfrm>
          <a:prstGeom prst="rect">
            <a:avLst/>
          </a:prstGeom>
        </p:spPr>
      </p:pic>
      <p:pic>
        <p:nvPicPr>
          <p:cNvPr id="21" name="Grafikk 20" descr="Skogsmotiv med heldekkende fyll">
            <a:extLst>
              <a:ext uri="{FF2B5EF4-FFF2-40B4-BE49-F238E27FC236}">
                <a16:creationId xmlns:a16="http://schemas.microsoft.com/office/drawing/2014/main" id="{752BDF93-706E-40EA-CA6C-A2B28C246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5799" y="4242002"/>
            <a:ext cx="720436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r Powerpointmal.potx" id="{6E3B16AF-C9E4-4881-BD23-D5AF60010983}" vid="{A39401B1-261D-4E39-9B0F-C9ECCB0B16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SFmr Powerpointmal</Template>
  <TotalTime>4014</TotalTime>
  <Words>3019</Words>
  <Application>Microsoft Office PowerPoint</Application>
  <PresentationFormat>Widescreen</PresentationFormat>
  <Paragraphs>404</Paragraphs>
  <Slides>31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</vt:lpstr>
      <vt:lpstr>Open Sans SemiBold</vt:lpstr>
      <vt:lpstr>Office-tema</vt:lpstr>
      <vt:lpstr>PowerPoint-presentasjon</vt:lpstr>
      <vt:lpstr>Tema </vt:lpstr>
      <vt:lpstr>Forholdet til plan- og bygningsloven </vt:lpstr>
      <vt:lpstr>Juridisk utgangspunkt - byggesaksdelen </vt:lpstr>
      <vt:lpstr>NB! Krav om «godkjent» landbruksveg</vt:lpstr>
      <vt:lpstr>Når gjelder landbruksvegforskriften? </vt:lpstr>
      <vt:lpstr>Nødvendig for landbruksvirksomhet? </vt:lpstr>
      <vt:lpstr>Nødvendig for landbruksvirksomhet?</vt:lpstr>
      <vt:lpstr>Gårdstilknyttet næringsvirksomhet</vt:lpstr>
      <vt:lpstr>Overstiger næringsmessig landbruk 50%? </vt:lpstr>
      <vt:lpstr>Oppsummering lovvalg</vt:lpstr>
      <vt:lpstr>Juridisk utgangspunkt – plandelen </vt:lpstr>
      <vt:lpstr>Krav om reguleringsplan – pbl. § 12-1 (3)</vt:lpstr>
      <vt:lpstr>Krav om reguleringsplan – pbl. § 12-1 (3)</vt:lpstr>
      <vt:lpstr>Ulovlighetsoppfølging – utgangspunkt</vt:lpstr>
      <vt:lpstr>Ulovlighetsoppfølging – tidligere praksis</vt:lpstr>
      <vt:lpstr>Tidligere praksis – søknad mangler</vt:lpstr>
      <vt:lpstr>Ny praksis fra LMD – sak fra Bergen </vt:lpstr>
      <vt:lpstr>Nærmere om saken fra Bergen </vt:lpstr>
      <vt:lpstr>Departementets vurdering</vt:lpstr>
      <vt:lpstr>Departementets vurdering</vt:lpstr>
      <vt:lpstr>Konsekvenser av ny praksis</vt:lpstr>
      <vt:lpstr>Konsekvenser av ny praksis </vt:lpstr>
      <vt:lpstr>Konsekvenser av ny praksis </vt:lpstr>
      <vt:lpstr>Konsekvenser av ny praksis </vt:lpstr>
      <vt:lpstr>Ulovlighetsoppfølgingen – ny praksis</vt:lpstr>
      <vt:lpstr>Endring i bærekraftforskriften </vt:lpstr>
      <vt:lpstr>Endring i bærekraftforskriften </vt:lpstr>
      <vt:lpstr>Endring i bærekraftforskriften </vt:lpstr>
      <vt:lpstr>Endring i bærekraftforskriften </vt:lpstr>
      <vt:lpstr>Takk for meg!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Ytterstad, Gunvor Fossholt</dc:creator>
  <dc:description>Powerpointmal for Statsforvaltaren i Møre og Romsdal.</dc:description>
  <cp:lastModifiedBy>Ytterstad, Gunvor Fossholt</cp:lastModifiedBy>
  <cp:revision>54</cp:revision>
  <cp:lastPrinted>2022-05-03T06:35:17Z</cp:lastPrinted>
  <dcterms:created xsi:type="dcterms:W3CDTF">2021-04-30T07:00:20Z</dcterms:created>
  <dcterms:modified xsi:type="dcterms:W3CDTF">2024-03-05T14:55:26Z</dcterms:modified>
</cp:coreProperties>
</file>