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66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A20FE0-D10F-49F6-BC1C-2F0EB669EACC}" v="15" dt="2024-02-21T14:30:33.7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93" d="100"/>
          <a:sy n="93" d="100"/>
        </p:scale>
        <p:origin x="1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s Furnes Fjærli" userId="1b80dd34-14f2-48d1-9461-454666363376" providerId="ADAL" clId="{64A20FE0-D10F-49F6-BC1C-2F0EB669EACC}"/>
    <pc:docChg chg="undo custSel addSld delSld modSld sldOrd">
      <pc:chgData name="Andreas Furnes Fjærli" userId="1b80dd34-14f2-48d1-9461-454666363376" providerId="ADAL" clId="{64A20FE0-D10F-49F6-BC1C-2F0EB669EACC}" dt="2024-02-22T12:36:05.974" v="3403" actId="20577"/>
      <pc:docMkLst>
        <pc:docMk/>
      </pc:docMkLst>
      <pc:sldChg chg="modSp mod">
        <pc:chgData name="Andreas Furnes Fjærli" userId="1b80dd34-14f2-48d1-9461-454666363376" providerId="ADAL" clId="{64A20FE0-D10F-49F6-BC1C-2F0EB669EACC}" dt="2024-02-21T14:19:36.884" v="3073" actId="1076"/>
        <pc:sldMkLst>
          <pc:docMk/>
          <pc:sldMk cId="3888973371" sldId="256"/>
        </pc:sldMkLst>
        <pc:picChg chg="mod">
          <ac:chgData name="Andreas Furnes Fjærli" userId="1b80dd34-14f2-48d1-9461-454666363376" providerId="ADAL" clId="{64A20FE0-D10F-49F6-BC1C-2F0EB669EACC}" dt="2024-02-21T14:19:36.884" v="3073" actId="1076"/>
          <ac:picMkLst>
            <pc:docMk/>
            <pc:sldMk cId="3888973371" sldId="256"/>
            <ac:picMk id="6" creationId="{5A03F535-60BC-756E-A559-EE7F7A1A5419}"/>
          </ac:picMkLst>
        </pc:picChg>
      </pc:sldChg>
      <pc:sldChg chg="addSp delSp modSp mod">
        <pc:chgData name="Andreas Furnes Fjærli" userId="1b80dd34-14f2-48d1-9461-454666363376" providerId="ADAL" clId="{64A20FE0-D10F-49F6-BC1C-2F0EB669EACC}" dt="2024-02-21T14:32:59.821" v="3101" actId="1076"/>
        <pc:sldMkLst>
          <pc:docMk/>
          <pc:sldMk cId="1713017590" sldId="257"/>
        </pc:sldMkLst>
        <pc:spChg chg="mod">
          <ac:chgData name="Andreas Furnes Fjærli" userId="1b80dd34-14f2-48d1-9461-454666363376" providerId="ADAL" clId="{64A20FE0-D10F-49F6-BC1C-2F0EB669EACC}" dt="2024-02-21T14:19:03.364" v="3069" actId="20577"/>
          <ac:spMkLst>
            <pc:docMk/>
            <pc:sldMk cId="1713017590" sldId="257"/>
            <ac:spMk id="2" creationId="{DE0A00D2-76F6-84AB-BE29-88C2EF221EF8}"/>
          </ac:spMkLst>
        </pc:spChg>
        <pc:spChg chg="mod">
          <ac:chgData name="Andreas Furnes Fjærli" userId="1b80dd34-14f2-48d1-9461-454666363376" providerId="ADAL" clId="{64A20FE0-D10F-49F6-BC1C-2F0EB669EACC}" dt="2024-02-21T14:30:53.829" v="3092" actId="14100"/>
          <ac:spMkLst>
            <pc:docMk/>
            <pc:sldMk cId="1713017590" sldId="257"/>
            <ac:spMk id="3" creationId="{28A3EE2C-E102-D226-CFB7-00FB1D1513A3}"/>
          </ac:spMkLst>
        </pc:spChg>
        <pc:picChg chg="add del mod">
          <ac:chgData name="Andreas Furnes Fjærli" userId="1b80dd34-14f2-48d1-9461-454666363376" providerId="ADAL" clId="{64A20FE0-D10F-49F6-BC1C-2F0EB669EACC}" dt="2024-02-21T14:24:25.065" v="3078" actId="478"/>
          <ac:picMkLst>
            <pc:docMk/>
            <pc:sldMk cId="1713017590" sldId="257"/>
            <ac:picMk id="6" creationId="{404DA595-D0F6-0F4E-6AC8-709070E43C41}"/>
          </ac:picMkLst>
        </pc:picChg>
        <pc:picChg chg="add mod">
          <ac:chgData name="Andreas Furnes Fjærli" userId="1b80dd34-14f2-48d1-9461-454666363376" providerId="ADAL" clId="{64A20FE0-D10F-49F6-BC1C-2F0EB669EACC}" dt="2024-02-21T14:30:47.069" v="3090" actId="1076"/>
          <ac:picMkLst>
            <pc:docMk/>
            <pc:sldMk cId="1713017590" sldId="257"/>
            <ac:picMk id="8" creationId="{D26A7B76-EA0C-8C60-74BD-39285C4AF43A}"/>
          </ac:picMkLst>
        </pc:picChg>
        <pc:picChg chg="add del">
          <ac:chgData name="Andreas Furnes Fjærli" userId="1b80dd34-14f2-48d1-9461-454666363376" providerId="ADAL" clId="{64A20FE0-D10F-49F6-BC1C-2F0EB669EACC}" dt="2024-02-21T14:30:03.037" v="3087" actId="478"/>
          <ac:picMkLst>
            <pc:docMk/>
            <pc:sldMk cId="1713017590" sldId="257"/>
            <ac:picMk id="9" creationId="{3279BEF5-208F-0557-BCEF-3026B3B90BB2}"/>
          </ac:picMkLst>
        </pc:picChg>
        <pc:picChg chg="add del mod">
          <ac:chgData name="Andreas Furnes Fjærli" userId="1b80dd34-14f2-48d1-9461-454666363376" providerId="ADAL" clId="{64A20FE0-D10F-49F6-BC1C-2F0EB669EACC}" dt="2024-02-21T14:32:06.823" v="3093" actId="478"/>
          <ac:picMkLst>
            <pc:docMk/>
            <pc:sldMk cId="1713017590" sldId="257"/>
            <ac:picMk id="10" creationId="{1B42DC07-AEA1-C20B-D87B-2D6BEBD0A1D2}"/>
          </ac:picMkLst>
        </pc:picChg>
        <pc:picChg chg="add mod">
          <ac:chgData name="Andreas Furnes Fjærli" userId="1b80dd34-14f2-48d1-9461-454666363376" providerId="ADAL" clId="{64A20FE0-D10F-49F6-BC1C-2F0EB669EACC}" dt="2024-02-21T14:32:59.821" v="3101" actId="1076"/>
          <ac:picMkLst>
            <pc:docMk/>
            <pc:sldMk cId="1713017590" sldId="257"/>
            <ac:picMk id="12" creationId="{953DAF6B-9651-7CCF-87ED-988F11C3B8A4}"/>
          </ac:picMkLst>
        </pc:picChg>
      </pc:sldChg>
      <pc:sldChg chg="addSp modSp mod">
        <pc:chgData name="Andreas Furnes Fjærli" userId="1b80dd34-14f2-48d1-9461-454666363376" providerId="ADAL" clId="{64A20FE0-D10F-49F6-BC1C-2F0EB669EACC}" dt="2024-02-22T12:36:05.974" v="3403" actId="20577"/>
        <pc:sldMkLst>
          <pc:docMk/>
          <pc:sldMk cId="252463611" sldId="258"/>
        </pc:sldMkLst>
        <pc:spChg chg="mod">
          <ac:chgData name="Andreas Furnes Fjærli" userId="1b80dd34-14f2-48d1-9461-454666363376" providerId="ADAL" clId="{64A20FE0-D10F-49F6-BC1C-2F0EB669EACC}" dt="2024-02-22T12:36:05.974" v="3403" actId="20577"/>
          <ac:spMkLst>
            <pc:docMk/>
            <pc:sldMk cId="252463611" sldId="258"/>
            <ac:spMk id="3" creationId="{A5E5B7A3-7A73-B6E7-8FAA-E40B11618225}"/>
          </ac:spMkLst>
        </pc:spChg>
        <pc:spChg chg="add mod">
          <ac:chgData name="Andreas Furnes Fjærli" userId="1b80dd34-14f2-48d1-9461-454666363376" providerId="ADAL" clId="{64A20FE0-D10F-49F6-BC1C-2F0EB669EACC}" dt="2024-02-22T08:47:01.142" v="3113" actId="20577"/>
          <ac:spMkLst>
            <pc:docMk/>
            <pc:sldMk cId="252463611" sldId="258"/>
            <ac:spMk id="7" creationId="{845DFB9E-0DFC-DB46-B006-E0DEBBE1245F}"/>
          </ac:spMkLst>
        </pc:spChg>
        <pc:picChg chg="mod">
          <ac:chgData name="Andreas Furnes Fjærli" userId="1b80dd34-14f2-48d1-9461-454666363376" providerId="ADAL" clId="{64A20FE0-D10F-49F6-BC1C-2F0EB669EACC}" dt="2024-02-21T11:21:33.395" v="139" actId="14100"/>
          <ac:picMkLst>
            <pc:docMk/>
            <pc:sldMk cId="252463611" sldId="258"/>
            <ac:picMk id="6" creationId="{7407C154-DF84-0DD3-B7F7-61A01BA0026E}"/>
          </ac:picMkLst>
        </pc:picChg>
      </pc:sldChg>
      <pc:sldChg chg="modSp add mod">
        <pc:chgData name="Andreas Furnes Fjærli" userId="1b80dd34-14f2-48d1-9461-454666363376" providerId="ADAL" clId="{64A20FE0-D10F-49F6-BC1C-2F0EB669EACC}" dt="2024-02-22T12:25:16.871" v="3115" actId="20577"/>
        <pc:sldMkLst>
          <pc:docMk/>
          <pc:sldMk cId="3936022904" sldId="259"/>
        </pc:sldMkLst>
        <pc:spChg chg="mod">
          <ac:chgData name="Andreas Furnes Fjærli" userId="1b80dd34-14f2-48d1-9461-454666363376" providerId="ADAL" clId="{64A20FE0-D10F-49F6-BC1C-2F0EB669EACC}" dt="2024-02-21T11:22:06.239" v="160" actId="20577"/>
          <ac:spMkLst>
            <pc:docMk/>
            <pc:sldMk cId="3936022904" sldId="259"/>
            <ac:spMk id="2" creationId="{DD9EE3D7-2122-C5CB-E56B-0050A1BB380A}"/>
          </ac:spMkLst>
        </pc:spChg>
        <pc:spChg chg="mod">
          <ac:chgData name="Andreas Furnes Fjærli" userId="1b80dd34-14f2-48d1-9461-454666363376" providerId="ADAL" clId="{64A20FE0-D10F-49F6-BC1C-2F0EB669EACC}" dt="2024-02-22T12:25:16.871" v="3115" actId="20577"/>
          <ac:spMkLst>
            <pc:docMk/>
            <pc:sldMk cId="3936022904" sldId="259"/>
            <ac:spMk id="3" creationId="{293BEE03-0B22-6CE3-7B89-42650DE58029}"/>
          </ac:spMkLst>
        </pc:spChg>
      </pc:sldChg>
      <pc:sldChg chg="modSp add mod">
        <pc:chgData name="Andreas Furnes Fjærli" userId="1b80dd34-14f2-48d1-9461-454666363376" providerId="ADAL" clId="{64A20FE0-D10F-49F6-BC1C-2F0EB669EACC}" dt="2024-02-21T11:33:06.791" v="1047" actId="20577"/>
        <pc:sldMkLst>
          <pc:docMk/>
          <pc:sldMk cId="1753366681" sldId="260"/>
        </pc:sldMkLst>
        <pc:spChg chg="mod">
          <ac:chgData name="Andreas Furnes Fjærli" userId="1b80dd34-14f2-48d1-9461-454666363376" providerId="ADAL" clId="{64A20FE0-D10F-49F6-BC1C-2F0EB669EACC}" dt="2024-02-21T11:29:40.614" v="745" actId="20577"/>
          <ac:spMkLst>
            <pc:docMk/>
            <pc:sldMk cId="1753366681" sldId="260"/>
            <ac:spMk id="2" creationId="{5C2779FE-22DA-EBB7-A141-AB1A2E659449}"/>
          </ac:spMkLst>
        </pc:spChg>
        <pc:spChg chg="mod">
          <ac:chgData name="Andreas Furnes Fjærli" userId="1b80dd34-14f2-48d1-9461-454666363376" providerId="ADAL" clId="{64A20FE0-D10F-49F6-BC1C-2F0EB669EACC}" dt="2024-02-21T11:33:06.791" v="1047" actId="20577"/>
          <ac:spMkLst>
            <pc:docMk/>
            <pc:sldMk cId="1753366681" sldId="260"/>
            <ac:spMk id="3" creationId="{FCBB1C87-882A-64D6-4987-DCEE38734DB0}"/>
          </ac:spMkLst>
        </pc:spChg>
      </pc:sldChg>
      <pc:sldChg chg="modSp add del mod">
        <pc:chgData name="Andreas Furnes Fjærli" userId="1b80dd34-14f2-48d1-9461-454666363376" providerId="ADAL" clId="{64A20FE0-D10F-49F6-BC1C-2F0EB669EACC}" dt="2024-02-21T11:39:34.358" v="1599" actId="20577"/>
        <pc:sldMkLst>
          <pc:docMk/>
          <pc:sldMk cId="3669296845" sldId="261"/>
        </pc:sldMkLst>
        <pc:spChg chg="mod">
          <ac:chgData name="Andreas Furnes Fjærli" userId="1b80dd34-14f2-48d1-9461-454666363376" providerId="ADAL" clId="{64A20FE0-D10F-49F6-BC1C-2F0EB669EACC}" dt="2024-02-21T11:33:28.960" v="1067" actId="20577"/>
          <ac:spMkLst>
            <pc:docMk/>
            <pc:sldMk cId="3669296845" sldId="261"/>
            <ac:spMk id="2" creationId="{0E3E1B1C-BB3B-A956-5A08-0854AA76322C}"/>
          </ac:spMkLst>
        </pc:spChg>
        <pc:spChg chg="mod">
          <ac:chgData name="Andreas Furnes Fjærli" userId="1b80dd34-14f2-48d1-9461-454666363376" providerId="ADAL" clId="{64A20FE0-D10F-49F6-BC1C-2F0EB669EACC}" dt="2024-02-21T11:39:34.358" v="1599" actId="20577"/>
          <ac:spMkLst>
            <pc:docMk/>
            <pc:sldMk cId="3669296845" sldId="261"/>
            <ac:spMk id="3" creationId="{91FA04DA-18EB-A9C7-F2FD-DEF198FB59CC}"/>
          </ac:spMkLst>
        </pc:spChg>
      </pc:sldChg>
      <pc:sldChg chg="new del">
        <pc:chgData name="Andreas Furnes Fjærli" userId="1b80dd34-14f2-48d1-9461-454666363376" providerId="ADAL" clId="{64A20FE0-D10F-49F6-BC1C-2F0EB669EACC}" dt="2024-02-21T11:38:26.566" v="1537" actId="47"/>
        <pc:sldMkLst>
          <pc:docMk/>
          <pc:sldMk cId="4076521734" sldId="262"/>
        </pc:sldMkLst>
      </pc:sldChg>
      <pc:sldChg chg="modSp add mod">
        <pc:chgData name="Andreas Furnes Fjærli" userId="1b80dd34-14f2-48d1-9461-454666363376" providerId="ADAL" clId="{64A20FE0-D10F-49F6-BC1C-2F0EB669EACC}" dt="2024-02-21T12:16:13.097" v="1842" actId="20577"/>
        <pc:sldMkLst>
          <pc:docMk/>
          <pc:sldMk cId="1754904395" sldId="263"/>
        </pc:sldMkLst>
        <pc:spChg chg="mod">
          <ac:chgData name="Andreas Furnes Fjærli" userId="1b80dd34-14f2-48d1-9461-454666363376" providerId="ADAL" clId="{64A20FE0-D10F-49F6-BC1C-2F0EB669EACC}" dt="2024-02-21T11:41:11.582" v="1754" actId="20577"/>
          <ac:spMkLst>
            <pc:docMk/>
            <pc:sldMk cId="1754904395" sldId="263"/>
            <ac:spMk id="2" creationId="{92DEBF07-2AA5-07AE-1205-EED36DF14EFD}"/>
          </ac:spMkLst>
        </pc:spChg>
        <pc:spChg chg="mod">
          <ac:chgData name="Andreas Furnes Fjærli" userId="1b80dd34-14f2-48d1-9461-454666363376" providerId="ADAL" clId="{64A20FE0-D10F-49F6-BC1C-2F0EB669EACC}" dt="2024-02-21T12:16:13.097" v="1842" actId="20577"/>
          <ac:spMkLst>
            <pc:docMk/>
            <pc:sldMk cId="1754904395" sldId="263"/>
            <ac:spMk id="3" creationId="{4880CB60-D243-6A14-FF1F-FEAB5A41728F}"/>
          </ac:spMkLst>
        </pc:spChg>
      </pc:sldChg>
      <pc:sldChg chg="addSp modSp add mod">
        <pc:chgData name="Andreas Furnes Fjærli" userId="1b80dd34-14f2-48d1-9461-454666363376" providerId="ADAL" clId="{64A20FE0-D10F-49F6-BC1C-2F0EB669EACC}" dt="2024-02-21T14:02:02.803" v="2204" actId="14100"/>
        <pc:sldMkLst>
          <pc:docMk/>
          <pc:sldMk cId="4258612153" sldId="264"/>
        </pc:sldMkLst>
        <pc:spChg chg="mod">
          <ac:chgData name="Andreas Furnes Fjærli" userId="1b80dd34-14f2-48d1-9461-454666363376" providerId="ADAL" clId="{64A20FE0-D10F-49F6-BC1C-2F0EB669EACC}" dt="2024-02-21T12:16:55.636" v="1896" actId="20577"/>
          <ac:spMkLst>
            <pc:docMk/>
            <pc:sldMk cId="4258612153" sldId="264"/>
            <ac:spMk id="2" creationId="{5347FDF1-3C59-62C1-3C96-653A53D9A256}"/>
          </ac:spMkLst>
        </pc:spChg>
        <pc:spChg chg="mod">
          <ac:chgData name="Andreas Furnes Fjærli" userId="1b80dd34-14f2-48d1-9461-454666363376" providerId="ADAL" clId="{64A20FE0-D10F-49F6-BC1C-2F0EB669EACC}" dt="2024-02-21T14:01:47.133" v="2198" actId="14100"/>
          <ac:spMkLst>
            <pc:docMk/>
            <pc:sldMk cId="4258612153" sldId="264"/>
            <ac:spMk id="3" creationId="{7279B761-3B69-9000-07C9-177ADBC09CD6}"/>
          </ac:spMkLst>
        </pc:spChg>
        <pc:picChg chg="add mod">
          <ac:chgData name="Andreas Furnes Fjærli" userId="1b80dd34-14f2-48d1-9461-454666363376" providerId="ADAL" clId="{64A20FE0-D10F-49F6-BC1C-2F0EB669EACC}" dt="2024-02-21T14:02:02.803" v="2204" actId="14100"/>
          <ac:picMkLst>
            <pc:docMk/>
            <pc:sldMk cId="4258612153" sldId="264"/>
            <ac:picMk id="6" creationId="{8B740C2C-FB97-F64C-06C7-543E94EFF6E8}"/>
          </ac:picMkLst>
        </pc:picChg>
      </pc:sldChg>
      <pc:sldChg chg="modSp add mod">
        <pc:chgData name="Andreas Furnes Fjærli" userId="1b80dd34-14f2-48d1-9461-454666363376" providerId="ADAL" clId="{64A20FE0-D10F-49F6-BC1C-2F0EB669EACC}" dt="2024-02-21T14:08:51.148" v="2764" actId="20577"/>
        <pc:sldMkLst>
          <pc:docMk/>
          <pc:sldMk cId="1638152019" sldId="265"/>
        </pc:sldMkLst>
        <pc:spChg chg="mod">
          <ac:chgData name="Andreas Furnes Fjærli" userId="1b80dd34-14f2-48d1-9461-454666363376" providerId="ADAL" clId="{64A20FE0-D10F-49F6-BC1C-2F0EB669EACC}" dt="2024-02-21T14:03:04.828" v="2230" actId="20577"/>
          <ac:spMkLst>
            <pc:docMk/>
            <pc:sldMk cId="1638152019" sldId="265"/>
            <ac:spMk id="2" creationId="{AC539AB9-1313-1EE6-9D78-078D4A6D916D}"/>
          </ac:spMkLst>
        </pc:spChg>
        <pc:spChg chg="mod">
          <ac:chgData name="Andreas Furnes Fjærli" userId="1b80dd34-14f2-48d1-9461-454666363376" providerId="ADAL" clId="{64A20FE0-D10F-49F6-BC1C-2F0EB669EACC}" dt="2024-02-21T14:08:51.148" v="2764" actId="20577"/>
          <ac:spMkLst>
            <pc:docMk/>
            <pc:sldMk cId="1638152019" sldId="265"/>
            <ac:spMk id="3" creationId="{B9EF31CE-19A0-E484-481B-128AFD64F38E}"/>
          </ac:spMkLst>
        </pc:spChg>
      </pc:sldChg>
      <pc:sldChg chg="addSp modSp add mod">
        <pc:chgData name="Andreas Furnes Fjærli" userId="1b80dd34-14f2-48d1-9461-454666363376" providerId="ADAL" clId="{64A20FE0-D10F-49F6-BC1C-2F0EB669EACC}" dt="2024-02-21T14:18:39.295" v="3059" actId="1076"/>
        <pc:sldMkLst>
          <pc:docMk/>
          <pc:sldMk cId="894514435" sldId="266"/>
        </pc:sldMkLst>
        <pc:spChg chg="mod">
          <ac:chgData name="Andreas Furnes Fjærli" userId="1b80dd34-14f2-48d1-9461-454666363376" providerId="ADAL" clId="{64A20FE0-D10F-49F6-BC1C-2F0EB669EACC}" dt="2024-02-21T14:10:09.721" v="2786" actId="20577"/>
          <ac:spMkLst>
            <pc:docMk/>
            <pc:sldMk cId="894514435" sldId="266"/>
            <ac:spMk id="2" creationId="{8C788AEB-0528-D491-598D-013C04251661}"/>
          </ac:spMkLst>
        </pc:spChg>
        <pc:spChg chg="mod">
          <ac:chgData name="Andreas Furnes Fjærli" userId="1b80dd34-14f2-48d1-9461-454666363376" providerId="ADAL" clId="{64A20FE0-D10F-49F6-BC1C-2F0EB669EACC}" dt="2024-02-21T14:17:17.959" v="3055" actId="20577"/>
          <ac:spMkLst>
            <pc:docMk/>
            <pc:sldMk cId="894514435" sldId="266"/>
            <ac:spMk id="3" creationId="{98F6C621-09D6-015B-F8E1-2705FB383F51}"/>
          </ac:spMkLst>
        </pc:spChg>
        <pc:picChg chg="add mod">
          <ac:chgData name="Andreas Furnes Fjærli" userId="1b80dd34-14f2-48d1-9461-454666363376" providerId="ADAL" clId="{64A20FE0-D10F-49F6-BC1C-2F0EB669EACC}" dt="2024-02-21T14:18:39.295" v="3059" actId="1076"/>
          <ac:picMkLst>
            <pc:docMk/>
            <pc:sldMk cId="894514435" sldId="266"/>
            <ac:picMk id="6" creationId="{02482F5C-DC2E-9A4E-428B-B51149CF9234}"/>
          </ac:picMkLst>
        </pc:picChg>
      </pc:sldChg>
      <pc:sldChg chg="modSp add mod ord">
        <pc:chgData name="Andreas Furnes Fjærli" userId="1b80dd34-14f2-48d1-9461-454666363376" providerId="ADAL" clId="{64A20FE0-D10F-49F6-BC1C-2F0EB669EACC}" dt="2024-02-22T12:30:51.131" v="3397" actId="20577"/>
        <pc:sldMkLst>
          <pc:docMk/>
          <pc:sldMk cId="1830424605" sldId="267"/>
        </pc:sldMkLst>
        <pc:spChg chg="mod">
          <ac:chgData name="Andreas Furnes Fjærli" userId="1b80dd34-14f2-48d1-9461-454666363376" providerId="ADAL" clId="{64A20FE0-D10F-49F6-BC1C-2F0EB669EACC}" dt="2024-02-22T12:27:15.944" v="3132" actId="20577"/>
          <ac:spMkLst>
            <pc:docMk/>
            <pc:sldMk cId="1830424605" sldId="267"/>
            <ac:spMk id="2" creationId="{3873FDC6-3295-2850-4693-4F8DEEF9E9C3}"/>
          </ac:spMkLst>
        </pc:spChg>
        <pc:spChg chg="mod">
          <ac:chgData name="Andreas Furnes Fjærli" userId="1b80dd34-14f2-48d1-9461-454666363376" providerId="ADAL" clId="{64A20FE0-D10F-49F6-BC1C-2F0EB669EACC}" dt="2024-02-22T12:30:51.131" v="3397" actId="20577"/>
          <ac:spMkLst>
            <pc:docMk/>
            <pc:sldMk cId="1830424605" sldId="267"/>
            <ac:spMk id="3" creationId="{4E7F7631-FDC5-45F8-99B7-007E2E2CCDB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05E079-17F3-B98B-62B8-F2AC03E47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8350D51-E31D-C43B-19B3-859A8B29D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834D0F-2704-B423-9A74-CE8B2FDCE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0724-C28D-4AAE-ADD5-8B53FAD556A1}" type="datetimeFigureOut">
              <a:rPr lang="nb-NO" smtClean="0"/>
              <a:t>22.02.2024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0F277B7-4365-8A28-C6FB-EB3B4F83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48FC524-1171-C877-166D-BB7B4EF0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FEB6-AFF1-4C2E-A757-0C5B8F8D24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2036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851D01-2073-1921-DE8F-23C11D04E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0970823-6C36-7CE2-23DB-7BF903366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E21CC9C-519D-E77F-8C1B-B95540BA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0724-C28D-4AAE-ADD5-8B53FAD556A1}" type="datetimeFigureOut">
              <a:rPr lang="nb-NO" smtClean="0"/>
              <a:t>22.02.2024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A27D2F9-7CF8-99BF-132C-0501A4E1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A19698F-3B2E-BA5E-5426-03547E03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FEB6-AFF1-4C2E-A757-0C5B8F8D24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294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069957F-6AC8-F262-7EAC-2E678CBC4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F342B71-2A59-EC7F-AFC4-1F5E02734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B15577-624C-64E3-021B-0964076BB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0724-C28D-4AAE-ADD5-8B53FAD556A1}" type="datetimeFigureOut">
              <a:rPr lang="nb-NO" smtClean="0"/>
              <a:t>22.02.2024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EE2BF43-0A64-8EF5-45BC-54E94E45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9194C2-C1C7-CC42-4983-14ECAC291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FEB6-AFF1-4C2E-A757-0C5B8F8D24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674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80F431-A62F-F638-0610-BF571FC24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D81C0D-39D2-624E-5943-BFCD43B1A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3DCBD09-38D5-D1EB-EFC8-774372E64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0724-C28D-4AAE-ADD5-8B53FAD556A1}" type="datetimeFigureOut">
              <a:rPr lang="nb-NO" smtClean="0"/>
              <a:t>22.02.2024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8E4396F-F60D-262F-AE33-162C7417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51A1D4E-9C65-36E2-123C-0E50B2EA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FEB6-AFF1-4C2E-A757-0C5B8F8D24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3628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DB7C70-DB08-8534-5D62-4DBB57C36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B80791E-15C9-AB05-9B48-E5AF45A8C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96B9BC6-AF1B-FC2B-086E-5353A617A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0724-C28D-4AAE-ADD5-8B53FAD556A1}" type="datetimeFigureOut">
              <a:rPr lang="nb-NO" smtClean="0"/>
              <a:t>22.02.2024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9AD3272-605D-9990-8051-A46A9014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B81DD2-8621-3E8B-0172-20E3CA61E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FEB6-AFF1-4C2E-A757-0C5B8F8D24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103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2F4B25-B099-2438-5914-9FF0D53D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FF310D-399E-51EE-ED18-CCD1022262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00E2410-C955-91BF-9ACC-EE4E3856E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422EFA8-218C-9A0C-6EA4-72FEFB92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0724-C28D-4AAE-ADD5-8B53FAD556A1}" type="datetimeFigureOut">
              <a:rPr lang="nb-NO" smtClean="0"/>
              <a:t>22.02.2024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6533BE8-8B4A-DDDE-EFED-310DD760A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6722F64-CA00-C02F-5FD5-CC0891C53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FEB6-AFF1-4C2E-A757-0C5B8F8D24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1422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FE20E4-CBD8-B992-F429-D5C5F2932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8A97298-E3C7-4DC8-960B-FCAE80223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94604CD-4643-B1EA-118D-2C488C044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0D521F9-CA3C-5669-AB38-09536EE76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916D755-C464-6886-0848-E0B509B4FF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22C45B7-B490-569B-E016-7EC877B53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0724-C28D-4AAE-ADD5-8B53FAD556A1}" type="datetimeFigureOut">
              <a:rPr lang="nb-NO" smtClean="0"/>
              <a:t>22.02.2024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C13E8F-C055-B6CE-1D16-7EE3B16D0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DFC68D0-78D3-A39E-B766-76559F7B3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FEB6-AFF1-4C2E-A757-0C5B8F8D24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7428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43D9E9-0A48-B35A-D289-6C5A9ED2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4F695D3-9DC6-DE16-35E8-296850AE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0724-C28D-4AAE-ADD5-8B53FAD556A1}" type="datetimeFigureOut">
              <a:rPr lang="nb-NO" smtClean="0"/>
              <a:t>22.02.2024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AE8C5A-A5FE-6437-2064-AF6A2F472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0898D57-5E5E-C70D-DB67-47DE13738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FEB6-AFF1-4C2E-A757-0C5B8F8D24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4209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E23B2CC-A04D-234E-76C8-FBE537AE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0724-C28D-4AAE-ADD5-8B53FAD556A1}" type="datetimeFigureOut">
              <a:rPr lang="nb-NO" smtClean="0"/>
              <a:t>22.02.2024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29985D-54A5-AB17-50DD-B74488F48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E07B862-DF73-0CA6-33A3-5DF402B42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FEB6-AFF1-4C2E-A757-0C5B8F8D24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0639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86DFFB-BF6D-ECC4-47FF-9392A87E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604C70-6DA0-CCAF-1798-8E47F60D3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696B619-B34A-00BE-AFFA-12FFBE381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773D709-5053-552E-3254-FE0C01A59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0724-C28D-4AAE-ADD5-8B53FAD556A1}" type="datetimeFigureOut">
              <a:rPr lang="nb-NO" smtClean="0"/>
              <a:t>22.02.2024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EB54435-A89F-F5A7-8E13-1E7FA054F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D507C59-A575-20A4-48E4-78648AD07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FEB6-AFF1-4C2E-A757-0C5B8F8D24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33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41628F-9365-07D4-3BE0-FF61B6AE6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ED55429-25F3-D6EF-C9CE-8583DA0030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AB6DE7E-B682-D880-91EF-4A708AE49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6DEF622-D622-6773-F1F7-C32E01AE9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0724-C28D-4AAE-ADD5-8B53FAD556A1}" type="datetimeFigureOut">
              <a:rPr lang="nb-NO" smtClean="0"/>
              <a:t>22.02.2024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ECE60E6-E99D-5287-C0FA-4EDDDB2AB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0C0B61A-66AF-1430-D1E2-385CC8ED2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FEB6-AFF1-4C2E-A757-0C5B8F8D24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711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E1D24A2-59D8-06FB-30BE-20A0ED9A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693D8F5-F7B9-B061-4CEB-89AB353DD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ACABBC5-1646-FEB2-F11E-F6E721FDD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B0724-C28D-4AAE-ADD5-8B53FAD556A1}" type="datetimeFigureOut">
              <a:rPr lang="nb-NO" smtClean="0"/>
              <a:t>22.02.2024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E3385F8-A907-5FA6-D881-4B940E401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C17D58-3228-83A9-FFEF-BDFAE1D81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1FEB6-AFF1-4C2E-A757-0C5B8F8D24E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033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1E53F5-65F2-4D37-D790-73E2DEB43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936" y="723900"/>
            <a:ext cx="4493889" cy="2273620"/>
          </a:xfrm>
        </p:spPr>
        <p:txBody>
          <a:bodyPr>
            <a:normAutofit/>
          </a:bodyPr>
          <a:lstStyle/>
          <a:p>
            <a:endParaRPr lang="nb-NO" sz="5400" b="1" dirty="0">
              <a:latin typeface="Comic Sans MS" panose="030F0702030302020204" pitchFamily="66" charset="0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700BE7B-C1D8-FC92-7A5A-0DBC9D4DE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936" y="3596310"/>
            <a:ext cx="4493889" cy="1655762"/>
          </a:xfrm>
        </p:spPr>
        <p:txBody>
          <a:bodyPr/>
          <a:lstStyle/>
          <a:p>
            <a:endParaRPr lang="nb-NO" dirty="0">
              <a:latin typeface="Comic Sans MS" panose="030F0702030302020204" pitchFamily="66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2074D0A-C6CB-A19E-2A65-48D57C0F9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311" y="5864945"/>
            <a:ext cx="3605561" cy="84160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EFEC1F4-585B-864E-7A34-13496F2E8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917" y="5548067"/>
            <a:ext cx="4237087" cy="147536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A03F535-60BC-756E-A559-EE7F7A1A5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129" y="103698"/>
            <a:ext cx="7681662" cy="57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73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9C073-702C-2600-46E4-977C0C306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73FDC6-3295-2850-4693-4F8DEEF9E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latin typeface="Comic Sans MS" panose="030F0702030302020204" pitchFamily="66" charset="0"/>
              </a:rPr>
              <a:t>Skogplanter 4.0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7F7631-FDC5-45F8-99B7-007E2E2CC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38775"/>
          </a:xfrm>
        </p:spPr>
        <p:txBody>
          <a:bodyPr/>
          <a:lstStyle/>
          <a:p>
            <a:r>
              <a:rPr lang="nb-NO" dirty="0">
                <a:latin typeface="Comic Sans MS" panose="030F0702030302020204" pitchFamily="66" charset="0"/>
              </a:rPr>
              <a:t>Prosjekt hos skogplanter Midt-Norge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Skogselskapet i Møre og Romsdal er en av samarbeidspartnerne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Andre samarbeidspartnere: Statskog, </a:t>
            </a:r>
            <a:r>
              <a:rPr lang="nb-NO" dirty="0" err="1">
                <a:latin typeface="Comic Sans MS" panose="030F0702030302020204" pitchFamily="66" charset="0"/>
              </a:rPr>
              <a:t>Nortømmer</a:t>
            </a:r>
            <a:r>
              <a:rPr lang="nb-NO" dirty="0">
                <a:latin typeface="Comic Sans MS" panose="030F0702030302020204" pitchFamily="66" charset="0"/>
              </a:rPr>
              <a:t>, </a:t>
            </a:r>
            <a:r>
              <a:rPr lang="nb-NO" dirty="0" err="1">
                <a:latin typeface="Comic Sans MS" panose="030F0702030302020204" pitchFamily="66" charset="0"/>
              </a:rPr>
              <a:t>Allskog</a:t>
            </a:r>
            <a:r>
              <a:rPr lang="nb-NO" dirty="0">
                <a:latin typeface="Comic Sans MS" panose="030F0702030302020204" pitchFamily="66" charset="0"/>
              </a:rPr>
              <a:t>, SB Skog, Norgesplanter, Skogplanter Innlandet, Skogplanter </a:t>
            </a:r>
            <a:r>
              <a:rPr lang="nb-NO" dirty="0" err="1">
                <a:latin typeface="Comic Sans MS" panose="030F0702030302020204" pitchFamily="66" charset="0"/>
              </a:rPr>
              <a:t>Østnorge</a:t>
            </a:r>
            <a:r>
              <a:rPr lang="nb-NO" dirty="0">
                <a:latin typeface="Comic Sans MS" panose="030F0702030302020204" pitchFamily="66" charset="0"/>
              </a:rPr>
              <a:t>, Helgeland Skogselskap og Skogselskapet i Trøndelag.</a:t>
            </a:r>
          </a:p>
          <a:p>
            <a:r>
              <a:rPr lang="nb-NO" dirty="0">
                <a:latin typeface="Comic Sans MS" panose="030F0702030302020204" pitchFamily="66" charset="0"/>
              </a:rPr>
              <a:t>Flere underprosjekt, bla. </a:t>
            </a:r>
            <a:r>
              <a:rPr lang="nb-NO" dirty="0" err="1">
                <a:latin typeface="Comic Sans MS" panose="030F0702030302020204" pitchFamily="66" charset="0"/>
              </a:rPr>
              <a:t>Snutebilleprobelamtikken</a:t>
            </a:r>
            <a:endParaRPr lang="nb-NO" dirty="0">
              <a:latin typeface="Comic Sans MS" panose="030F0702030302020204" pitchFamily="66" charset="0"/>
            </a:endParaRPr>
          </a:p>
          <a:p>
            <a:endParaRPr lang="nb-NO" dirty="0">
              <a:latin typeface="Comic Sans MS" panose="030F0702030302020204" pitchFamily="66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71CFFBE-16C0-BB6E-F73D-5CF0A2139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922" y="5547600"/>
            <a:ext cx="4237087" cy="147536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9E07EAA-333A-B27E-DCBB-CB928B2A5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200" y="5864400"/>
            <a:ext cx="3607200" cy="8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24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C7241-5078-5615-3823-3E05751CA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788AEB-0528-D491-598D-013C04251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>
                <a:latin typeface="Comic Sans MS" panose="030F0702030302020204" pitchFamily="66" charset="0"/>
              </a:rPr>
              <a:t>Megarden</a:t>
            </a:r>
            <a:r>
              <a:rPr lang="nb-NO" b="1" dirty="0">
                <a:latin typeface="Comic Sans MS" panose="030F0702030302020204" pitchFamily="66" charset="0"/>
              </a:rPr>
              <a:t> næringspark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F6C621-09D6-015B-F8E1-2705FB383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038775"/>
          </a:xfrm>
        </p:spPr>
        <p:txBody>
          <a:bodyPr>
            <a:normAutofit fontScale="92500" lnSpcReduction="10000"/>
          </a:bodyPr>
          <a:lstStyle/>
          <a:p>
            <a:r>
              <a:rPr lang="nb-NO" dirty="0">
                <a:latin typeface="Comic Sans MS" panose="030F0702030302020204" pitchFamily="66" charset="0"/>
              </a:rPr>
              <a:t>Firma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Skogselskapet Møre og Romsdal/ </a:t>
            </a:r>
            <a:r>
              <a:rPr lang="nb-NO" dirty="0" err="1">
                <a:latin typeface="Comic Sans MS" panose="030F0702030302020204" pitchFamily="66" charset="0"/>
              </a:rPr>
              <a:t>Megarden</a:t>
            </a:r>
            <a:r>
              <a:rPr lang="nb-NO" dirty="0">
                <a:latin typeface="Comic Sans MS" panose="030F0702030302020204" pitchFamily="66" charset="0"/>
              </a:rPr>
              <a:t> planteskole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GK. Røe AS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Br. Svendsen AS</a:t>
            </a:r>
          </a:p>
          <a:p>
            <a:pPr lvl="1"/>
            <a:r>
              <a:rPr lang="nb-NO" dirty="0" err="1">
                <a:latin typeface="Comic Sans MS" panose="030F0702030302020204" pitchFamily="66" charset="0"/>
              </a:rPr>
              <a:t>Konsutek</a:t>
            </a:r>
            <a:r>
              <a:rPr lang="nb-NO" dirty="0">
                <a:latin typeface="Comic Sans MS" panose="030F0702030302020204" pitchFamily="66" charset="0"/>
              </a:rPr>
              <a:t> AS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Halsabygda vassverk SA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OBRON takst – Kristian </a:t>
            </a:r>
            <a:r>
              <a:rPr lang="nb-NO" dirty="0" err="1">
                <a:latin typeface="Comic Sans MS" panose="030F0702030302020204" pitchFamily="66" charset="0"/>
              </a:rPr>
              <a:t>Megård</a:t>
            </a:r>
            <a:endParaRPr lang="nb-NO" dirty="0">
              <a:latin typeface="Comic Sans MS" panose="030F0702030302020204" pitchFamily="66" charset="0"/>
            </a:endParaRP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Heim brann og redning – brannstasjon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Posten Norge (spiserom og toalett)</a:t>
            </a:r>
          </a:p>
          <a:p>
            <a:pPr lvl="1"/>
            <a:endParaRPr lang="nb-NO" dirty="0">
              <a:latin typeface="Comic Sans MS" panose="030F0702030302020204" pitchFamily="66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40CC775-14C5-76DF-CC68-0707E9DA4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922" y="5547600"/>
            <a:ext cx="4237087" cy="147536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4DE26E0-5695-4715-DBD8-2224D4043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200" y="5864400"/>
            <a:ext cx="3607200" cy="84229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2482F5C-DC2E-9A4E-428B-B51149CF9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402" y="1838827"/>
            <a:ext cx="5257800" cy="3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14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0A00D2-76F6-84AB-BE29-88C2EF221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latin typeface="Comic Sans MS" panose="030F0702030302020204" pitchFamily="66" charset="0"/>
              </a:rPr>
              <a:t>Bemanning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8A3EE2C-E102-D226-CFB7-00FB1D151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27017" cy="4038775"/>
          </a:xfrm>
        </p:spPr>
        <p:txBody>
          <a:bodyPr/>
          <a:lstStyle/>
          <a:p>
            <a:r>
              <a:rPr lang="nb-NO" dirty="0">
                <a:latin typeface="Comic Sans MS" panose="030F0702030302020204" pitchFamily="66" charset="0"/>
              </a:rPr>
              <a:t>Andras Furnes Fjærli er fra 1. januar 2024 ansatt som daglig leder i Skogselskapet Møre og Romsdal.</a:t>
            </a:r>
          </a:p>
          <a:p>
            <a:r>
              <a:rPr lang="nb-NO" dirty="0">
                <a:latin typeface="Comic Sans MS" panose="030F0702030302020204" pitchFamily="66" charset="0"/>
              </a:rPr>
              <a:t>Tore vil trappe ned og bli pensjonist, senest første halvdel av 2025.</a:t>
            </a:r>
          </a:p>
          <a:p>
            <a:endParaRPr lang="nb-NO" dirty="0">
              <a:latin typeface="Comic Sans MS" panose="030F0702030302020204" pitchFamily="66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67F1E37-99BE-67B0-0779-11A0EA050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922" y="5547600"/>
            <a:ext cx="4237087" cy="147536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A6477BA-3BC7-C89B-C569-C04378CDC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200" y="5864400"/>
            <a:ext cx="3607200" cy="842291"/>
          </a:xfrm>
          <a:prstGeom prst="rect">
            <a:avLst/>
          </a:prstGeom>
        </p:spPr>
      </p:pic>
      <p:pic>
        <p:nvPicPr>
          <p:cNvPr id="8" name="Bilde 7" descr="Et bilde som inneholder person, Menneskeansikt, utendørs, vann&#10;&#10;Automatisk generert beskrivelse">
            <a:extLst>
              <a:ext uri="{FF2B5EF4-FFF2-40B4-BE49-F238E27FC236}">
                <a16:creationId xmlns:a16="http://schemas.microsoft.com/office/drawing/2014/main" id="{D26A7B76-EA0C-8C60-74BD-39285C4AF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108" y="0"/>
            <a:ext cx="3363892" cy="335545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953DAF6B-9651-7CCF-87ED-988F11C3B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650" y="2197274"/>
            <a:ext cx="3854229" cy="359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17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43D5E-6FFC-1A88-4BF9-A24E1D6AE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C63937-F29C-94EE-9F22-F0B434602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>
                <a:latin typeface="Comic Sans MS" panose="030F0702030302020204" pitchFamily="66" charset="0"/>
              </a:rPr>
              <a:t>Plantesalg</a:t>
            </a:r>
            <a:endParaRPr lang="nb-NO" b="1" dirty="0">
              <a:latin typeface="Comic Sans MS" panose="030F0702030302020204" pitchFamily="66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E5B7A3-7A73-B6E7-8FAA-E40B11618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038775"/>
          </a:xfrm>
        </p:spPr>
        <p:txBody>
          <a:bodyPr>
            <a:normAutofit fontScale="85000" lnSpcReduction="20000"/>
          </a:bodyPr>
          <a:lstStyle/>
          <a:p>
            <a:r>
              <a:rPr lang="nb-NO" dirty="0">
                <a:latin typeface="Comic Sans MS" panose="030F0702030302020204" pitchFamily="66" charset="0"/>
              </a:rPr>
              <a:t>1991: 3,4 mill. planter</a:t>
            </a:r>
          </a:p>
          <a:p>
            <a:r>
              <a:rPr lang="nb-NO" dirty="0">
                <a:latin typeface="Comic Sans MS" panose="030F0702030302020204" pitchFamily="66" charset="0"/>
              </a:rPr>
              <a:t>2006: 270000 planter    </a:t>
            </a:r>
          </a:p>
          <a:p>
            <a:r>
              <a:rPr lang="nb-NO" dirty="0">
                <a:latin typeface="Comic Sans MS" panose="030F0702030302020204" pitchFamily="66" charset="0"/>
              </a:rPr>
              <a:t>2016: 867425 planter</a:t>
            </a:r>
          </a:p>
          <a:p>
            <a:r>
              <a:rPr lang="nb-NO" dirty="0">
                <a:latin typeface="Comic Sans MS" panose="030F0702030302020204" pitchFamily="66" charset="0"/>
              </a:rPr>
              <a:t>2017: 860150 planter</a:t>
            </a:r>
          </a:p>
          <a:p>
            <a:r>
              <a:rPr lang="nb-NO" dirty="0">
                <a:latin typeface="Comic Sans MS" panose="030F0702030302020204" pitchFamily="66" charset="0"/>
              </a:rPr>
              <a:t>2018: 988410 planter</a:t>
            </a:r>
          </a:p>
          <a:p>
            <a:r>
              <a:rPr lang="nb-NO" dirty="0">
                <a:latin typeface="Comic Sans MS" panose="030F0702030302020204" pitchFamily="66" charset="0"/>
              </a:rPr>
              <a:t>2019: 750970 planter</a:t>
            </a:r>
          </a:p>
          <a:p>
            <a:r>
              <a:rPr lang="nb-NO" dirty="0">
                <a:latin typeface="Comic Sans MS" panose="030F0702030302020204" pitchFamily="66" charset="0"/>
              </a:rPr>
              <a:t>2020: 1064680 planter</a:t>
            </a:r>
          </a:p>
          <a:p>
            <a:r>
              <a:rPr lang="nb-NO" dirty="0">
                <a:latin typeface="Comic Sans MS" panose="030F0702030302020204" pitchFamily="66" charset="0"/>
              </a:rPr>
              <a:t>2021: 991655 planter</a:t>
            </a:r>
          </a:p>
          <a:p>
            <a:r>
              <a:rPr lang="nb-NO" dirty="0">
                <a:latin typeface="Comic Sans MS" panose="030F0702030302020204" pitchFamily="66" charset="0"/>
              </a:rPr>
              <a:t>2022: 1474120 planter</a:t>
            </a:r>
          </a:p>
          <a:p>
            <a:r>
              <a:rPr lang="nb-NO" dirty="0">
                <a:latin typeface="Comic Sans MS" panose="030F0702030302020204" pitchFamily="66" charset="0"/>
              </a:rPr>
              <a:t>2023</a:t>
            </a:r>
            <a:r>
              <a:rPr lang="nb-NO">
                <a:latin typeface="Comic Sans MS" panose="030F0702030302020204" pitchFamily="66" charset="0"/>
              </a:rPr>
              <a:t>: 1244750 </a:t>
            </a:r>
            <a:r>
              <a:rPr lang="nb-NO" dirty="0">
                <a:latin typeface="Comic Sans MS" panose="030F0702030302020204" pitchFamily="66" charset="0"/>
              </a:rPr>
              <a:t>planter</a:t>
            </a:r>
          </a:p>
          <a:p>
            <a:pPr marL="0" indent="0">
              <a:buNone/>
            </a:pPr>
            <a:endParaRPr lang="nb-NO" dirty="0">
              <a:latin typeface="Comic Sans MS" panose="030F0702030302020204" pitchFamily="66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999F903-9E30-E694-8924-6BDA53407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922" y="5547600"/>
            <a:ext cx="4237087" cy="147536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BA1044B-D622-E458-C9BE-BE776BBB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200" y="5864400"/>
            <a:ext cx="3607200" cy="84229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407C154-DF84-0DD3-B7F7-61A01BA00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060" y="3745586"/>
            <a:ext cx="3948139" cy="2961105"/>
          </a:xfrm>
          <a:prstGeom prst="rect">
            <a:avLst/>
          </a:prstGeo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845DFB9E-0DFC-DB46-B006-E0DEBBE1245F}"/>
              </a:ext>
            </a:extLst>
          </p:cNvPr>
          <p:cNvSpPr txBox="1">
            <a:spLocks/>
          </p:cNvSpPr>
          <p:nvPr/>
        </p:nvSpPr>
        <p:spPr>
          <a:xfrm>
            <a:off x="6096000" y="1792067"/>
            <a:ext cx="5257800" cy="4038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b="1" dirty="0">
                <a:latin typeface="Comic Sans MS" panose="030F0702030302020204" pitchFamily="66" charset="0"/>
              </a:rPr>
              <a:t>Møre og romsdal siste to år:</a:t>
            </a:r>
          </a:p>
          <a:p>
            <a:r>
              <a:rPr lang="nb-NO" sz="2400" dirty="0">
                <a:latin typeface="Comic Sans MS" panose="030F0702030302020204" pitchFamily="66" charset="0"/>
              </a:rPr>
              <a:t>2022: 1228170 planter</a:t>
            </a:r>
          </a:p>
          <a:p>
            <a:r>
              <a:rPr lang="nb-NO" sz="2400" dirty="0">
                <a:latin typeface="Comic Sans MS" panose="030F0702030302020204" pitchFamily="66" charset="0"/>
              </a:rPr>
              <a:t>2023: 1074750 planter</a:t>
            </a:r>
          </a:p>
        </p:txBody>
      </p:sp>
    </p:spTree>
    <p:extLst>
      <p:ext uri="{BB962C8B-B14F-4D97-AF65-F5344CB8AC3E}">
        <p14:creationId xmlns:p14="http://schemas.microsoft.com/office/powerpoint/2010/main" val="252463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4683A-E55D-DD9F-3A4D-5F689936E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9EE3D7-2122-C5CB-E56B-0050A1BB3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latin typeface="Comic Sans MS" panose="030F0702030302020204" pitchFamily="66" charset="0"/>
              </a:rPr>
              <a:t>Beholdning våren 2024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3BEE03-0B22-6CE3-7B89-42650DE58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38775"/>
          </a:xfrm>
        </p:spPr>
        <p:txBody>
          <a:bodyPr>
            <a:normAutofit lnSpcReduction="10000"/>
          </a:bodyPr>
          <a:lstStyle/>
          <a:p>
            <a:r>
              <a:rPr lang="nb-NO" dirty="0">
                <a:latin typeface="Comic Sans MS" panose="030F0702030302020204" pitchFamily="66" charset="0"/>
              </a:rPr>
              <a:t>Gran: Cirka 1. </a:t>
            </a:r>
            <a:r>
              <a:rPr lang="nb-NO" dirty="0" err="1">
                <a:latin typeface="Comic Sans MS" panose="030F0702030302020204" pitchFamily="66" charset="0"/>
              </a:rPr>
              <a:t>mill</a:t>
            </a:r>
            <a:endParaRPr lang="nb-NO" dirty="0">
              <a:latin typeface="Comic Sans MS" panose="030F0702030302020204" pitchFamily="66" charset="0"/>
            </a:endParaRP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Leveres behandlet med </a:t>
            </a:r>
            <a:r>
              <a:rPr lang="nb-NO" dirty="0" err="1">
                <a:latin typeface="Comic Sans MS" panose="030F0702030302020204" pitchFamily="66" charset="0"/>
              </a:rPr>
              <a:t>Imprid</a:t>
            </a:r>
            <a:r>
              <a:rPr lang="nb-NO" dirty="0">
                <a:latin typeface="Comic Sans MS" panose="030F0702030302020204" pitchFamily="66" charset="0"/>
              </a:rPr>
              <a:t> skog (kjemisk) eller </a:t>
            </a:r>
            <a:r>
              <a:rPr lang="nb-NO" dirty="0" err="1">
                <a:latin typeface="Comic Sans MS" panose="030F0702030302020204" pitchFamily="66" charset="0"/>
              </a:rPr>
              <a:t>woodcoat</a:t>
            </a:r>
            <a:r>
              <a:rPr lang="nb-NO" dirty="0">
                <a:latin typeface="Comic Sans MS" panose="030F0702030302020204" pitchFamily="66" charset="0"/>
              </a:rPr>
              <a:t> (mekanisk).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400.000 total beholdning med M60 hos SPMN – alt utlovt til </a:t>
            </a:r>
            <a:r>
              <a:rPr lang="nb-NO" dirty="0" err="1">
                <a:latin typeface="Comic Sans MS" panose="030F0702030302020204" pitchFamily="66" charset="0"/>
              </a:rPr>
              <a:t>Allskog</a:t>
            </a:r>
            <a:r>
              <a:rPr lang="nb-NO" dirty="0">
                <a:latin typeface="Comic Sans MS" panose="030F0702030302020204" pitchFamily="66" charset="0"/>
              </a:rPr>
              <a:t>. Ca. 60.000 av disse er behandlet med </a:t>
            </a:r>
            <a:r>
              <a:rPr lang="nb-NO" dirty="0" err="1">
                <a:latin typeface="Comic Sans MS" panose="030F0702030302020204" pitchFamily="66" charset="0"/>
              </a:rPr>
              <a:t>woodcoat</a:t>
            </a:r>
            <a:endParaRPr lang="nb-NO" dirty="0">
              <a:latin typeface="Comic Sans MS" panose="030F0702030302020204" pitchFamily="66" charset="0"/>
            </a:endParaRP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Sjekker muligheten for å skaffe mer M60 i fra andre</a:t>
            </a:r>
          </a:p>
          <a:p>
            <a:r>
              <a:rPr lang="nb-NO" dirty="0">
                <a:latin typeface="Comic Sans MS" panose="030F0702030302020204" pitchFamily="66" charset="0"/>
              </a:rPr>
              <a:t>Furu: Ca. 35.000. JM1, JM2 og JY2</a:t>
            </a:r>
          </a:p>
          <a:p>
            <a:r>
              <a:rPr lang="nb-NO" dirty="0">
                <a:latin typeface="Comic Sans MS" panose="030F0702030302020204" pitchFamily="66" charset="0"/>
              </a:rPr>
              <a:t>Har også noe av annet som bjørk, fjelledelgran osv. Stor etterspørsel etter bjørk, kan bare levere halvparten av etterspørselen</a:t>
            </a:r>
          </a:p>
          <a:p>
            <a:endParaRPr lang="nb-NO" dirty="0">
              <a:latin typeface="Comic Sans MS" panose="030F0702030302020204" pitchFamily="66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832B264-0E5E-260B-0C91-E995DB0EA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922" y="5547600"/>
            <a:ext cx="4237087" cy="147536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7DF4B6A-E977-BD25-0557-F7F3AECA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200" y="5864400"/>
            <a:ext cx="3607200" cy="8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22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5136D-BF1F-3FA6-03C8-BEE2377A6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2779FE-22DA-EBB7-A141-AB1A2E659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latin typeface="Comic Sans MS" panose="030F0702030302020204" pitchFamily="66" charset="0"/>
              </a:rPr>
              <a:t>Provenienser i Møre og Romsdal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BB1C87-882A-64D6-4987-DCEE38734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38775"/>
          </a:xfrm>
        </p:spPr>
        <p:txBody>
          <a:bodyPr/>
          <a:lstStyle/>
          <a:p>
            <a:r>
              <a:rPr lang="nb-NO" dirty="0">
                <a:latin typeface="Comic Sans MS" panose="030F0702030302020204" pitchFamily="66" charset="0"/>
              </a:rPr>
              <a:t>Skogfrøverket anbefaler å bruke mest mulig foredlet frø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Det tidligere brukte frøet er gammelt og har dårlig spireevne</a:t>
            </a:r>
          </a:p>
          <a:p>
            <a:r>
              <a:rPr lang="nb-NO" dirty="0">
                <a:latin typeface="Comic Sans MS" panose="030F0702030302020204" pitchFamily="66" charset="0"/>
              </a:rPr>
              <a:t>Er anbefalt å bruke </a:t>
            </a:r>
            <a:r>
              <a:rPr lang="nb-NO" dirty="0" err="1">
                <a:latin typeface="Comic Sans MS" panose="030F0702030302020204" pitchFamily="66" charset="0"/>
              </a:rPr>
              <a:t>Undesløs</a:t>
            </a:r>
            <a:r>
              <a:rPr lang="nb-NO" dirty="0">
                <a:latin typeface="Comic Sans MS" panose="030F0702030302020204" pitchFamily="66" charset="0"/>
              </a:rPr>
              <a:t> og Sanderud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Sanderud kan brukes der vi tidligere brukte B-</a:t>
            </a:r>
            <a:r>
              <a:rPr lang="nb-NO" dirty="0" err="1">
                <a:latin typeface="Comic Sans MS" panose="030F0702030302020204" pitchFamily="66" charset="0"/>
              </a:rPr>
              <a:t>proviens</a:t>
            </a:r>
            <a:r>
              <a:rPr lang="nb-NO" dirty="0">
                <a:latin typeface="Comic Sans MS" panose="030F0702030302020204" pitchFamily="66" charset="0"/>
              </a:rPr>
              <a:t> i høydelag 1–3.</a:t>
            </a:r>
          </a:p>
          <a:p>
            <a:pPr lvl="1"/>
            <a:r>
              <a:rPr lang="nb-NO" dirty="0" err="1">
                <a:latin typeface="Comic Sans MS" panose="030F0702030302020204" pitchFamily="66" charset="0"/>
              </a:rPr>
              <a:t>Undesløs</a:t>
            </a:r>
            <a:r>
              <a:rPr lang="nb-NO" dirty="0">
                <a:latin typeface="Comic Sans MS" panose="030F0702030302020204" pitchFamily="66" charset="0"/>
              </a:rPr>
              <a:t> brukes også i høydelag 1-3.</a:t>
            </a:r>
          </a:p>
          <a:p>
            <a:r>
              <a:rPr lang="nb-NO" dirty="0">
                <a:latin typeface="Comic Sans MS" panose="030F0702030302020204" pitchFamily="66" charset="0"/>
              </a:rPr>
              <a:t>Foredlet furufrø er i «vinden», særlig i Glommen-</a:t>
            </a:r>
            <a:r>
              <a:rPr lang="nb-NO" dirty="0" err="1">
                <a:latin typeface="Comic Sans MS" panose="030F0702030302020204" pitchFamily="66" charset="0"/>
              </a:rPr>
              <a:t>Mjøsen</a:t>
            </a:r>
            <a:endParaRPr lang="nb-NO" dirty="0">
              <a:latin typeface="Comic Sans MS" panose="030F0702030302020204" pitchFamily="66" charset="0"/>
            </a:endParaRP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Foreløpig har vi ikke noe å tilby der</a:t>
            </a:r>
          </a:p>
          <a:p>
            <a:pPr lvl="1"/>
            <a:endParaRPr lang="nb-NO" dirty="0">
              <a:latin typeface="Comic Sans MS" panose="030F0702030302020204" pitchFamily="66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31F9AAA-9CCE-97A5-E359-3324D646C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922" y="5547600"/>
            <a:ext cx="4237087" cy="147536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98B2CA9-D2A5-3DC3-E92D-922159047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200" y="5864400"/>
            <a:ext cx="3607200" cy="8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66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6FDE3-BA83-71E3-BC2E-AD4FC1CE5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3E1B1C-BB3B-A956-5A08-0854AA76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latin typeface="Comic Sans MS" panose="030F0702030302020204" pitchFamily="66" charset="0"/>
              </a:rPr>
              <a:t>Avtaler og samarbeid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FA04DA-18EB-A9C7-F2FD-DEF198FB5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38775"/>
          </a:xfrm>
        </p:spPr>
        <p:txBody>
          <a:bodyPr/>
          <a:lstStyle/>
          <a:p>
            <a:r>
              <a:rPr lang="nb-NO" dirty="0">
                <a:latin typeface="Comic Sans MS" panose="030F0702030302020204" pitchFamily="66" charset="0"/>
              </a:rPr>
              <a:t>Avtale med </a:t>
            </a:r>
            <a:r>
              <a:rPr lang="nb-NO" dirty="0" err="1">
                <a:latin typeface="Comic Sans MS" panose="030F0702030302020204" pitchFamily="66" charset="0"/>
              </a:rPr>
              <a:t>Allskog</a:t>
            </a:r>
            <a:r>
              <a:rPr lang="nb-NO" dirty="0">
                <a:latin typeface="Comic Sans MS" panose="030F0702030302020204" pitchFamily="66" charset="0"/>
              </a:rPr>
              <a:t> om levering av planter fra høsten 2020 og fem år fremover i tid.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Vi transporterer og leverer plantene på plantestedene</a:t>
            </a:r>
          </a:p>
          <a:p>
            <a:r>
              <a:rPr lang="nb-NO" dirty="0">
                <a:latin typeface="Comic Sans MS" panose="030F0702030302020204" pitchFamily="66" charset="0"/>
              </a:rPr>
              <a:t>Leverer og noe selv direkte til skogeier</a:t>
            </a:r>
          </a:p>
          <a:p>
            <a:r>
              <a:rPr lang="nb-NO" dirty="0" err="1">
                <a:latin typeface="Comic Sans MS" panose="030F0702030302020204" pitchFamily="66" charset="0"/>
              </a:rPr>
              <a:t>Megarden</a:t>
            </a:r>
            <a:r>
              <a:rPr lang="nb-NO" dirty="0">
                <a:latin typeface="Comic Sans MS" panose="030F0702030302020204" pitchFamily="66" charset="0"/>
              </a:rPr>
              <a:t> er en del av et samarbeid mellom fire parter for levering av planter: Skogplanter Midt-Norge, Alstahaug planteskole, Norgesplanter og </a:t>
            </a:r>
            <a:r>
              <a:rPr lang="nb-NO" dirty="0" err="1">
                <a:latin typeface="Comic Sans MS" panose="030F0702030302020204" pitchFamily="66" charset="0"/>
              </a:rPr>
              <a:t>Megarden</a:t>
            </a:r>
            <a:r>
              <a:rPr lang="nb-NO" dirty="0">
                <a:latin typeface="Comic Sans MS" panose="030F0702030302020204" pitchFamily="66" charset="0"/>
              </a:rPr>
              <a:t> planteskole</a:t>
            </a:r>
          </a:p>
          <a:p>
            <a:pPr lvl="1"/>
            <a:r>
              <a:rPr lang="nb-NO" dirty="0" err="1">
                <a:latin typeface="Comic Sans MS" panose="030F0702030302020204" pitchFamily="66" charset="0"/>
              </a:rPr>
              <a:t>Megarden</a:t>
            </a:r>
            <a:r>
              <a:rPr lang="nb-NO" dirty="0">
                <a:latin typeface="Comic Sans MS" panose="030F0702030302020204" pitchFamily="66" charset="0"/>
              </a:rPr>
              <a:t> produserer ikke planter selv lengre, men får plante produsert hos våre samarbeidspartnere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7B672A8-6AD4-8337-2A82-C5560DB97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922" y="5547600"/>
            <a:ext cx="4237087" cy="147536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8C975D3-57C4-9E79-E85E-F058D7808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200" y="5864400"/>
            <a:ext cx="3607200" cy="8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96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13F94-A287-1E14-A914-3433F997D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DEBF07-2AA5-07AE-1205-EED36DF1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latin typeface="Comic Sans MS" panose="030F0702030302020204" pitchFamily="66" charset="0"/>
              </a:rPr>
              <a:t>Skoleskogdager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880CB60-D243-6A14-FF1F-FEAB5A417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38775"/>
          </a:xfrm>
        </p:spPr>
        <p:txBody>
          <a:bodyPr/>
          <a:lstStyle/>
          <a:p>
            <a:r>
              <a:rPr lang="nb-NO" dirty="0">
                <a:latin typeface="Comic Sans MS" panose="030F0702030302020204" pitchFamily="66" charset="0"/>
              </a:rPr>
              <a:t>Kun en skoleskogdag i 2023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Instruktør i aktivt skogbruk, Jostein Dalen, har stått for regi og opplegg.</a:t>
            </a:r>
          </a:p>
          <a:p>
            <a:r>
              <a:rPr lang="nb-NO" dirty="0">
                <a:latin typeface="Comic Sans MS" panose="030F0702030302020204" pitchFamily="66" charset="0"/>
              </a:rPr>
              <a:t>Satser på flere skoleskogdager i 2024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To ansatte gir mer kapasitet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Skoglekene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29E6EA2-BA5C-7D59-3B01-CADBEF16A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922" y="5547600"/>
            <a:ext cx="4237087" cy="147536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8D939C3-C0F5-A61F-77A3-768963A1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200" y="5864400"/>
            <a:ext cx="3607200" cy="8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04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62CB1-D186-618B-ACEF-D00B5192A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47FDF1-3C59-62C1-3C96-653A53D9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latin typeface="Comic Sans MS" panose="030F0702030302020204" pitchFamily="66" charset="0"/>
              </a:rPr>
              <a:t>JOB:U Møre og Romsdal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79B761-3B69-9000-07C9-177ADBC09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038775"/>
          </a:xfrm>
        </p:spPr>
        <p:txBody>
          <a:bodyPr/>
          <a:lstStyle/>
          <a:p>
            <a:r>
              <a:rPr lang="nb-NO" dirty="0">
                <a:latin typeface="Comic Sans MS" panose="030F0702030302020204" pitchFamily="66" charset="0"/>
              </a:rPr>
              <a:t>Rekrutteringsprosjekt for å få ungdom i arbeid i skogen</a:t>
            </a:r>
          </a:p>
          <a:p>
            <a:r>
              <a:rPr lang="nb-NO" dirty="0" err="1">
                <a:latin typeface="Comic Sans MS" panose="030F0702030302020204" pitchFamily="66" charset="0"/>
              </a:rPr>
              <a:t>Oppsart</a:t>
            </a:r>
            <a:r>
              <a:rPr lang="nb-NO" dirty="0">
                <a:latin typeface="Comic Sans MS" panose="030F0702030302020204" pitchFamily="66" charset="0"/>
              </a:rPr>
              <a:t> av en pilot i 2024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Tingvoll og Sunndal kommuner 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Tar sikte på to arbeidslag – 8 ungdommer</a:t>
            </a:r>
          </a:p>
          <a:p>
            <a:r>
              <a:rPr lang="nb-NO" dirty="0">
                <a:latin typeface="Comic Sans MS" panose="030F0702030302020204" pitchFamily="66" charset="0"/>
              </a:rPr>
              <a:t>Satser på å utvide til flere kommuner i årene 25-26-27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Ca. 5 kommuner/ arbeidslag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36094BF-9760-731E-47BF-2A255D3AE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922" y="5547600"/>
            <a:ext cx="4237087" cy="147536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6102999-B86F-5706-8E18-7CD46B03E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200" y="5864400"/>
            <a:ext cx="3607200" cy="84229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B740C2C-FB97-F64C-06C7-543E94EFF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90688"/>
            <a:ext cx="5707554" cy="385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12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8BB39-151D-1166-2F42-55F273E05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539AB9-1313-1EE6-9D78-078D4A6D9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latin typeface="Comic Sans MS" panose="030F0702030302020204" pitchFamily="66" charset="0"/>
              </a:rPr>
              <a:t>Veiplanlegger i skogbruket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EF31CE-19A0-E484-481B-128AFD64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38775"/>
          </a:xfrm>
        </p:spPr>
        <p:txBody>
          <a:bodyPr>
            <a:normAutofit lnSpcReduction="10000"/>
          </a:bodyPr>
          <a:lstStyle/>
          <a:p>
            <a:r>
              <a:rPr lang="nb-NO" dirty="0">
                <a:latin typeface="Comic Sans MS" panose="030F0702030302020204" pitchFamily="66" charset="0"/>
              </a:rPr>
              <a:t>Utdanningstilbud gjennom fagskolen i Innlandet i tett samarbeid med Skogkurs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Nett- og samlingsbasert</a:t>
            </a:r>
          </a:p>
          <a:p>
            <a:r>
              <a:rPr lang="nb-NO" dirty="0">
                <a:latin typeface="Comic Sans MS" panose="030F0702030302020204" pitchFamily="66" charset="0"/>
              </a:rPr>
              <a:t>Daglig leder er sendt på skolebenken </a:t>
            </a:r>
            <a:r>
              <a:rPr lang="nb-NO" dirty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nb-NO" dirty="0">
              <a:latin typeface="Comic Sans MS" panose="030F0702030302020204" pitchFamily="66" charset="0"/>
            </a:endParaRP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Styret ønsker at Skogselskapet Møre og Romsdal  skal kunne tilby veiplanlegging</a:t>
            </a:r>
          </a:p>
          <a:p>
            <a:pPr lvl="1"/>
            <a:r>
              <a:rPr lang="nb-NO" dirty="0">
                <a:latin typeface="Comic Sans MS" panose="030F0702030302020204" pitchFamily="66" charset="0"/>
              </a:rPr>
              <a:t>Også ytret fra andre aktører at det trengs mer kompetanse innen skogsvei i Møre og Romsdal</a:t>
            </a:r>
          </a:p>
          <a:p>
            <a:r>
              <a:rPr lang="nb-NO" dirty="0">
                <a:latin typeface="Comic Sans MS" panose="030F0702030302020204" pitchFamily="66" charset="0"/>
              </a:rPr>
              <a:t>Kan (forhåpentligvis) tilby kompetanse innen veiplanlegging og veiprosjektering utpå senhøsten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520D887-3C0C-0ED7-ECEB-30EC36A0A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922" y="5547600"/>
            <a:ext cx="4237087" cy="147536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35D4F7B-FDE7-3352-A349-F3649266E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200" y="5864400"/>
            <a:ext cx="3607200" cy="8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52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8" id="{565A0963-7AA3-497C-9681-4071ABBF16C6}" vid="{E8B40F63-7599-4354-B319-0D41196BCA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</TotalTime>
  <Words>552</Words>
  <Application>Microsoft Office PowerPoint</Application>
  <PresentationFormat>Widescreen</PresentationFormat>
  <Paragraphs>73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Office-tema</vt:lpstr>
      <vt:lpstr>PowerPoint-presentasjon</vt:lpstr>
      <vt:lpstr>Bemanning</vt:lpstr>
      <vt:lpstr>Plantesalg</vt:lpstr>
      <vt:lpstr>Beholdning våren 2024</vt:lpstr>
      <vt:lpstr>Provenienser i Møre og Romsdal</vt:lpstr>
      <vt:lpstr>Avtaler og samarbeid</vt:lpstr>
      <vt:lpstr>Skoleskogdager</vt:lpstr>
      <vt:lpstr>JOB:U Møre og Romsdal</vt:lpstr>
      <vt:lpstr>Veiplanlegger i skogbruket</vt:lpstr>
      <vt:lpstr>Skogplanter 4.0</vt:lpstr>
      <vt:lpstr>Megarden næringspark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Andreas Furnes Fjærli</dc:creator>
  <cp:lastModifiedBy>Andreas Furnes Fjærli</cp:lastModifiedBy>
  <cp:revision>6</cp:revision>
  <dcterms:created xsi:type="dcterms:W3CDTF">2024-02-20T13:55:36Z</dcterms:created>
  <dcterms:modified xsi:type="dcterms:W3CDTF">2024-02-22T12:36:11Z</dcterms:modified>
</cp:coreProperties>
</file>