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7" r:id="rId2"/>
    <p:sldId id="296" r:id="rId3"/>
    <p:sldId id="375" r:id="rId4"/>
    <p:sldId id="376" r:id="rId5"/>
    <p:sldId id="275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000000"/>
    <a:srgbClr val="EF3340"/>
    <a:srgbClr val="E6007E"/>
    <a:srgbClr val="660066"/>
    <a:srgbClr val="00244E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8775" autoAdjust="0"/>
  </p:normalViewPr>
  <p:slideViewPr>
    <p:cSldViewPr snapToGrid="0">
      <p:cViewPr varScale="1">
        <p:scale>
          <a:sx n="125" d="100"/>
          <a:sy n="125" d="100"/>
        </p:scale>
        <p:origin x="15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04.03.2024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Hogst: 2023 - 278 000 kubikk, 2016 - 302 000 kubikk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Planting: 2023 – 4 800 daa, 2022 – 5 700 daa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n-NO" dirty="0"/>
              <a:t>Alt hogstareal vert framleis ikkje planta til, men det er ei markert auke i </a:t>
            </a:r>
            <a:r>
              <a:rPr lang="nn-NO" dirty="0" err="1"/>
              <a:t>plantetalet</a:t>
            </a:r>
            <a:r>
              <a:rPr lang="nn-NO" dirty="0"/>
              <a:t> dei siste åra. 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Ungskogpleie: I 2023 på rundt 2 600 dekar. Omtrent som i 2022. Behovet er langt større, optimalt skulle vi hatt ungskogpleie på 1,5 gonger arealet som vert tilplanta, </a:t>
            </a:r>
            <a:r>
              <a:rPr lang="nb-NO" dirty="0" err="1"/>
              <a:t>noko</a:t>
            </a:r>
            <a:r>
              <a:rPr lang="nb-NO" dirty="0"/>
              <a:t> som er ca. 7 500 dekar.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80 % av grana vert hogd i hogstklasse 4 – </a:t>
            </a:r>
            <a:r>
              <a:rPr lang="nb-NO" dirty="0" err="1"/>
              <a:t>utnyttar</a:t>
            </a:r>
            <a:r>
              <a:rPr lang="nb-NO" dirty="0"/>
              <a:t> </a:t>
            </a:r>
            <a:r>
              <a:rPr lang="nb-NO" dirty="0" err="1"/>
              <a:t>ikkje</a:t>
            </a:r>
            <a:r>
              <a:rPr lang="nb-NO" dirty="0"/>
              <a:t> vekstpotensialet med betre pris og </a:t>
            </a:r>
            <a:r>
              <a:rPr lang="nb-NO" dirty="0" err="1"/>
              <a:t>høgare</a:t>
            </a:r>
            <a:r>
              <a:rPr lang="nb-NO" dirty="0"/>
              <a:t> karbonbinding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32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«All time </a:t>
            </a:r>
            <a:r>
              <a:rPr lang="nb-NO" dirty="0" err="1"/>
              <a:t>high</a:t>
            </a:r>
            <a:r>
              <a:rPr lang="nb-NO" dirty="0"/>
              <a:t> i nominell verdi. Samla verdi på </a:t>
            </a:r>
            <a:r>
              <a:rPr lang="nb-NO" dirty="0" err="1"/>
              <a:t>dei</a:t>
            </a:r>
            <a:r>
              <a:rPr lang="nb-NO"/>
              <a:t> 278 </a:t>
            </a:r>
            <a:r>
              <a:rPr lang="nb-NO" dirty="0"/>
              <a:t>000 kubikk </a:t>
            </a:r>
            <a:r>
              <a:rPr lang="nb-NO" dirty="0" err="1"/>
              <a:t>avverka</a:t>
            </a:r>
            <a:r>
              <a:rPr lang="nb-NO" dirty="0"/>
              <a:t> i 2023.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Mange </a:t>
            </a:r>
            <a:r>
              <a:rPr lang="nb-NO" dirty="0" err="1"/>
              <a:t>fleire</a:t>
            </a:r>
            <a:r>
              <a:rPr lang="nb-NO" dirty="0"/>
              <a:t> ting kunne </a:t>
            </a:r>
            <a:r>
              <a:rPr lang="nb-NO" dirty="0" err="1"/>
              <a:t>vore</a:t>
            </a:r>
            <a:r>
              <a:rPr lang="nb-NO" dirty="0"/>
              <a:t> løfta fram, både om betydninga av skogbruket og </a:t>
            </a:r>
            <a:r>
              <a:rPr lang="nb-NO" dirty="0" err="1"/>
              <a:t>utfordringsbiletet</a:t>
            </a:r>
            <a:endParaRPr lang="nb-NO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Alle </a:t>
            </a:r>
            <a:r>
              <a:rPr lang="nb-NO" dirty="0" err="1"/>
              <a:t>aktørane</a:t>
            </a:r>
            <a:r>
              <a:rPr lang="nb-NO" dirty="0"/>
              <a:t> i skogbruket er viktige for skogbruket: </a:t>
            </a:r>
            <a:r>
              <a:rPr lang="nb-NO" dirty="0" err="1"/>
              <a:t>Skogeigarane</a:t>
            </a:r>
            <a:r>
              <a:rPr lang="nb-NO" dirty="0"/>
              <a:t>, </a:t>
            </a:r>
            <a:r>
              <a:rPr lang="nb-NO" dirty="0" err="1"/>
              <a:t>skogaktørane</a:t>
            </a:r>
            <a:r>
              <a:rPr lang="nb-NO" dirty="0"/>
              <a:t>/</a:t>
            </a:r>
            <a:r>
              <a:rPr lang="nb-NO" dirty="0" err="1"/>
              <a:t>kjøparane</a:t>
            </a:r>
            <a:r>
              <a:rPr lang="nb-NO" dirty="0"/>
              <a:t>, forvaltninga – både </a:t>
            </a:r>
            <a:r>
              <a:rPr lang="nb-NO" dirty="0" err="1"/>
              <a:t>kommunane</a:t>
            </a:r>
            <a:r>
              <a:rPr lang="nb-NO" dirty="0"/>
              <a:t>, SF både landbruk, naturforvaltning og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Vi må sørge for å ha kunnskap om kvar av våre arbeidsfelt, men også om </a:t>
            </a:r>
            <a:r>
              <a:rPr lang="nb-NO" dirty="0" err="1"/>
              <a:t>dei</a:t>
            </a:r>
            <a:r>
              <a:rPr lang="nb-NO" dirty="0"/>
              <a:t> andre </a:t>
            </a:r>
            <a:r>
              <a:rPr lang="nb-NO" dirty="0" err="1"/>
              <a:t>aktørane</a:t>
            </a:r>
            <a:r>
              <a:rPr lang="nb-NO" dirty="0"/>
              <a:t> – for å kunne ha dialog og gjensidig respekt – og finne </a:t>
            </a:r>
            <a:r>
              <a:rPr lang="nb-NO" dirty="0" err="1"/>
              <a:t>løysingar</a:t>
            </a:r>
            <a:r>
              <a:rPr lang="nb-NO" dirty="0"/>
              <a:t> som </a:t>
            </a:r>
            <a:r>
              <a:rPr lang="nb-NO" dirty="0" err="1"/>
              <a:t>gagnar</a:t>
            </a:r>
            <a:r>
              <a:rPr lang="nb-NO" dirty="0"/>
              <a:t> skogbruksnæringa best.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err="1"/>
              <a:t>Difor</a:t>
            </a:r>
            <a:r>
              <a:rPr lang="nb-NO" dirty="0"/>
              <a:t> arrangerer vi skogsamlinga – og </a:t>
            </a:r>
            <a:r>
              <a:rPr lang="nb-NO" dirty="0" err="1"/>
              <a:t>håpar</a:t>
            </a:r>
            <a:r>
              <a:rPr lang="nb-NO" dirty="0"/>
              <a:t> vi kan bidra til kunnskap, fellesskap og nettverk.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73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61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 descr="Riksvåpensymbolet - Hvit sirkel med sort løve.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og inn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Mye tekst vil gjøre at publikum bruker mer tid på å lese, og mindre til på å lytte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3" name="Bilde 2" descr="Riksvåpensymbolet - Hvit sirkel med sort løve.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6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- innhold -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bilde, kan du bruke en </a:t>
            </a:r>
            <a:r>
              <a:rPr lang="nb-NO" dirty="0" err="1"/>
              <a:t>malside</a:t>
            </a:r>
            <a:r>
              <a:rPr lang="nb-NO" dirty="0"/>
              <a:t> uten bilde.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333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/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818" r="-1781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kning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ogoen til Statsforvaltaren i Møre og Romsdal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</a:t>
            </a:r>
            <a:r>
              <a:rPr lang="nn-NO" noProof="0" dirty="0"/>
              <a:t>kan</a:t>
            </a:r>
            <a:r>
              <a:rPr lang="nb-NO" dirty="0"/>
              <a:t>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felles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BOKS x 3 egne 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4A1EF1C5-41D6-4549-B953-B55FA108A12A}"/>
              </a:ext>
            </a:extLst>
          </p:cNvPr>
          <p:cNvSpPr txBox="1"/>
          <p:nvPr userDrawn="1"/>
        </p:nvSpPr>
        <p:spPr>
          <a:xfrm>
            <a:off x="1195113" y="462885"/>
            <a:ext cx="372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i="0" cap="small" baseline="0" dirty="0">
                <a:solidFill>
                  <a:srgbClr val="000000"/>
                </a:solidFill>
              </a:rPr>
              <a:t>ORGANISASJONSKART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78" y="463402"/>
            <a:ext cx="508409" cy="499038"/>
          </a:xfrm>
          <a:prstGeom prst="rect">
            <a:avLst/>
          </a:prstGeom>
        </p:spPr>
      </p:pic>
      <p:pic>
        <p:nvPicPr>
          <p:cNvPr id="5" name="Bilete 4" descr="Eit bilete som inneheld skjermbilete, tekst&#10;&#10;Automatisk generert skildring">
            <a:extLst>
              <a:ext uri="{FF2B5EF4-FFF2-40B4-BE49-F238E27FC236}">
                <a16:creationId xmlns:a16="http://schemas.microsoft.com/office/drawing/2014/main" id="{DB1DD91C-209F-8DA8-B13E-48E2CC01E3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2E594388-7DBC-4D01-E913-C7246EB1C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482" y="-786274"/>
            <a:ext cx="10515600" cy="6594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pr. 1.1.2024 – alle nivå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978" y="427394"/>
            <a:ext cx="508409" cy="499038"/>
          </a:xfrm>
          <a:prstGeom prst="rect">
            <a:avLst/>
          </a:prstGeom>
        </p:spPr>
      </p:pic>
      <p:pic>
        <p:nvPicPr>
          <p:cNvPr id="3" name="Bilete 2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9ED29740-3DA8-F8A0-2021-3C6BD9CE37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4660FA1-9E16-3A1C-F9D9-60C327DBD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776287"/>
            <a:ext cx="10515600" cy="534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– overordna nivå</a:t>
            </a:r>
          </a:p>
        </p:txBody>
      </p:sp>
    </p:spTree>
    <p:extLst>
      <p:ext uri="{BB962C8B-B14F-4D97-AF65-F5344CB8AC3E}">
        <p14:creationId xmlns:p14="http://schemas.microsoft.com/office/powerpoint/2010/main" val="93436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0949EABF-7CE5-CA6F-0A92-C8908A266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1FC231A1-C99F-9CA1-E835-8A942DE27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776288"/>
            <a:ext cx="10515600" cy="649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n-NO" dirty="0"/>
              <a:t>Organisasjonskart – overordna nivå med foto</a:t>
            </a:r>
          </a:p>
        </p:txBody>
      </p:sp>
    </p:spTree>
    <p:extLst>
      <p:ext uri="{BB962C8B-B14F-4D97-AF65-F5344CB8AC3E}">
        <p14:creationId xmlns:p14="http://schemas.microsoft.com/office/powerpoint/2010/main" val="2906121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3" name="Bilete 2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4B824C98-B262-5DAB-0C5C-4249522487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9C060588-DB7C-E49A-3D35-C27489007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5175" y="-776288"/>
            <a:ext cx="10515600" cy="6494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sosial </a:t>
            </a:r>
            <a:r>
              <a:rPr lang="nb-NO" dirty="0" err="1"/>
              <a:t>berekraft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49512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&#10;&#10;Automatisk generert skildring">
            <a:extLst>
              <a:ext uri="{FF2B5EF4-FFF2-40B4-BE49-F238E27FC236}">
                <a16:creationId xmlns:a16="http://schemas.microsoft.com/office/drawing/2014/main" id="{C70480AD-136D-DC74-E3E0-A47474DAF1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6328B0FE-A096-05FD-432D-A99E312940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67" y="-1104900"/>
            <a:ext cx="10515600" cy="978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sosial </a:t>
            </a:r>
            <a:r>
              <a:rPr lang="nb-NO" dirty="0" err="1"/>
              <a:t>berekraft</a:t>
            </a:r>
            <a:r>
              <a:rPr lang="nb-NO" dirty="0"/>
              <a:t> med foto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4146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758B6376-B44F-4424-AC1B-6DA65767E9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F1D19E49-A884-9B0F-CEF0-9618A26F6F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7413" y="-1193799"/>
            <a:ext cx="10515600" cy="889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</a:t>
            </a:r>
            <a:r>
              <a:rPr lang="nb-NO" dirty="0" err="1"/>
              <a:t>berekraftig</a:t>
            </a:r>
            <a:r>
              <a:rPr lang="nb-NO" dirty="0"/>
              <a:t> naturbruk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6248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pic>
        <p:nvPicPr>
          <p:cNvPr id="4" name="Bilete 3" descr="Eit bilete som inneheld tekst, skjermbilete&#10;&#10;Automatisk generert skildring">
            <a:extLst>
              <a:ext uri="{FF2B5EF4-FFF2-40B4-BE49-F238E27FC236}">
                <a16:creationId xmlns:a16="http://schemas.microsoft.com/office/drawing/2014/main" id="{04495965-46C1-3B49-8066-D03BE6FC0A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F91E438D-5BD8-3797-EF7A-2A2B40FAC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267" y="-1269999"/>
            <a:ext cx="10515600" cy="977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 err="1"/>
              <a:t>Org.kart</a:t>
            </a:r>
            <a:r>
              <a:rPr lang="nb-NO" dirty="0"/>
              <a:t> – virksomhetsområde </a:t>
            </a:r>
            <a:r>
              <a:rPr lang="nb-NO" dirty="0" err="1"/>
              <a:t>berekraftig</a:t>
            </a:r>
            <a:r>
              <a:rPr lang="nb-NO" dirty="0"/>
              <a:t> naturbruk med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090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292000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3" name="Bilde 12" descr="Logoen til Statsforvaltaren i Møre og Romsdal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55" y="5291403"/>
            <a:ext cx="3334519" cy="42946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38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81176" y="-86883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0" y="1016150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pic>
        <p:nvPicPr>
          <p:cNvPr id="17" name="Bilde 16" descr="Logoen til Statsforvaltaren i Møre og Romsdal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13" y="5665428"/>
            <a:ext cx="3334519" cy="429468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kern="120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statsforvaltaren.no/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mr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(mønster 11)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 descr="Logoen til Statsforvaltaren i Møre og Romsdal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alv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</a:t>
            </a:r>
            <a:r>
              <a:rPr lang="nb-NO" dirty="0" err="1"/>
              <a:t>forsidemal</a:t>
            </a:r>
            <a:r>
              <a:rPr lang="nb-NO" dirty="0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 descr="Logoen til Statsforvaltaren i Møre og Romsdal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 descr="Logoen til Statsforvaltaren i Møre og Romsdal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</a:t>
            </a:r>
            <a:r>
              <a:rPr lang="nb-NO" dirty="0" err="1"/>
              <a:t>namn</a:t>
            </a:r>
            <a:r>
              <a:rPr lang="nb-NO" dirty="0"/>
              <a:t> og avdeling, eller du kan spesifisere kva presentasjonen </a:t>
            </a:r>
            <a:r>
              <a:rPr lang="nb-NO" dirty="0" err="1"/>
              <a:t>handlar</a:t>
            </a:r>
            <a:r>
              <a:rPr lang="nb-NO" dirty="0"/>
              <a:t> om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 descr="Logoen til Statsforvaltaren i Møre og Romsdal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835" y="5497756"/>
            <a:ext cx="4153165" cy="53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Statsforvaltaren i Møre og Romsdal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66" r:id="rId3"/>
    <p:sldLayoutId id="2147483763" r:id="rId4"/>
    <p:sldLayoutId id="2147483667" r:id="rId5"/>
    <p:sldLayoutId id="2147483764" r:id="rId6"/>
    <p:sldLayoutId id="2147483669" r:id="rId7"/>
    <p:sldLayoutId id="2147483756" r:id="rId8"/>
    <p:sldLayoutId id="2147483664" r:id="rId9"/>
    <p:sldLayoutId id="2147483760" r:id="rId10"/>
    <p:sldLayoutId id="2147483713" r:id="rId11"/>
    <p:sldLayoutId id="214748376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770" r:id="rId28"/>
    <p:sldLayoutId id="2147483766" r:id="rId29"/>
    <p:sldLayoutId id="2147483771" r:id="rId30"/>
    <p:sldLayoutId id="2147483772" r:id="rId31"/>
    <p:sldLayoutId id="2147483773" r:id="rId32"/>
    <p:sldLayoutId id="2147483774" r:id="rId33"/>
    <p:sldLayoutId id="2147483759" r:id="rId34"/>
    <p:sldLayoutId id="2147483758" r:id="rId35"/>
    <p:sldLayoutId id="2147483757" r:id="rId36"/>
    <p:sldLayoutId id="2147483746" r:id="rId37"/>
    <p:sldLayoutId id="2147483718" r:id="rId38"/>
    <p:sldLayoutId id="2147483719" r:id="rId3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CEE2CB2-D95C-45AE-C166-92F134BB22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err="1"/>
              <a:t>Velkomen</a:t>
            </a:r>
            <a:r>
              <a:rPr lang="nb-NO" dirty="0"/>
              <a:t> til skogsamling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D9E976-A96E-3CF0-1942-8C4AE9F2F9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Brit Kari Eidseflot Hauger</a:t>
            </a:r>
          </a:p>
          <a:p>
            <a:r>
              <a:rPr lang="nb-NO" i="1" dirty="0"/>
              <a:t>Underdirektør seksjon landbruk</a:t>
            </a: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C1EF3-CE8E-8801-1B5A-8524171DA6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04.03.2024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58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DACD62-4E0A-5690-E9DE-437C1F59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91235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 descr="Et bilde som inneholder utendørs, natur, landskap, sky&#10;&#10;Automatisk generert beskrivelse">
            <a:extLst>
              <a:ext uri="{FF2B5EF4-FFF2-40B4-BE49-F238E27FC236}">
                <a16:creationId xmlns:a16="http://schemas.microsoft.com/office/drawing/2014/main" id="{4772FC78-6C4F-CC57-9B8A-2B021FE4F4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1" r="17651"/>
          <a:stretch>
            <a:fillRect/>
          </a:stretch>
        </p:blipFill>
        <p:spPr/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5E9BF97D-198F-4B99-80BA-118534C8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har aldri før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913C07D-C737-B41F-8607-35C403B5B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9" y="2695388"/>
            <a:ext cx="5456663" cy="36133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Hogd så </a:t>
            </a:r>
            <a:r>
              <a:rPr lang="nb-NO" dirty="0" err="1"/>
              <a:t>mykje</a:t>
            </a:r>
            <a:r>
              <a:rPr lang="nb-NO" dirty="0"/>
              <a:t> (unntatt 2016)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Planta så </a:t>
            </a:r>
            <a:r>
              <a:rPr lang="nb-NO" dirty="0" err="1"/>
              <a:t>mykje</a:t>
            </a:r>
            <a:r>
              <a:rPr lang="nb-NO" dirty="0"/>
              <a:t> (unntatt 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sz="3600" b="1" dirty="0"/>
              <a:t>Men</a:t>
            </a:r>
            <a:r>
              <a:rPr lang="nb-NO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Plantar</a:t>
            </a:r>
            <a:r>
              <a:rPr lang="nb-NO" dirty="0"/>
              <a:t> likevel </a:t>
            </a:r>
            <a:r>
              <a:rPr lang="nb-NO" dirty="0" err="1"/>
              <a:t>ikkje</a:t>
            </a:r>
            <a:r>
              <a:rPr lang="nb-NO" dirty="0"/>
              <a:t> nok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Driv </a:t>
            </a:r>
            <a:r>
              <a:rPr lang="nb-NO" dirty="0" err="1"/>
              <a:t>ikkje</a:t>
            </a:r>
            <a:r>
              <a:rPr lang="nb-NO" dirty="0"/>
              <a:t> </a:t>
            </a:r>
            <a:r>
              <a:rPr lang="nb-NO" dirty="0" err="1"/>
              <a:t>tilstrekkeleg</a:t>
            </a:r>
            <a:r>
              <a:rPr lang="nb-NO" dirty="0"/>
              <a:t> med ungskogpleie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Høgg</a:t>
            </a:r>
            <a:r>
              <a:rPr lang="nb-NO" dirty="0"/>
              <a:t> for </a:t>
            </a:r>
            <a:r>
              <a:rPr lang="nb-NO" dirty="0" err="1"/>
              <a:t>tidleg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214701-BCF8-E136-ADAE-7C28944CE0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57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0F0DC9-0033-1232-BFA3-2606466B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Skogbruksnæringa i Møre og Romsdal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0880D1C-31E3-134F-E61F-CA609E1023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Berre 16 % av arealet er gran, men </a:t>
            </a:r>
            <a:r>
              <a:rPr lang="nb-NO" dirty="0" err="1"/>
              <a:t>utgjer</a:t>
            </a:r>
            <a:r>
              <a:rPr lang="nb-NO" dirty="0"/>
              <a:t> heile 92 % av hogd volum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Heile 72 % av avvirka gran er sagtømmer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Og vi er </a:t>
            </a:r>
            <a:r>
              <a:rPr lang="nb-NO" dirty="0" err="1"/>
              <a:t>berre</a:t>
            </a:r>
            <a:r>
              <a:rPr lang="nb-NO" dirty="0"/>
              <a:t> så vidt i gang med å avvirke skogreisingsgrana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Pris på sagtømmer og slip er «all time </a:t>
            </a:r>
            <a:r>
              <a:rPr lang="nb-NO" dirty="0" err="1"/>
              <a:t>high</a:t>
            </a:r>
            <a:r>
              <a:rPr lang="nb-NO" dirty="0"/>
              <a:t>» - samla verdi 155,7 </a:t>
            </a:r>
            <a:r>
              <a:rPr lang="nb-NO" dirty="0" err="1"/>
              <a:t>mill</a:t>
            </a:r>
            <a:r>
              <a:rPr lang="nb-NO" dirty="0"/>
              <a:t> kr i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Skogen viktig for </a:t>
            </a:r>
            <a:r>
              <a:rPr lang="nb-NO" dirty="0" err="1"/>
              <a:t>auka</a:t>
            </a:r>
            <a:r>
              <a:rPr lang="nb-NO" dirty="0"/>
              <a:t> lagring av karbon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små </a:t>
            </a:r>
            <a:r>
              <a:rPr lang="nb-NO" dirty="0" err="1"/>
              <a:t>skogeigarar</a:t>
            </a:r>
            <a:r>
              <a:rPr lang="nb-NO" dirty="0"/>
              <a:t> = «</a:t>
            </a:r>
            <a:r>
              <a:rPr lang="nb-NO" dirty="0" err="1"/>
              <a:t>eingongs</a:t>
            </a:r>
            <a:r>
              <a:rPr lang="nb-NO" dirty="0"/>
              <a:t> </a:t>
            </a:r>
            <a:r>
              <a:rPr lang="nb-NO" dirty="0" err="1"/>
              <a:t>skogbrukarar</a:t>
            </a:r>
            <a:r>
              <a:rPr lang="nb-NO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bryr seg om skogen – </a:t>
            </a:r>
            <a:r>
              <a:rPr lang="nb-NO" dirty="0" err="1"/>
              <a:t>naturverdiar</a:t>
            </a:r>
            <a:r>
              <a:rPr lang="nb-NO" dirty="0"/>
              <a:t>, vern, restaurering, friluftsliv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</a:t>
            </a:r>
            <a:r>
              <a:rPr lang="nb-NO" dirty="0" err="1"/>
              <a:t>likar</a:t>
            </a:r>
            <a:r>
              <a:rPr lang="nb-NO" dirty="0"/>
              <a:t> seg i skogen – hjort, gransnutebiller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Mange treng skogen - </a:t>
            </a:r>
            <a:r>
              <a:rPr lang="nb-NO" dirty="0" err="1"/>
              <a:t>vernskog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06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bilde 9" descr="Et bilde som inneholder fjell, gress, utendørs, natur&#10;&#10;Automatisk generert beskrivelse">
            <a:extLst>
              <a:ext uri="{FF2B5EF4-FFF2-40B4-BE49-F238E27FC236}">
                <a16:creationId xmlns:a16="http://schemas.microsoft.com/office/drawing/2014/main" id="{29C1DCAE-3318-4DEC-96FC-69EBA11093B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F94360-AEA4-411F-9787-7DA5C22B7A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279" y="3606800"/>
            <a:ext cx="4021531" cy="1278433"/>
          </a:xfrm>
        </p:spPr>
        <p:txBody>
          <a:bodyPr/>
          <a:lstStyle/>
          <a:p>
            <a:r>
              <a:rPr lang="nb-NO" sz="2400" dirty="0"/>
              <a:t>Lukke til med samlinga </a:t>
            </a:r>
            <a:r>
              <a:rPr lang="nb-NO" sz="2400" dirty="0">
                <a:sym typeface="Wingdings" panose="05000000000000000000" pitchFamily="2" charset="2"/>
              </a:rPr>
              <a:t></a:t>
            </a:r>
            <a:endParaRPr lang="nb-NO" sz="2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1358497-CF7B-4842-A7DD-9658F319A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D3E0F96-6D71-4EF2-8880-372CF95CE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B76E6049-EF6D-4EF9-94DD-E0E1C9787B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C1222AD-A957-4D48-9BA3-807B42E4F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7FE3B4C-5CA2-42A1-89D1-5D4F38B0CC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2058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r Powerpointmal 2024.potm" id="{5CCC14EF-562E-46C5-9F51-7EB83733B01F}" vid="{0E1D13AF-277B-4973-B26F-816575D04BF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SFmr Powerpointmal</Template>
  <TotalTime>406</TotalTime>
  <Words>374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Open Sans SemiBold</vt:lpstr>
      <vt:lpstr>Wingdings</vt:lpstr>
      <vt:lpstr>Office-tema</vt:lpstr>
      <vt:lpstr>PowerPoint-presentasjon</vt:lpstr>
      <vt:lpstr>PowerPoint-presentasjon</vt:lpstr>
      <vt:lpstr>Vi har aldri før</vt:lpstr>
      <vt:lpstr>Skogbruksnæringa i Møre og Romsdal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Hauger, Brit Kari Eidseflot</dc:creator>
  <dc:description>Powerpointmal for Statsforvaltaren i Møre og Romsdal.</dc:description>
  <cp:lastModifiedBy>Løset, Odd</cp:lastModifiedBy>
  <cp:revision>4</cp:revision>
  <dcterms:created xsi:type="dcterms:W3CDTF">2024-01-19T12:31:41Z</dcterms:created>
  <dcterms:modified xsi:type="dcterms:W3CDTF">2024-03-04T07:50:33Z</dcterms:modified>
  <cp:contentStatus/>
</cp:coreProperties>
</file>