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78" r:id="rId4"/>
    <p:sldId id="282" r:id="rId5"/>
    <p:sldId id="529" r:id="rId6"/>
    <p:sldId id="279" r:id="rId7"/>
    <p:sldId id="280" r:id="rId8"/>
    <p:sldId id="530" r:id="rId9"/>
    <p:sldId id="281" r:id="rId10"/>
    <p:sldId id="531" r:id="rId11"/>
    <p:sldId id="532" r:id="rId12"/>
    <p:sldId id="533" r:id="rId13"/>
    <p:sldId id="534" r:id="rId14"/>
    <p:sldId id="537" r:id="rId15"/>
    <p:sldId id="542" r:id="rId16"/>
    <p:sldId id="536" r:id="rId17"/>
    <p:sldId id="543" r:id="rId18"/>
    <p:sldId id="283" r:id="rId19"/>
    <p:sldId id="547" r:id="rId20"/>
    <p:sldId id="549" r:id="rId21"/>
    <p:sldId id="501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ABA"/>
    <a:srgbClr val="DBEBEC"/>
    <a:srgbClr val="00244E"/>
    <a:srgbClr val="000000"/>
    <a:srgbClr val="7A942F"/>
    <a:srgbClr val="00A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6494" autoAdjust="0"/>
  </p:normalViewPr>
  <p:slideViewPr>
    <p:cSldViewPr snapToGrid="0">
      <p:cViewPr varScale="1">
        <p:scale>
          <a:sx n="144" d="100"/>
          <a:sy n="144" d="100"/>
        </p:scale>
        <p:origin x="150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SMIL\Statistikk\2023%20Data%20pr.%20kommune%20med%20diagramm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Ingenjordarbeiding om høsten og direktesådd høstkorn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'Ark1'!$C$5</c:f>
              <c:strCache>
                <c:ptCount val="1"/>
                <c:pt idx="0">
                  <c:v>Ingen jordarbeiding om høsten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'Ark1'!$D$5:$H$5</c:f>
              <c:numCache>
                <c:formatCode>#,##0</c:formatCode>
                <c:ptCount val="5"/>
                <c:pt idx="0">
                  <c:v>14915</c:v>
                </c:pt>
                <c:pt idx="1">
                  <c:v>14767</c:v>
                </c:pt>
                <c:pt idx="2">
                  <c:v>16805</c:v>
                </c:pt>
                <c:pt idx="3">
                  <c:v>18220</c:v>
                </c:pt>
                <c:pt idx="4">
                  <c:v>26719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F-4CEF-83D6-4D19A2C8FC8E}"/>
            </c:ext>
          </c:extLst>
        </c:ser>
        <c:ser>
          <c:idx val="1"/>
          <c:order val="1"/>
          <c:tx>
            <c:strRef>
              <c:f>'Ark1'!$C$9</c:f>
              <c:strCache>
                <c:ptCount val="1"/>
                <c:pt idx="0">
                  <c:v>Direktesådd høstkorn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'Ark1'!$D$9:$H$9</c:f>
              <c:numCache>
                <c:formatCode>#,##0</c:formatCode>
                <c:ptCount val="5"/>
                <c:pt idx="0">
                  <c:v>46</c:v>
                </c:pt>
                <c:pt idx="1">
                  <c:v>224</c:v>
                </c:pt>
                <c:pt idx="2">
                  <c:v>586</c:v>
                </c:pt>
                <c:pt idx="3">
                  <c:v>522</c:v>
                </c:pt>
                <c:pt idx="4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F-4CEF-83D6-4D19A2C8F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78384"/>
        <c:axId val="609898672"/>
      </c:barChart>
      <c:catAx>
        <c:axId val="2080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98672"/>
        <c:crosses val="autoZero"/>
        <c:auto val="1"/>
        <c:lblAlgn val="ctr"/>
        <c:lblOffset val="100"/>
        <c:noMultiLvlLbl val="0"/>
      </c:catAx>
      <c:valAx>
        <c:axId val="60989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07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Grasdekte kantsoner og vannveier (meter)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'Ark1'!$C$6</c:f>
              <c:strCache>
                <c:ptCount val="1"/>
                <c:pt idx="0">
                  <c:v>Grasdekt kantsone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'Ark1'!$D$6:$H$6</c:f>
              <c:numCache>
                <c:formatCode>#,##0</c:formatCode>
                <c:ptCount val="5"/>
                <c:pt idx="0">
                  <c:v>10190</c:v>
                </c:pt>
                <c:pt idx="1">
                  <c:v>13910</c:v>
                </c:pt>
                <c:pt idx="2">
                  <c:v>29786</c:v>
                </c:pt>
                <c:pt idx="3">
                  <c:v>32408</c:v>
                </c:pt>
                <c:pt idx="4">
                  <c:v>50774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F-4148-B7F5-E5F021EC5935}"/>
            </c:ext>
          </c:extLst>
        </c:ser>
        <c:ser>
          <c:idx val="1"/>
          <c:order val="1"/>
          <c:tx>
            <c:strRef>
              <c:f>'Ark1'!$C$7</c:f>
              <c:strCache>
                <c:ptCount val="1"/>
                <c:pt idx="0">
                  <c:v>Grasdekte vannveier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'Ark1'!$D$7:$H$7</c:f>
              <c:numCache>
                <c:formatCode>#,##0</c:formatCode>
                <c:ptCount val="5"/>
                <c:pt idx="0">
                  <c:v>900</c:v>
                </c:pt>
                <c:pt idx="1">
                  <c:v>1308</c:v>
                </c:pt>
                <c:pt idx="2">
                  <c:v>1218</c:v>
                </c:pt>
                <c:pt idx="3">
                  <c:v>1785</c:v>
                </c:pt>
                <c:pt idx="4">
                  <c:v>1780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9F-4148-B7F5-E5F021EC5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281136"/>
        <c:axId val="609895696"/>
      </c:barChart>
      <c:catAx>
        <c:axId val="61228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95696"/>
        <c:crosses val="autoZero"/>
        <c:auto val="1"/>
        <c:lblAlgn val="ctr"/>
        <c:lblOffset val="100"/>
        <c:noMultiLvlLbl val="0"/>
      </c:catAx>
      <c:valAx>
        <c:axId val="60989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8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Fangvekster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'Ark1'!$C$8</c:f>
              <c:strCache>
                <c:ptCount val="1"/>
                <c:pt idx="0">
                  <c:v>Fangvekster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'Ark1'!$D$8:$H$8</c:f>
              <c:numCache>
                <c:formatCode>#,##0</c:formatCode>
                <c:ptCount val="5"/>
                <c:pt idx="0">
                  <c:v>628</c:v>
                </c:pt>
                <c:pt idx="1">
                  <c:v>735</c:v>
                </c:pt>
                <c:pt idx="2">
                  <c:v>1845</c:v>
                </c:pt>
                <c:pt idx="3">
                  <c:v>3050</c:v>
                </c:pt>
                <c:pt idx="4">
                  <c:v>4733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A-443D-A4E1-ED61791E2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626464"/>
        <c:axId val="609889744"/>
      </c:barChart>
      <c:catAx>
        <c:axId val="2816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89744"/>
        <c:crosses val="autoZero"/>
        <c:auto val="1"/>
        <c:lblAlgn val="ctr"/>
        <c:lblOffset val="100"/>
        <c:noMultiLvlLbl val="0"/>
      </c:catAx>
      <c:valAx>
        <c:axId val="60988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8162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Gras på arealer utsatt for erosjon - kl. 3 og 4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'Ark1'!$C$10</c:f>
              <c:strCache>
                <c:ptCount val="1"/>
                <c:pt idx="0">
                  <c:v>Gras på arealer utsatt for erosjon - kl. 3 og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'Ark1'!$D$10:$H$10</c:f>
              <c:numCache>
                <c:formatCode>#,##0</c:formatCode>
                <c:ptCount val="5"/>
                <c:pt idx="0">
                  <c:v>1784</c:v>
                </c:pt>
                <c:pt idx="1">
                  <c:v>1730</c:v>
                </c:pt>
                <c:pt idx="2">
                  <c:v>1952</c:v>
                </c:pt>
                <c:pt idx="3">
                  <c:v>2054</c:v>
                </c:pt>
                <c:pt idx="4">
                  <c:v>2197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5-4DFF-A73A-E7EF89B9C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185536"/>
        <c:axId val="680393360"/>
      </c:barChart>
      <c:catAx>
        <c:axId val="61718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393360"/>
        <c:crosses val="autoZero"/>
        <c:auto val="1"/>
        <c:lblAlgn val="ctr"/>
        <c:lblOffset val="100"/>
        <c:noMultiLvlLbl val="0"/>
      </c:catAx>
      <c:valAx>
        <c:axId val="6803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718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Nedfelling og nedlegging av husdyrgjødsel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'Ark1'!$C$12</c:f>
              <c:strCache>
                <c:ptCount val="1"/>
                <c:pt idx="0">
                  <c:v>Nedfelling og nedlegging av husdyrgjødsel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'Ark1'!$D$12:$H$12</c:f>
              <c:numCache>
                <c:formatCode>#,##0</c:formatCode>
                <c:ptCount val="5"/>
                <c:pt idx="0">
                  <c:v>5728</c:v>
                </c:pt>
                <c:pt idx="1">
                  <c:v>7026</c:v>
                </c:pt>
                <c:pt idx="2">
                  <c:v>7470</c:v>
                </c:pt>
                <c:pt idx="3">
                  <c:v>7284</c:v>
                </c:pt>
                <c:pt idx="4">
                  <c:v>7909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A-46E9-9F82-FE2B44FE0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1901856"/>
        <c:axId val="680394352"/>
      </c:barChart>
      <c:catAx>
        <c:axId val="18419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394352"/>
        <c:crosses val="autoZero"/>
        <c:auto val="1"/>
        <c:lblAlgn val="ctr"/>
        <c:lblOffset val="100"/>
        <c:noMultiLvlLbl val="0"/>
      </c:catAx>
      <c:valAx>
        <c:axId val="68039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190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Spredning av husdyrgjødsel med tilførselsslange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'Ark1'!$C$11</c:f>
              <c:strCache>
                <c:ptCount val="1"/>
                <c:pt idx="0">
                  <c:v>Spredning av husdyrgjødsel med tilførselsslange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'Ark1'!$D$11:$H$11</c:f>
              <c:numCache>
                <c:formatCode>#,##0</c:formatCode>
                <c:ptCount val="5"/>
                <c:pt idx="0">
                  <c:v>4853</c:v>
                </c:pt>
                <c:pt idx="1">
                  <c:v>5056</c:v>
                </c:pt>
                <c:pt idx="2">
                  <c:v>5845</c:v>
                </c:pt>
                <c:pt idx="3">
                  <c:v>5857</c:v>
                </c:pt>
                <c:pt idx="4">
                  <c:v>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A-4763-A1B0-4EABB4B64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88432"/>
        <c:axId val="680431552"/>
      </c:barChart>
      <c:catAx>
        <c:axId val="21458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431552"/>
        <c:crosses val="autoZero"/>
        <c:auto val="1"/>
        <c:lblAlgn val="ctr"/>
        <c:lblOffset val="100"/>
        <c:noMultiLvlLbl val="0"/>
      </c:catAx>
      <c:valAx>
        <c:axId val="68043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58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 Data pr. kommune med diagrammer.xlsx]HOLMESTRAND!Pivottabell42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Holmestrand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HOLMESTRAND!$B$10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HOLMESTRAND!$A$11:$A$14</c:f>
              <c:strCache>
                <c:ptCount val="3"/>
                <c:pt idx="0">
                  <c:v> 5.1 Utbedring av hydrotekniske anlegg</c:v>
                </c:pt>
                <c:pt idx="1">
                  <c:v>1.1 Verdifulle jordbrukslandskap - innmark </c:v>
                </c:pt>
                <c:pt idx="2">
                  <c:v>3.2 Verneverdige bygninger </c:v>
                </c:pt>
              </c:strCache>
            </c:strRef>
          </c:cat>
          <c:val>
            <c:numRef>
              <c:f>HOLMESTRAND!$B$11:$B$14</c:f>
              <c:numCache>
                <c:formatCode>General</c:formatCode>
                <c:ptCount val="3"/>
                <c:pt idx="0">
                  <c:v>215825</c:v>
                </c:pt>
                <c:pt idx="1">
                  <c:v>120000</c:v>
                </c:pt>
                <c:pt idx="2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0-41B2-9EAC-DC2E18D8D1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13943312"/>
        <c:axId val="1540824560"/>
      </c:barChart>
      <c:catAx>
        <c:axId val="131394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0824560"/>
        <c:crosses val="autoZero"/>
        <c:auto val="1"/>
        <c:lblAlgn val="ctr"/>
        <c:lblOffset val="100"/>
        <c:noMultiLvlLbl val="0"/>
      </c:catAx>
      <c:valAx>
        <c:axId val="1540824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394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Samordningsstab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Landbruksavdelingen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Miljøavdelingen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Oppvekstavdelingen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enhet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Helse- og omsorgsavdelingen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Justis- og vergemålsavdelingen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68261859-0094-40F8-94B3-305CE5B00023}" type="asst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3DAA5710-DBC0-454E-B612-E97C0C54E736}" type="parTrans" cxnId="{A9292574-4F6A-4B4C-A8AA-EE93CB46EB13}">
      <dgm:prSet/>
      <dgm:spPr/>
      <dgm:t>
        <a:bodyPr/>
        <a:lstStyle/>
        <a:p>
          <a:endParaRPr lang="nb-NO"/>
        </a:p>
      </dgm:t>
    </dgm:pt>
    <dgm:pt modelId="{394AFC54-1D04-4D95-BB8A-E05E821CFF9D}" type="sibTrans" cxnId="{A9292574-4F6A-4B4C-A8AA-EE93CB46EB1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98759" custScaleY="73587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0ED0B8EB-9AF0-407A-886D-E3939D0ACAFD}" type="pres">
      <dgm:prSet presAssocID="{3DAA5710-DBC0-454E-B612-E97C0C54E736}" presName="Name111" presStyleLbl="parChTrans1D2" presStyleIdx="6" presStyleCnt="8"/>
      <dgm:spPr/>
    </dgm:pt>
    <dgm:pt modelId="{7C76D62F-B6C2-4A60-8882-75A9591ABFA1}" type="pres">
      <dgm:prSet presAssocID="{68261859-0094-40F8-94B3-305CE5B00023}" presName="hierRoot3" presStyleCnt="0">
        <dgm:presLayoutVars>
          <dgm:hierBranch val="init"/>
        </dgm:presLayoutVars>
      </dgm:prSet>
      <dgm:spPr/>
    </dgm:pt>
    <dgm:pt modelId="{3AFA25A0-49C1-4281-A19D-2DE91D651306}" type="pres">
      <dgm:prSet presAssocID="{68261859-0094-40F8-94B3-305CE5B00023}" presName="rootComposite3" presStyleCnt="0"/>
      <dgm:spPr/>
    </dgm:pt>
    <dgm:pt modelId="{E1234EEA-E778-448E-AD3E-C8F4C1B7A224}" type="pres">
      <dgm:prSet presAssocID="{68261859-0094-40F8-94B3-305CE5B00023}" presName="rootText3" presStyleLbl="asst1" presStyleIdx="1" presStyleCnt="3" custScaleY="71938">
        <dgm:presLayoutVars>
          <dgm:chPref val="3"/>
        </dgm:presLayoutVars>
      </dgm:prSet>
      <dgm:spPr/>
    </dgm:pt>
    <dgm:pt modelId="{722F0583-CC3E-499F-9C2F-F981ED3053E0}" type="pres">
      <dgm:prSet presAssocID="{68261859-0094-40F8-94B3-305CE5B00023}" presName="rootConnector3" presStyleLbl="asst1" presStyleIdx="1" presStyleCnt="3"/>
      <dgm:spPr/>
    </dgm:pt>
    <dgm:pt modelId="{F77BBD0E-6280-49B9-B3D8-438B7EBE0304}" type="pres">
      <dgm:prSet presAssocID="{68261859-0094-40F8-94B3-305CE5B00023}" presName="hierChild6" presStyleCnt="0"/>
      <dgm:spPr/>
    </dgm:pt>
    <dgm:pt modelId="{9BE50DE9-3D98-46AC-83A3-29C8E050873F}" type="pres">
      <dgm:prSet presAssocID="{68261859-0094-40F8-94B3-305CE5B00023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99207" custScaleY="73505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22BAE21A-6796-464A-9364-1B393A6F1353}" type="presOf" srcId="{68261859-0094-40F8-94B3-305CE5B00023}" destId="{E1234EEA-E778-448E-AD3E-C8F4C1B7A224}" srcOrd="0" destOrd="0" presId="urn:microsoft.com/office/officeart/2005/8/layout/orgChart1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57500674-C5A3-4D4A-A731-B457B1E20C9A}" type="presOf" srcId="{3DAA5710-DBC0-454E-B612-E97C0C54E736}" destId="{0ED0B8EB-9AF0-407A-886D-E3939D0ACAFD}" srcOrd="0" destOrd="0" presId="urn:microsoft.com/office/officeart/2005/8/layout/orgChart1"/>
    <dgm:cxn modelId="{A9292574-4F6A-4B4C-A8AA-EE93CB46EB13}" srcId="{02DF0E28-7F03-47C9-BE2A-3E1C280F7C0C}" destId="{68261859-0094-40F8-94B3-305CE5B00023}" srcOrd="1" destOrd="0" parTransId="{3DAA5710-DBC0-454E-B612-E97C0C54E736}" sibTransId="{394AFC54-1D04-4D95-BB8A-E05E821CFF9D}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FAF622F7-BE88-4B48-A06D-91BB3F5144D1}" type="presOf" srcId="{68261859-0094-40F8-94B3-305CE5B00023}" destId="{722F0583-CC3E-499F-9C2F-F981ED3053E0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40E666FF-FD3E-42DA-8035-FD40D20C76B1}" type="presParOf" srcId="{0D12B508-1CD4-4C9C-8EEA-0560C19CD9EC}" destId="{0ED0B8EB-9AF0-407A-886D-E3939D0ACAFD}" srcOrd="2" destOrd="0" presId="urn:microsoft.com/office/officeart/2005/8/layout/orgChart1"/>
    <dgm:cxn modelId="{15ECDD5A-FABC-4257-BF62-48B3AC90AF56}" type="presParOf" srcId="{0D12B508-1CD4-4C9C-8EEA-0560C19CD9EC}" destId="{7C76D62F-B6C2-4A60-8882-75A9591ABFA1}" srcOrd="3" destOrd="0" presId="urn:microsoft.com/office/officeart/2005/8/layout/orgChart1"/>
    <dgm:cxn modelId="{2F6314F5-42FF-446C-84F3-A91D3C81CD8F}" type="presParOf" srcId="{7C76D62F-B6C2-4A60-8882-75A9591ABFA1}" destId="{3AFA25A0-49C1-4281-A19D-2DE91D651306}" srcOrd="0" destOrd="0" presId="urn:microsoft.com/office/officeart/2005/8/layout/orgChart1"/>
    <dgm:cxn modelId="{67F4340F-8EC2-4D6F-A613-819C9729ADCA}" type="presParOf" srcId="{3AFA25A0-49C1-4281-A19D-2DE91D651306}" destId="{E1234EEA-E778-448E-AD3E-C8F4C1B7A224}" srcOrd="0" destOrd="0" presId="urn:microsoft.com/office/officeart/2005/8/layout/orgChart1"/>
    <dgm:cxn modelId="{BC267DEE-43CD-4707-BAB3-E73522BFF4FB}" type="presParOf" srcId="{3AFA25A0-49C1-4281-A19D-2DE91D651306}" destId="{722F0583-CC3E-499F-9C2F-F981ED3053E0}" srcOrd="1" destOrd="0" presId="urn:microsoft.com/office/officeart/2005/8/layout/orgChart1"/>
    <dgm:cxn modelId="{C7D33B67-F2D4-4188-8021-22EDD98FED91}" type="presParOf" srcId="{7C76D62F-B6C2-4A60-8882-75A9591ABFA1}" destId="{F77BBD0E-6280-49B9-B3D8-438B7EBE0304}" srcOrd="1" destOrd="0" presId="urn:microsoft.com/office/officeart/2005/8/layout/orgChart1"/>
    <dgm:cxn modelId="{2237C462-85C8-4D24-9F11-F1556BEBCAE5}" type="presParOf" srcId="{7C76D62F-B6C2-4A60-8882-75A9591ABFA1}" destId="{9BE50DE9-3D98-46AC-83A3-29C8E050873F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Samordningsstab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Landbruks avdelingen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Miljøavdelingen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Oppvekst-avdelingen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enhet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Helse- og omsorgs-avdelingen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Justis- </a:t>
          </a:r>
          <a:r>
            <a:rPr lang="nb-NO" sz="1050"/>
            <a:t>og vergemåls-avdelingen</a:t>
          </a:r>
          <a:endParaRPr lang="nb-NO" sz="1050" dirty="0"/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Faggruppe matproduksjon og arealbruk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Faggruppe skog og utmark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Faggruppe forurensning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Faggruppe barnevern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Faggruppe barnehage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Faggruppe skole 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/>
            <a:t>Faggruppe HSO </a:t>
          </a:r>
          <a:r>
            <a:rPr lang="nb-NO" sz="900" dirty="0"/>
            <a:t>tilsyn og klagebehandling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Faggruppe rettssikkerhet og tvang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911312A4-2381-41A9-A622-1453E48FC1D3}">
      <dgm:prSet custT="1"/>
      <dgm:spPr/>
      <dgm:t>
        <a:bodyPr/>
        <a:lstStyle/>
        <a:p>
          <a:pPr algn="ctr"/>
          <a:r>
            <a:rPr lang="nb-NO" sz="900" dirty="0"/>
            <a:t>Faggruppe klagebehandling</a:t>
          </a:r>
        </a:p>
      </dgm:t>
    </dgm:pt>
    <dgm:pt modelId="{1062DA9B-7A83-458E-8231-EBEC82B63987}" type="parTrans" cxnId="{D439999E-826D-4117-8EC0-0725155DCB3B}">
      <dgm:prSet/>
      <dgm:spPr/>
      <dgm:t>
        <a:bodyPr/>
        <a:lstStyle/>
        <a:p>
          <a:endParaRPr lang="nb-NO"/>
        </a:p>
      </dgm:t>
    </dgm:pt>
    <dgm:pt modelId="{C240BD8D-5214-4280-99DE-63DB86976045}" type="sibTrans" cxnId="{D439999E-826D-4117-8EC0-0725155DCB3B}">
      <dgm:prSet/>
      <dgm:spPr/>
      <dgm:t>
        <a:bodyPr/>
        <a:lstStyle/>
        <a:p>
          <a:endParaRPr lang="nb-NO"/>
        </a:p>
      </dgm:t>
    </dgm:pt>
    <dgm:pt modelId="{F263D652-E330-4E13-9CBF-2D5D44BD6E69}">
      <dgm:prSet custT="1"/>
      <dgm:spPr/>
      <dgm:t>
        <a:bodyPr/>
        <a:lstStyle/>
        <a:p>
          <a:pPr algn="ctr"/>
          <a:r>
            <a:rPr lang="nb-NO" sz="900" dirty="0"/>
            <a:t>Faggruppe bevilling</a:t>
          </a:r>
        </a:p>
      </dgm:t>
    </dgm:pt>
    <dgm:pt modelId="{3430913E-96E0-4D2D-8712-2942F60E5C07}" type="parTrans" cxnId="{6F0C268D-63DB-41E4-BA13-141CAF5CC4F3}">
      <dgm:prSet/>
      <dgm:spPr/>
      <dgm:t>
        <a:bodyPr/>
        <a:lstStyle/>
        <a:p>
          <a:endParaRPr lang="nb-NO"/>
        </a:p>
      </dgm:t>
    </dgm:pt>
    <dgm:pt modelId="{40EC209D-B906-4088-BF3B-98651DBBA0CA}" type="sibTrans" cxnId="{6F0C268D-63DB-41E4-BA13-141CAF5CC4F3}">
      <dgm:prSet/>
      <dgm:spPr/>
      <dgm:t>
        <a:bodyPr/>
        <a:lstStyle/>
        <a:p>
          <a:endParaRPr lang="nb-NO"/>
        </a:p>
      </dgm:t>
    </dgm:pt>
    <dgm:pt modelId="{7EEDF68E-C882-4B71-B3F4-9B99299BB2A2}" type="asst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91838698-F3B5-4831-BBDF-BB820723E850}" type="parTrans" cxnId="{97206905-1AED-4C4D-ABDB-EB4DDB239CE0}">
      <dgm:prSet/>
      <dgm:spPr/>
      <dgm:t>
        <a:bodyPr/>
        <a:lstStyle/>
        <a:p>
          <a:endParaRPr lang="nb-NO"/>
        </a:p>
      </dgm:t>
    </dgm:pt>
    <dgm:pt modelId="{0BAE2097-0C11-4D4F-B6EC-7B7B521FA14A}" type="sibTrans" cxnId="{97206905-1AED-4C4D-ABDB-EB4DDB239CE0}">
      <dgm:prSet/>
      <dgm:spPr/>
      <dgm:t>
        <a:bodyPr/>
        <a:lstStyle/>
        <a:p>
          <a:endParaRPr lang="nb-NO"/>
        </a:p>
      </dgm:t>
    </dgm:pt>
    <dgm:pt modelId="{4327435B-35EE-49B5-96D8-2E49D4D570C7}">
      <dgm:prSet custT="1"/>
      <dgm:spPr/>
      <dgm:t>
        <a:bodyPr/>
        <a:lstStyle/>
        <a:p>
          <a:r>
            <a:rPr lang="nb-NO" sz="900" dirty="0"/>
            <a:t>Faggruppe plan</a:t>
          </a:r>
        </a:p>
      </dgm:t>
    </dgm:pt>
    <dgm:pt modelId="{E56F50A9-CC3C-4A5D-874D-3CAA17503A82}" type="parTrans" cxnId="{F3ECB6D2-1D86-402D-A6D4-1C4F4A2EC8DF}">
      <dgm:prSet/>
      <dgm:spPr/>
      <dgm:t>
        <a:bodyPr/>
        <a:lstStyle/>
        <a:p>
          <a:endParaRPr lang="nb-NO"/>
        </a:p>
      </dgm:t>
    </dgm:pt>
    <dgm:pt modelId="{958B2A83-717D-438A-B210-1F0EBB98F483}" type="sibTrans" cxnId="{F3ECB6D2-1D86-402D-A6D4-1C4F4A2EC8DF}">
      <dgm:prSet/>
      <dgm:spPr/>
      <dgm:t>
        <a:bodyPr/>
        <a:lstStyle/>
        <a:p>
          <a:endParaRPr lang="nb-NO"/>
        </a:p>
      </dgm:t>
    </dgm:pt>
    <dgm:pt modelId="{90F4FEEF-DD39-4607-99E7-CE265FDE3BAE}">
      <dgm:prSet custT="1"/>
      <dgm:spPr/>
      <dgm:t>
        <a:bodyPr/>
        <a:lstStyle/>
        <a:p>
          <a:r>
            <a:rPr lang="nb-NO" sz="900" dirty="0"/>
            <a:t>Faggruppe natur</a:t>
          </a:r>
        </a:p>
      </dgm:t>
    </dgm:pt>
    <dgm:pt modelId="{C7F87B64-8A28-481E-9E01-C564E4F371F7}" type="parTrans" cxnId="{4C6D50F8-79FB-4EB0-9D33-3C69480EAB28}">
      <dgm:prSet/>
      <dgm:spPr/>
      <dgm:t>
        <a:bodyPr/>
        <a:lstStyle/>
        <a:p>
          <a:endParaRPr lang="nb-NO"/>
        </a:p>
      </dgm:t>
    </dgm:pt>
    <dgm:pt modelId="{920CADB3-4014-445C-85C2-C0422504A636}" type="sibTrans" cxnId="{4C6D50F8-79FB-4EB0-9D33-3C69480EAB28}">
      <dgm:prSet/>
      <dgm:spPr/>
      <dgm:t>
        <a:bodyPr/>
        <a:lstStyle/>
        <a:p>
          <a:endParaRPr lang="nb-NO"/>
        </a:p>
      </dgm:t>
    </dgm:pt>
    <dgm:pt modelId="{146B295D-31C8-4DB7-AB6D-608CB51CC7E6}">
      <dgm:prSet custT="1"/>
      <dgm:spPr/>
      <dgm:t>
        <a:bodyPr/>
        <a:lstStyle/>
        <a:p>
          <a:r>
            <a:rPr lang="nb-NO" sz="900" dirty="0"/>
            <a:t>Faggruppe skolemiljø</a:t>
          </a:r>
        </a:p>
      </dgm:t>
    </dgm:pt>
    <dgm:pt modelId="{B8DEFBB0-0E8C-489F-9FDE-CE9128E01E12}" type="parTrans" cxnId="{D959F907-0763-4062-84B0-D100E53BB88A}">
      <dgm:prSet/>
      <dgm:spPr/>
      <dgm:t>
        <a:bodyPr/>
        <a:lstStyle/>
        <a:p>
          <a:endParaRPr lang="nb-NO"/>
        </a:p>
      </dgm:t>
    </dgm:pt>
    <dgm:pt modelId="{2FF647A3-16A6-46CC-9784-057ED1540523}" type="sibTrans" cxnId="{D959F907-0763-4062-84B0-D100E53BB88A}">
      <dgm:prSet/>
      <dgm:spPr/>
      <dgm:t>
        <a:bodyPr/>
        <a:lstStyle/>
        <a:p>
          <a:endParaRPr lang="nb-NO"/>
        </a:p>
      </dgm:t>
    </dgm:pt>
    <dgm:pt modelId="{52C90CF5-8E52-4D89-9A02-B2AEF5385E46}">
      <dgm:prSet custT="1"/>
      <dgm:spPr/>
      <dgm:t>
        <a:bodyPr/>
        <a:lstStyle/>
        <a:p>
          <a:r>
            <a:rPr lang="nb-NO" sz="900" dirty="0"/>
            <a:t>Faggruppe</a:t>
          </a:r>
          <a:r>
            <a:rPr lang="nb-NO" sz="1100" dirty="0"/>
            <a:t> </a:t>
          </a:r>
          <a:r>
            <a:rPr lang="nb-NO" sz="900" dirty="0"/>
            <a:t>vann</a:t>
          </a:r>
        </a:p>
      </dgm:t>
    </dgm:pt>
    <dgm:pt modelId="{3FFF7DD8-D2E8-435D-AE4B-AA27147645CF}" type="parTrans" cxnId="{EDB56260-ACD3-4527-8FD8-6DC60E23D6CB}">
      <dgm:prSet/>
      <dgm:spPr/>
      <dgm:t>
        <a:bodyPr/>
        <a:lstStyle/>
        <a:p>
          <a:endParaRPr lang="nb-NO"/>
        </a:p>
      </dgm:t>
    </dgm:pt>
    <dgm:pt modelId="{575AF7FB-C405-45EB-89F8-A30D4EA549C0}" type="sibTrans" cxnId="{EDB56260-ACD3-4527-8FD8-6DC60E23D6CB}">
      <dgm:prSet/>
      <dgm:spPr/>
      <dgm:t>
        <a:bodyPr/>
        <a:lstStyle/>
        <a:p>
          <a:endParaRPr lang="nb-NO"/>
        </a:p>
      </dgm:t>
    </dgm:pt>
    <dgm:pt modelId="{8CD6C7D8-24F0-446C-941C-4EB7F637AF7E}">
      <dgm:prSet custT="1"/>
      <dgm:spPr/>
      <dgm:t>
        <a:bodyPr/>
        <a:lstStyle/>
        <a:p>
          <a:pPr algn="ctr"/>
          <a:r>
            <a:rPr lang="nb-NO" sz="900" dirty="0"/>
            <a:t>Faggruppe </a:t>
          </a:r>
          <a:r>
            <a:rPr lang="nb-NO" sz="900"/>
            <a:t>næringsutvikling og </a:t>
          </a:r>
          <a:r>
            <a:rPr lang="nb-NO" sz="900" dirty="0"/>
            <a:t>bærekraft</a:t>
          </a:r>
        </a:p>
      </dgm:t>
    </dgm:pt>
    <dgm:pt modelId="{09F330CC-7A32-4A39-A11C-91E79D3413C7}" type="parTrans" cxnId="{0A46B611-7F45-4DC5-B1EF-ADFFEFC582C1}">
      <dgm:prSet/>
      <dgm:spPr/>
      <dgm:t>
        <a:bodyPr/>
        <a:lstStyle/>
        <a:p>
          <a:endParaRPr lang="nb-NO"/>
        </a:p>
      </dgm:t>
    </dgm:pt>
    <dgm:pt modelId="{3416A3DE-A90C-4937-9C72-315F5CC737D8}" type="sibTrans" cxnId="{0A46B611-7F45-4DC5-B1EF-ADFFEFC582C1}">
      <dgm:prSet/>
      <dgm:spPr/>
      <dgm:t>
        <a:bodyPr/>
        <a:lstStyle/>
        <a:p>
          <a:endParaRPr lang="nb-NO"/>
        </a:p>
      </dgm:t>
    </dgm:pt>
    <dgm:pt modelId="{EF421DC3-6721-4DE4-A20B-E3D5C7EB9A78}">
      <dgm:prSet custT="1"/>
      <dgm:spPr/>
      <dgm:t>
        <a:bodyPr/>
        <a:lstStyle/>
        <a:p>
          <a:r>
            <a:rPr lang="nb-NO" sz="900" dirty="0"/>
            <a:t>Faggruppe HSO utvikling</a:t>
          </a:r>
        </a:p>
      </dgm:t>
    </dgm:pt>
    <dgm:pt modelId="{9D6268B1-C2C0-4E60-A4F5-F024BA4F8B7E}" type="parTrans" cxnId="{6BABB94E-2131-48FA-A441-32F9630BE905}">
      <dgm:prSet/>
      <dgm:spPr/>
      <dgm:t>
        <a:bodyPr/>
        <a:lstStyle/>
        <a:p>
          <a:endParaRPr lang="nb-NO"/>
        </a:p>
      </dgm:t>
    </dgm:pt>
    <dgm:pt modelId="{4342A249-6425-4BA6-881F-FF89EDE7BD19}" type="sibTrans" cxnId="{6BABB94E-2131-48FA-A441-32F9630BE905}">
      <dgm:prSet/>
      <dgm:spPr/>
      <dgm:t>
        <a:bodyPr/>
        <a:lstStyle/>
        <a:p>
          <a:endParaRPr lang="nb-NO"/>
        </a:p>
      </dgm:t>
    </dgm:pt>
    <dgm:pt modelId="{0439A9DF-5006-4E64-9B08-A19046A72E2A}">
      <dgm:prSet custT="1"/>
      <dgm:spPr/>
      <dgm:t>
        <a:bodyPr/>
        <a:lstStyle/>
        <a:p>
          <a:r>
            <a:rPr lang="nb-NO" sz="900" dirty="0"/>
            <a:t>Faggruppe sosial tilsyn, klage og utvikling</a:t>
          </a:r>
        </a:p>
      </dgm:t>
    </dgm:pt>
    <dgm:pt modelId="{C5909E9F-ACBA-4C0E-8689-8676299075DD}" type="parTrans" cxnId="{54FE8032-7712-4411-805E-BA7CA38B720F}">
      <dgm:prSet/>
      <dgm:spPr/>
      <dgm:t>
        <a:bodyPr/>
        <a:lstStyle/>
        <a:p>
          <a:endParaRPr lang="nb-NO"/>
        </a:p>
      </dgm:t>
    </dgm:pt>
    <dgm:pt modelId="{62507926-7B7C-4238-89D0-E638C216C474}" type="sibTrans" cxnId="{54FE8032-7712-4411-805E-BA7CA38B720F}">
      <dgm:prSet/>
      <dgm:spPr/>
      <dgm:t>
        <a:bodyPr/>
        <a:lstStyle/>
        <a:p>
          <a:endParaRPr lang="nb-NO"/>
        </a:p>
      </dgm:t>
    </dgm:pt>
    <dgm:pt modelId="{84A23233-CE81-4735-9018-0515252AD974}">
      <dgm:prSet custT="1"/>
      <dgm:spPr/>
      <dgm:t>
        <a:bodyPr/>
        <a:lstStyle/>
        <a:p>
          <a:r>
            <a:rPr lang="nb-NO" sz="900" dirty="0"/>
            <a:t>Faggruppe</a:t>
          </a:r>
          <a:r>
            <a:rPr lang="nb-NO" sz="1700" dirty="0"/>
            <a:t> </a:t>
          </a:r>
          <a:r>
            <a:rPr lang="nb-NO" sz="900" dirty="0"/>
            <a:t>vergemål</a:t>
          </a:r>
        </a:p>
      </dgm:t>
    </dgm:pt>
    <dgm:pt modelId="{5011AE29-BA88-4FDE-8F2F-4883A2730D29}" type="sibTrans" cxnId="{E7E5CA56-A556-4327-A725-A0453AB4A5B9}">
      <dgm:prSet/>
      <dgm:spPr/>
      <dgm:t>
        <a:bodyPr/>
        <a:lstStyle/>
        <a:p>
          <a:endParaRPr lang="nb-NO"/>
        </a:p>
      </dgm:t>
    </dgm:pt>
    <dgm:pt modelId="{EC26168B-D5A5-4786-A7F4-1B13B0F487D5}" type="parTrans" cxnId="{E7E5CA56-A556-4327-A725-A0453AB4A5B9}">
      <dgm:prSet/>
      <dgm:spPr/>
      <dgm:t>
        <a:bodyPr/>
        <a:lstStyle/>
        <a:p>
          <a:endParaRPr lang="nb-NO"/>
        </a:p>
      </dgm:t>
    </dgm:pt>
    <dgm:pt modelId="{95A7CBC4-013D-422B-946A-DCD5C5AB11BD}">
      <dgm:prSet custT="1"/>
      <dgm:spPr/>
      <dgm:t>
        <a:bodyPr/>
        <a:lstStyle/>
        <a:p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Faggruppe</a:t>
          </a:r>
          <a:r>
            <a:rPr lang="nb-NO" sz="1600" kern="1200" dirty="0"/>
            <a:t> </a:t>
          </a: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gravplass</a:t>
          </a:r>
        </a:p>
      </dgm:t>
    </dgm:pt>
    <dgm:pt modelId="{9E19DC38-94CB-48A4-A1A6-C429ACDD9FE3}" type="sibTrans" cxnId="{F6F46443-4C9D-4DD7-A673-E7E4AA5F3007}">
      <dgm:prSet/>
      <dgm:spPr/>
      <dgm:t>
        <a:bodyPr/>
        <a:lstStyle/>
        <a:p>
          <a:endParaRPr lang="nb-NO"/>
        </a:p>
      </dgm:t>
    </dgm:pt>
    <dgm:pt modelId="{32739587-FFC4-4791-9F37-C8C0BD89EBB4}" type="parTrans" cxnId="{F6F46443-4C9D-4DD7-A673-E7E4AA5F3007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9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9" custScaleY="11775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9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9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9" custScaleY="99374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9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20422282-38DB-433C-8692-63BAF468C3DB}" type="pres">
      <dgm:prSet presAssocID="{09F330CC-7A32-4A39-A11C-91E79D3413C7}" presName="Name37" presStyleLbl="parChTrans1D3" presStyleIdx="2" presStyleCnt="19"/>
      <dgm:spPr/>
    </dgm:pt>
    <dgm:pt modelId="{ECF6A98E-013D-45E2-BC08-4D07CED823C2}" type="pres">
      <dgm:prSet presAssocID="{8CD6C7D8-24F0-446C-941C-4EB7F637AF7E}" presName="hierRoot2" presStyleCnt="0">
        <dgm:presLayoutVars>
          <dgm:hierBranch val="init"/>
        </dgm:presLayoutVars>
      </dgm:prSet>
      <dgm:spPr/>
    </dgm:pt>
    <dgm:pt modelId="{E13D8ED6-B53E-4C34-B1B3-5B6EDF386E6D}" type="pres">
      <dgm:prSet presAssocID="{8CD6C7D8-24F0-446C-941C-4EB7F637AF7E}" presName="rootComposite" presStyleCnt="0"/>
      <dgm:spPr/>
    </dgm:pt>
    <dgm:pt modelId="{2EEE545A-901D-455B-9C1C-49A66B2C9DE2}" type="pres">
      <dgm:prSet presAssocID="{8CD6C7D8-24F0-446C-941C-4EB7F637AF7E}" presName="rootText" presStyleLbl="node3" presStyleIdx="2" presStyleCnt="19">
        <dgm:presLayoutVars>
          <dgm:chPref val="3"/>
        </dgm:presLayoutVars>
      </dgm:prSet>
      <dgm:spPr/>
    </dgm:pt>
    <dgm:pt modelId="{ADE308E4-F4DD-4450-A701-EEE0AA8FF67E}" type="pres">
      <dgm:prSet presAssocID="{8CD6C7D8-24F0-446C-941C-4EB7F637AF7E}" presName="rootConnector" presStyleLbl="node3" presStyleIdx="2" presStyleCnt="19"/>
      <dgm:spPr/>
    </dgm:pt>
    <dgm:pt modelId="{D3F20EEF-F812-40A8-A511-507E04CD1273}" type="pres">
      <dgm:prSet presAssocID="{8CD6C7D8-24F0-446C-941C-4EB7F637AF7E}" presName="hierChild4" presStyleCnt="0"/>
      <dgm:spPr/>
    </dgm:pt>
    <dgm:pt modelId="{A73C9320-4FF5-4C67-AFE6-E7D16C7E21A3}" type="pres">
      <dgm:prSet presAssocID="{8CD6C7D8-24F0-446C-941C-4EB7F637AF7E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3" presStyleCnt="19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3" presStyleCnt="19" custScaleY="92896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3" presStyleCnt="19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827F7AF5-401E-4397-B00F-299FB5A47EC9}" type="pres">
      <dgm:prSet presAssocID="{E56F50A9-CC3C-4A5D-874D-3CAA17503A82}" presName="Name37" presStyleLbl="parChTrans1D3" presStyleIdx="4" presStyleCnt="19"/>
      <dgm:spPr/>
    </dgm:pt>
    <dgm:pt modelId="{CBA980BA-846E-4C94-B3D9-F8429B993ED4}" type="pres">
      <dgm:prSet presAssocID="{4327435B-35EE-49B5-96D8-2E49D4D570C7}" presName="hierRoot2" presStyleCnt="0">
        <dgm:presLayoutVars>
          <dgm:hierBranch val="init"/>
        </dgm:presLayoutVars>
      </dgm:prSet>
      <dgm:spPr/>
    </dgm:pt>
    <dgm:pt modelId="{72C868EB-E4A0-4010-B8B3-E85361915899}" type="pres">
      <dgm:prSet presAssocID="{4327435B-35EE-49B5-96D8-2E49D4D570C7}" presName="rootComposite" presStyleCnt="0"/>
      <dgm:spPr/>
    </dgm:pt>
    <dgm:pt modelId="{5D1D7737-4CDE-42F0-AD4C-62D5839CDD0D}" type="pres">
      <dgm:prSet presAssocID="{4327435B-35EE-49B5-96D8-2E49D4D570C7}" presName="rootText" presStyleLbl="node3" presStyleIdx="4" presStyleCnt="19">
        <dgm:presLayoutVars>
          <dgm:chPref val="3"/>
        </dgm:presLayoutVars>
      </dgm:prSet>
      <dgm:spPr/>
    </dgm:pt>
    <dgm:pt modelId="{340873FB-CBD0-436C-A5C2-89B205E0C4DF}" type="pres">
      <dgm:prSet presAssocID="{4327435B-35EE-49B5-96D8-2E49D4D570C7}" presName="rootConnector" presStyleLbl="node3" presStyleIdx="4" presStyleCnt="19"/>
      <dgm:spPr/>
    </dgm:pt>
    <dgm:pt modelId="{FA751202-1A29-4ADA-9CBD-CA241309E7DA}" type="pres">
      <dgm:prSet presAssocID="{4327435B-35EE-49B5-96D8-2E49D4D570C7}" presName="hierChild4" presStyleCnt="0"/>
      <dgm:spPr/>
    </dgm:pt>
    <dgm:pt modelId="{78832954-D0BD-408B-B1C3-65A6809CD6EC}" type="pres">
      <dgm:prSet presAssocID="{4327435B-35EE-49B5-96D8-2E49D4D570C7}" presName="hierChild5" presStyleCnt="0"/>
      <dgm:spPr/>
    </dgm:pt>
    <dgm:pt modelId="{510D4EA6-BB92-4E5D-B8C6-FB194E745ED9}" type="pres">
      <dgm:prSet presAssocID="{C7F87B64-8A28-481E-9E01-C564E4F371F7}" presName="Name37" presStyleLbl="parChTrans1D3" presStyleIdx="5" presStyleCnt="19"/>
      <dgm:spPr/>
    </dgm:pt>
    <dgm:pt modelId="{D4EB7E49-ADBF-4B50-8C10-F92A11BD6E3A}" type="pres">
      <dgm:prSet presAssocID="{90F4FEEF-DD39-4607-99E7-CE265FDE3BAE}" presName="hierRoot2" presStyleCnt="0">
        <dgm:presLayoutVars>
          <dgm:hierBranch val="init"/>
        </dgm:presLayoutVars>
      </dgm:prSet>
      <dgm:spPr/>
    </dgm:pt>
    <dgm:pt modelId="{450638B6-84DE-4269-A65D-870573905170}" type="pres">
      <dgm:prSet presAssocID="{90F4FEEF-DD39-4607-99E7-CE265FDE3BAE}" presName="rootComposite" presStyleCnt="0"/>
      <dgm:spPr/>
    </dgm:pt>
    <dgm:pt modelId="{0B85E14E-918B-4281-A9C2-FC890274F69E}" type="pres">
      <dgm:prSet presAssocID="{90F4FEEF-DD39-4607-99E7-CE265FDE3BAE}" presName="rootText" presStyleLbl="node3" presStyleIdx="5" presStyleCnt="19">
        <dgm:presLayoutVars>
          <dgm:chPref val="3"/>
        </dgm:presLayoutVars>
      </dgm:prSet>
      <dgm:spPr/>
    </dgm:pt>
    <dgm:pt modelId="{3884758D-D30C-411C-98F2-959C10FAB40D}" type="pres">
      <dgm:prSet presAssocID="{90F4FEEF-DD39-4607-99E7-CE265FDE3BAE}" presName="rootConnector" presStyleLbl="node3" presStyleIdx="5" presStyleCnt="19"/>
      <dgm:spPr/>
    </dgm:pt>
    <dgm:pt modelId="{20DAF5DB-66E1-4B04-860C-7B501E06595B}" type="pres">
      <dgm:prSet presAssocID="{90F4FEEF-DD39-4607-99E7-CE265FDE3BAE}" presName="hierChild4" presStyleCnt="0"/>
      <dgm:spPr/>
    </dgm:pt>
    <dgm:pt modelId="{0F3D64B2-725D-4D59-8C4A-7E5536F79BED}" type="pres">
      <dgm:prSet presAssocID="{90F4FEEF-DD39-4607-99E7-CE265FDE3BAE}" presName="hierChild5" presStyleCnt="0"/>
      <dgm:spPr/>
    </dgm:pt>
    <dgm:pt modelId="{098B7F96-0BE3-4834-87A9-C638F37FCAC8}" type="pres">
      <dgm:prSet presAssocID="{3FFF7DD8-D2E8-435D-AE4B-AA27147645CF}" presName="Name37" presStyleLbl="parChTrans1D3" presStyleIdx="6" presStyleCnt="19"/>
      <dgm:spPr/>
    </dgm:pt>
    <dgm:pt modelId="{01CBE0E0-0A47-480E-A9DF-CCF46E741C0D}" type="pres">
      <dgm:prSet presAssocID="{52C90CF5-8E52-4D89-9A02-B2AEF5385E46}" presName="hierRoot2" presStyleCnt="0">
        <dgm:presLayoutVars>
          <dgm:hierBranch val="init"/>
        </dgm:presLayoutVars>
      </dgm:prSet>
      <dgm:spPr/>
    </dgm:pt>
    <dgm:pt modelId="{B360CDB2-80CB-4C54-8F31-39FCACB65611}" type="pres">
      <dgm:prSet presAssocID="{52C90CF5-8E52-4D89-9A02-B2AEF5385E46}" presName="rootComposite" presStyleCnt="0"/>
      <dgm:spPr/>
    </dgm:pt>
    <dgm:pt modelId="{0F6857C9-08C5-4E32-9C37-6641E6AB8207}" type="pres">
      <dgm:prSet presAssocID="{52C90CF5-8E52-4D89-9A02-B2AEF5385E46}" presName="rootText" presStyleLbl="node3" presStyleIdx="6" presStyleCnt="19">
        <dgm:presLayoutVars>
          <dgm:chPref val="3"/>
        </dgm:presLayoutVars>
      </dgm:prSet>
      <dgm:spPr/>
    </dgm:pt>
    <dgm:pt modelId="{B9F3E69A-3105-4FAF-9F68-97A199B01B7B}" type="pres">
      <dgm:prSet presAssocID="{52C90CF5-8E52-4D89-9A02-B2AEF5385E46}" presName="rootConnector" presStyleLbl="node3" presStyleIdx="6" presStyleCnt="19"/>
      <dgm:spPr/>
    </dgm:pt>
    <dgm:pt modelId="{67F0258C-9956-43B3-B048-DC643BD200B8}" type="pres">
      <dgm:prSet presAssocID="{52C90CF5-8E52-4D89-9A02-B2AEF5385E46}" presName="hierChild4" presStyleCnt="0"/>
      <dgm:spPr/>
    </dgm:pt>
    <dgm:pt modelId="{2577DB10-A120-474C-AAB6-5F2283F2E7AF}" type="pres">
      <dgm:prSet presAssocID="{52C90CF5-8E52-4D89-9A02-B2AEF5385E46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7" presStyleCnt="19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7" presStyleCnt="19" custScaleY="936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7" presStyleCnt="19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8" presStyleCnt="19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8" presStyleCnt="19" custScaleY="94571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8" presStyleCnt="19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9" presStyleCnt="19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9" presStyleCnt="19" custScaleY="104659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9" presStyleCnt="19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8A05FD9D-33E2-4366-BE35-0216EB22E217}" type="pres">
      <dgm:prSet presAssocID="{B8DEFBB0-0E8C-489F-9FDE-CE9128E01E12}" presName="Name37" presStyleLbl="parChTrans1D3" presStyleIdx="10" presStyleCnt="19"/>
      <dgm:spPr/>
    </dgm:pt>
    <dgm:pt modelId="{C990DFB5-8438-4A89-A129-0DF72ADFF6D5}" type="pres">
      <dgm:prSet presAssocID="{146B295D-31C8-4DB7-AB6D-608CB51CC7E6}" presName="hierRoot2" presStyleCnt="0">
        <dgm:presLayoutVars>
          <dgm:hierBranch val="init"/>
        </dgm:presLayoutVars>
      </dgm:prSet>
      <dgm:spPr/>
    </dgm:pt>
    <dgm:pt modelId="{14E152B2-7397-4F30-8D89-10DE25FDBB7F}" type="pres">
      <dgm:prSet presAssocID="{146B295D-31C8-4DB7-AB6D-608CB51CC7E6}" presName="rootComposite" presStyleCnt="0"/>
      <dgm:spPr/>
    </dgm:pt>
    <dgm:pt modelId="{B623F452-7229-4CDC-865F-77990ED1783E}" type="pres">
      <dgm:prSet presAssocID="{146B295D-31C8-4DB7-AB6D-608CB51CC7E6}" presName="rootText" presStyleLbl="node3" presStyleIdx="10" presStyleCnt="19">
        <dgm:presLayoutVars>
          <dgm:chPref val="3"/>
        </dgm:presLayoutVars>
      </dgm:prSet>
      <dgm:spPr/>
    </dgm:pt>
    <dgm:pt modelId="{DFF6E422-6A7C-488E-8EA0-AFD9C4102ACC}" type="pres">
      <dgm:prSet presAssocID="{146B295D-31C8-4DB7-AB6D-608CB51CC7E6}" presName="rootConnector" presStyleLbl="node3" presStyleIdx="10" presStyleCnt="19"/>
      <dgm:spPr/>
    </dgm:pt>
    <dgm:pt modelId="{587308A8-56A4-409C-943D-1594C787703C}" type="pres">
      <dgm:prSet presAssocID="{146B295D-31C8-4DB7-AB6D-608CB51CC7E6}" presName="hierChild4" presStyleCnt="0"/>
      <dgm:spPr/>
    </dgm:pt>
    <dgm:pt modelId="{8C81A761-23F2-48C7-8683-9A9987ECEA51}" type="pres">
      <dgm:prSet presAssocID="{146B295D-31C8-4DB7-AB6D-608CB51CC7E6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1" presStyleCnt="19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1" presStyleCnt="19" custScaleY="99300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1" presStyleCnt="19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2" presStyleCnt="19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2" presStyleCnt="19" custScaleY="105751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2" presStyleCnt="19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090B875F-D4E8-42BE-9111-A8823815169C}" type="pres">
      <dgm:prSet presAssocID="{9D6268B1-C2C0-4E60-A4F5-F024BA4F8B7E}" presName="Name37" presStyleLbl="parChTrans1D3" presStyleIdx="13" presStyleCnt="19"/>
      <dgm:spPr/>
    </dgm:pt>
    <dgm:pt modelId="{D3AAC41E-88C8-471D-8E97-F73EE6B21718}" type="pres">
      <dgm:prSet presAssocID="{EF421DC3-6721-4DE4-A20B-E3D5C7EB9A78}" presName="hierRoot2" presStyleCnt="0">
        <dgm:presLayoutVars>
          <dgm:hierBranch val="init"/>
        </dgm:presLayoutVars>
      </dgm:prSet>
      <dgm:spPr/>
    </dgm:pt>
    <dgm:pt modelId="{83EBEF26-7DC0-420C-8416-8B21A6FE128C}" type="pres">
      <dgm:prSet presAssocID="{EF421DC3-6721-4DE4-A20B-E3D5C7EB9A78}" presName="rootComposite" presStyleCnt="0"/>
      <dgm:spPr/>
    </dgm:pt>
    <dgm:pt modelId="{B6E77E63-DF48-484F-94CB-6E6A4164C054}" type="pres">
      <dgm:prSet presAssocID="{EF421DC3-6721-4DE4-A20B-E3D5C7EB9A78}" presName="rootText" presStyleLbl="node3" presStyleIdx="13" presStyleCnt="19">
        <dgm:presLayoutVars>
          <dgm:chPref val="3"/>
        </dgm:presLayoutVars>
      </dgm:prSet>
      <dgm:spPr/>
    </dgm:pt>
    <dgm:pt modelId="{AB82A9E9-1AD1-44DB-864D-2DA5DB84A22E}" type="pres">
      <dgm:prSet presAssocID="{EF421DC3-6721-4DE4-A20B-E3D5C7EB9A78}" presName="rootConnector" presStyleLbl="node3" presStyleIdx="13" presStyleCnt="19"/>
      <dgm:spPr/>
    </dgm:pt>
    <dgm:pt modelId="{FFD4BC1E-48C9-494F-AFF0-0E3843607EC5}" type="pres">
      <dgm:prSet presAssocID="{EF421DC3-6721-4DE4-A20B-E3D5C7EB9A78}" presName="hierChild4" presStyleCnt="0"/>
      <dgm:spPr/>
    </dgm:pt>
    <dgm:pt modelId="{B03197BF-F852-4D22-9593-4A9AFD9338A8}" type="pres">
      <dgm:prSet presAssocID="{EF421DC3-6721-4DE4-A20B-E3D5C7EB9A78}" presName="hierChild5" presStyleCnt="0"/>
      <dgm:spPr/>
    </dgm:pt>
    <dgm:pt modelId="{375E4E39-8D45-4424-BC75-0DEE52BC1124}" type="pres">
      <dgm:prSet presAssocID="{C5909E9F-ACBA-4C0E-8689-8676299075DD}" presName="Name37" presStyleLbl="parChTrans1D3" presStyleIdx="14" presStyleCnt="19"/>
      <dgm:spPr/>
    </dgm:pt>
    <dgm:pt modelId="{F1E95D2D-DE18-4C5F-9750-F4A1FFAA47CB}" type="pres">
      <dgm:prSet presAssocID="{0439A9DF-5006-4E64-9B08-A19046A72E2A}" presName="hierRoot2" presStyleCnt="0">
        <dgm:presLayoutVars>
          <dgm:hierBranch val="init"/>
        </dgm:presLayoutVars>
      </dgm:prSet>
      <dgm:spPr/>
    </dgm:pt>
    <dgm:pt modelId="{198D599E-DF90-41B8-85AA-2C90FF253FCE}" type="pres">
      <dgm:prSet presAssocID="{0439A9DF-5006-4E64-9B08-A19046A72E2A}" presName="rootComposite" presStyleCnt="0"/>
      <dgm:spPr/>
    </dgm:pt>
    <dgm:pt modelId="{B95DFC66-4FBD-4168-A084-32DADCB90628}" type="pres">
      <dgm:prSet presAssocID="{0439A9DF-5006-4E64-9B08-A19046A72E2A}" presName="rootText" presStyleLbl="node3" presStyleIdx="14" presStyleCnt="19">
        <dgm:presLayoutVars>
          <dgm:chPref val="3"/>
        </dgm:presLayoutVars>
      </dgm:prSet>
      <dgm:spPr/>
    </dgm:pt>
    <dgm:pt modelId="{DE09281C-E7B4-40EC-A5E8-0030E6732575}" type="pres">
      <dgm:prSet presAssocID="{0439A9DF-5006-4E64-9B08-A19046A72E2A}" presName="rootConnector" presStyleLbl="node3" presStyleIdx="14" presStyleCnt="19"/>
      <dgm:spPr/>
    </dgm:pt>
    <dgm:pt modelId="{8D276497-5DCC-435F-98B8-63C872F3CC15}" type="pres">
      <dgm:prSet presAssocID="{0439A9DF-5006-4E64-9B08-A19046A72E2A}" presName="hierChild4" presStyleCnt="0"/>
      <dgm:spPr/>
    </dgm:pt>
    <dgm:pt modelId="{AD82A725-90B2-41AB-A603-883F853D2017}" type="pres">
      <dgm:prSet presAssocID="{0439A9DF-5006-4E64-9B08-A19046A72E2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19875C1-257F-4BDD-812A-AC6659C56383}" type="pres">
      <dgm:prSet presAssocID="{1062DA9B-7A83-458E-8231-EBEC82B63987}" presName="Name37" presStyleLbl="parChTrans1D3" presStyleIdx="15" presStyleCnt="19"/>
      <dgm:spPr/>
    </dgm:pt>
    <dgm:pt modelId="{7D0F9D8F-2E73-4141-8D7A-B16EFD0A24F1}" type="pres">
      <dgm:prSet presAssocID="{911312A4-2381-41A9-A622-1453E48FC1D3}" presName="hierRoot2" presStyleCnt="0">
        <dgm:presLayoutVars>
          <dgm:hierBranch val="init"/>
        </dgm:presLayoutVars>
      </dgm:prSet>
      <dgm:spPr/>
    </dgm:pt>
    <dgm:pt modelId="{78D0DC7E-140E-4AF1-AF65-99CB5FB3B6D4}" type="pres">
      <dgm:prSet presAssocID="{911312A4-2381-41A9-A622-1453E48FC1D3}" presName="rootComposite" presStyleCnt="0"/>
      <dgm:spPr/>
    </dgm:pt>
    <dgm:pt modelId="{9FEA9DB0-FFA5-45AA-B9E3-AAF758E2979C}" type="pres">
      <dgm:prSet presAssocID="{911312A4-2381-41A9-A622-1453E48FC1D3}" presName="rootText" presStyleLbl="node3" presStyleIdx="15" presStyleCnt="19" custScaleY="93632">
        <dgm:presLayoutVars>
          <dgm:chPref val="3"/>
        </dgm:presLayoutVars>
      </dgm:prSet>
      <dgm:spPr/>
    </dgm:pt>
    <dgm:pt modelId="{9586E4B6-4E9E-479C-8FD4-033B9114A73E}" type="pres">
      <dgm:prSet presAssocID="{911312A4-2381-41A9-A622-1453E48FC1D3}" presName="rootConnector" presStyleLbl="node3" presStyleIdx="15" presStyleCnt="19"/>
      <dgm:spPr/>
    </dgm:pt>
    <dgm:pt modelId="{45F397EE-4E68-47B0-84B7-C7CACF87CCE8}" type="pres">
      <dgm:prSet presAssocID="{911312A4-2381-41A9-A622-1453E48FC1D3}" presName="hierChild4" presStyleCnt="0"/>
      <dgm:spPr/>
    </dgm:pt>
    <dgm:pt modelId="{4882AC58-855E-4F65-869C-BE8DCF40E2EF}" type="pres">
      <dgm:prSet presAssocID="{911312A4-2381-41A9-A622-1453E48FC1D3}" presName="hierChild5" presStyleCnt="0"/>
      <dgm:spPr/>
    </dgm:pt>
    <dgm:pt modelId="{35D4BA28-8B84-45C9-AE3C-77083807C385}" type="pres">
      <dgm:prSet presAssocID="{3430913E-96E0-4D2D-8712-2942F60E5C07}" presName="Name37" presStyleLbl="parChTrans1D3" presStyleIdx="16" presStyleCnt="19"/>
      <dgm:spPr/>
    </dgm:pt>
    <dgm:pt modelId="{AFEACAE8-DAEE-4F6F-9811-A2F918B1D98C}" type="pres">
      <dgm:prSet presAssocID="{F263D652-E330-4E13-9CBF-2D5D44BD6E69}" presName="hierRoot2" presStyleCnt="0">
        <dgm:presLayoutVars>
          <dgm:hierBranch val="init"/>
        </dgm:presLayoutVars>
      </dgm:prSet>
      <dgm:spPr/>
    </dgm:pt>
    <dgm:pt modelId="{886510D5-B7DD-40AC-A1C8-6644368E5AC5}" type="pres">
      <dgm:prSet presAssocID="{F263D652-E330-4E13-9CBF-2D5D44BD6E69}" presName="rootComposite" presStyleCnt="0"/>
      <dgm:spPr/>
    </dgm:pt>
    <dgm:pt modelId="{B9868352-61DD-4892-B03E-9732D332EBD8}" type="pres">
      <dgm:prSet presAssocID="{F263D652-E330-4E13-9CBF-2D5D44BD6E69}" presName="rootText" presStyleLbl="node3" presStyleIdx="16" presStyleCnt="19" custScaleY="100238">
        <dgm:presLayoutVars>
          <dgm:chPref val="3"/>
        </dgm:presLayoutVars>
      </dgm:prSet>
      <dgm:spPr/>
    </dgm:pt>
    <dgm:pt modelId="{B4867BEA-F98B-466B-9E4D-853399E64048}" type="pres">
      <dgm:prSet presAssocID="{F263D652-E330-4E13-9CBF-2D5D44BD6E69}" presName="rootConnector" presStyleLbl="node3" presStyleIdx="16" presStyleCnt="19"/>
      <dgm:spPr/>
    </dgm:pt>
    <dgm:pt modelId="{D1182DBB-C42A-488A-AB9B-95BC22266D6C}" type="pres">
      <dgm:prSet presAssocID="{F263D652-E330-4E13-9CBF-2D5D44BD6E69}" presName="hierChild4" presStyleCnt="0"/>
      <dgm:spPr/>
    </dgm:pt>
    <dgm:pt modelId="{50243B8D-1225-4CE1-9AFC-3F4CCD4DD6BA}" type="pres">
      <dgm:prSet presAssocID="{F263D652-E330-4E13-9CBF-2D5D44BD6E69}" presName="hierChild5" presStyleCnt="0"/>
      <dgm:spPr/>
    </dgm:pt>
    <dgm:pt modelId="{406E1A39-06D8-473C-864B-14F8C9D17C94}" type="pres">
      <dgm:prSet presAssocID="{EC26168B-D5A5-4786-A7F4-1B13B0F487D5}" presName="Name37" presStyleLbl="parChTrans1D3" presStyleIdx="17" presStyleCnt="19"/>
      <dgm:spPr/>
    </dgm:pt>
    <dgm:pt modelId="{1FAB5ED4-F7CC-4D0D-A95A-4DC99762DE10}" type="pres">
      <dgm:prSet presAssocID="{84A23233-CE81-4735-9018-0515252AD974}" presName="hierRoot2" presStyleCnt="0">
        <dgm:presLayoutVars>
          <dgm:hierBranch val="init"/>
        </dgm:presLayoutVars>
      </dgm:prSet>
      <dgm:spPr/>
    </dgm:pt>
    <dgm:pt modelId="{69B77738-5E46-43E1-9328-819452298B18}" type="pres">
      <dgm:prSet presAssocID="{84A23233-CE81-4735-9018-0515252AD974}" presName="rootComposite" presStyleCnt="0"/>
      <dgm:spPr/>
    </dgm:pt>
    <dgm:pt modelId="{D3586D0A-2721-4016-84BF-C336EA452107}" type="pres">
      <dgm:prSet presAssocID="{84A23233-CE81-4735-9018-0515252AD974}" presName="rootText" presStyleLbl="node3" presStyleIdx="17" presStyleCnt="19">
        <dgm:presLayoutVars>
          <dgm:chPref val="3"/>
        </dgm:presLayoutVars>
      </dgm:prSet>
      <dgm:spPr/>
    </dgm:pt>
    <dgm:pt modelId="{71DB6E77-37CA-4A2C-915D-BBF5B60191F3}" type="pres">
      <dgm:prSet presAssocID="{84A23233-CE81-4735-9018-0515252AD974}" presName="rootConnector" presStyleLbl="node3" presStyleIdx="17" presStyleCnt="19"/>
      <dgm:spPr/>
    </dgm:pt>
    <dgm:pt modelId="{E7134DE6-7E83-43F3-90DA-26A147964D5B}" type="pres">
      <dgm:prSet presAssocID="{84A23233-CE81-4735-9018-0515252AD974}" presName="hierChild4" presStyleCnt="0"/>
      <dgm:spPr/>
    </dgm:pt>
    <dgm:pt modelId="{319C90CE-19DF-4C72-92E3-92DADC10E783}" type="pres">
      <dgm:prSet presAssocID="{84A23233-CE81-4735-9018-0515252AD974}" presName="hierChild5" presStyleCnt="0"/>
      <dgm:spPr/>
    </dgm:pt>
    <dgm:pt modelId="{D0ADBEC5-9CD9-4D01-B65D-90E0B0BF9B9B}" type="pres">
      <dgm:prSet presAssocID="{32739587-FFC4-4791-9F37-C8C0BD89EBB4}" presName="Name37" presStyleLbl="parChTrans1D3" presStyleIdx="18" presStyleCnt="19"/>
      <dgm:spPr/>
    </dgm:pt>
    <dgm:pt modelId="{6B2C9AF7-3430-400D-A876-454DDF96039A}" type="pres">
      <dgm:prSet presAssocID="{95A7CBC4-013D-422B-946A-DCD5C5AB11BD}" presName="hierRoot2" presStyleCnt="0">
        <dgm:presLayoutVars>
          <dgm:hierBranch val="init"/>
        </dgm:presLayoutVars>
      </dgm:prSet>
      <dgm:spPr/>
    </dgm:pt>
    <dgm:pt modelId="{49A1A6E6-7D44-4F57-8307-548BCD033B6F}" type="pres">
      <dgm:prSet presAssocID="{95A7CBC4-013D-422B-946A-DCD5C5AB11BD}" presName="rootComposite" presStyleCnt="0"/>
      <dgm:spPr/>
    </dgm:pt>
    <dgm:pt modelId="{E783EE69-1F62-4F53-B7D6-56152097BF8D}" type="pres">
      <dgm:prSet presAssocID="{95A7CBC4-013D-422B-946A-DCD5C5AB11BD}" presName="rootText" presStyleLbl="node3" presStyleIdx="18" presStyleCnt="19">
        <dgm:presLayoutVars>
          <dgm:chPref val="3"/>
        </dgm:presLayoutVars>
      </dgm:prSet>
      <dgm:spPr/>
    </dgm:pt>
    <dgm:pt modelId="{9D146A3F-E5E1-4E05-83F5-BC4CF0F327D5}" type="pres">
      <dgm:prSet presAssocID="{95A7CBC4-013D-422B-946A-DCD5C5AB11BD}" presName="rootConnector" presStyleLbl="node3" presStyleIdx="18" presStyleCnt="19"/>
      <dgm:spPr/>
    </dgm:pt>
    <dgm:pt modelId="{3B8C0A6E-2BCE-4507-B847-0495898B67D0}" type="pres">
      <dgm:prSet presAssocID="{95A7CBC4-013D-422B-946A-DCD5C5AB11BD}" presName="hierChild4" presStyleCnt="0"/>
      <dgm:spPr/>
    </dgm:pt>
    <dgm:pt modelId="{3644E05D-8614-4476-AFB6-E0056F7BAEAA}" type="pres">
      <dgm:prSet presAssocID="{95A7CBC4-013D-422B-946A-DCD5C5AB11BD}" presName="hierChild5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136884" custScaleY="65758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DD18182D-249A-43AF-8C2B-2F83D8534E6B}" type="pres">
      <dgm:prSet presAssocID="{91838698-F3B5-4831-BBDF-BB820723E850}" presName="Name111" presStyleLbl="parChTrans1D2" presStyleIdx="6" presStyleCnt="8"/>
      <dgm:spPr/>
    </dgm:pt>
    <dgm:pt modelId="{C8DDE6BA-3D6E-4746-80B7-021318ECAD00}" type="pres">
      <dgm:prSet presAssocID="{7EEDF68E-C882-4B71-B3F4-9B99299BB2A2}" presName="hierRoot3" presStyleCnt="0">
        <dgm:presLayoutVars>
          <dgm:hierBranch val="init"/>
        </dgm:presLayoutVars>
      </dgm:prSet>
      <dgm:spPr/>
    </dgm:pt>
    <dgm:pt modelId="{26B99F3F-9717-4BCA-AF87-BEA91520BFEA}" type="pres">
      <dgm:prSet presAssocID="{7EEDF68E-C882-4B71-B3F4-9B99299BB2A2}" presName="rootComposite3" presStyleCnt="0"/>
      <dgm:spPr/>
    </dgm:pt>
    <dgm:pt modelId="{A5293458-A3DE-4BF9-99BB-8EC9C6F382B6}" type="pres">
      <dgm:prSet presAssocID="{7EEDF68E-C882-4B71-B3F4-9B99299BB2A2}" presName="rootText3" presStyleLbl="asst1" presStyleIdx="1" presStyleCnt="3" custScaleX="135423" custScaleY="69484" custLinFactNeighborX="3180" custLinFactNeighborY="-1360">
        <dgm:presLayoutVars>
          <dgm:chPref val="3"/>
        </dgm:presLayoutVars>
      </dgm:prSet>
      <dgm:spPr/>
    </dgm:pt>
    <dgm:pt modelId="{99790FA8-E7E7-4B27-B257-10F901BA901A}" type="pres">
      <dgm:prSet presAssocID="{7EEDF68E-C882-4B71-B3F4-9B99299BB2A2}" presName="rootConnector3" presStyleLbl="asst1" presStyleIdx="1" presStyleCnt="3"/>
      <dgm:spPr/>
    </dgm:pt>
    <dgm:pt modelId="{1FE449FE-50F4-42E8-8C52-99BCAC23677A}" type="pres">
      <dgm:prSet presAssocID="{7EEDF68E-C882-4B71-B3F4-9B99299BB2A2}" presName="hierChild6" presStyleCnt="0"/>
      <dgm:spPr/>
    </dgm:pt>
    <dgm:pt modelId="{DCF3A6E1-1ACA-4842-9A7F-FC4BDDF410F4}" type="pres">
      <dgm:prSet presAssocID="{7EEDF68E-C882-4B71-B3F4-9B99299BB2A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136884" custScaleY="77591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97206905-1AED-4C4D-ABDB-EB4DDB239CE0}" srcId="{02DF0E28-7F03-47C9-BE2A-3E1C280F7C0C}" destId="{7EEDF68E-C882-4B71-B3F4-9B99299BB2A2}" srcOrd="1" destOrd="0" parTransId="{91838698-F3B5-4831-BBDF-BB820723E850}" sibTransId="{0BAE2097-0C11-4D4F-B6EC-7B7B521FA14A}"/>
    <dgm:cxn modelId="{346BB405-795B-4B81-9562-FD2668301D5E}" type="presOf" srcId="{911312A4-2381-41A9-A622-1453E48FC1D3}" destId="{9FEA9DB0-FFA5-45AA-B9E3-AAF758E2979C}" srcOrd="0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6C486406-EBD5-474F-AE15-82B850199F02}" type="presOf" srcId="{911312A4-2381-41A9-A622-1453E48FC1D3}" destId="{9586E4B6-4E9E-479C-8FD4-033B9114A73E}" srcOrd="1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D959F907-0763-4062-84B0-D100E53BB88A}" srcId="{D0344DDC-8F55-4033-A6F4-FD81D681618A}" destId="{146B295D-31C8-4DB7-AB6D-608CB51CC7E6}" srcOrd="3" destOrd="0" parTransId="{B8DEFBB0-0E8C-489F-9FDE-CE9128E01E12}" sibTransId="{2FF647A3-16A6-46CC-9784-057ED1540523}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0A46B611-7F45-4DC5-B1EF-ADFFEFC582C1}" srcId="{AF9041BD-C952-4B86-A894-89148F6C266A}" destId="{8CD6C7D8-24F0-446C-941C-4EB7F637AF7E}" srcOrd="2" destOrd="0" parTransId="{09F330CC-7A32-4A39-A11C-91E79D3413C7}" sibTransId="{3416A3DE-A90C-4937-9C72-315F5CC737D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B4122F1D-B1D0-4625-B256-013560C41BDD}" type="presOf" srcId="{3430913E-96E0-4D2D-8712-2942F60E5C07}" destId="{35D4BA28-8B84-45C9-AE3C-77083807C385}" srcOrd="0" destOrd="0" presId="urn:microsoft.com/office/officeart/2005/8/layout/orgChart1"/>
    <dgm:cxn modelId="{DD9A2F1E-C4D5-45CF-9C9F-1E9E425F1141}" type="presOf" srcId="{146B295D-31C8-4DB7-AB6D-608CB51CC7E6}" destId="{B623F452-7229-4CDC-865F-77990ED1783E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FDF38622-2BA8-4277-BC15-707CA7B3DBF1}" type="presOf" srcId="{EF421DC3-6721-4DE4-A20B-E3D5C7EB9A78}" destId="{AB82A9E9-1AD1-44DB-864D-2DA5DB84A22E}" srcOrd="1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137A531-0649-4A04-9919-BAB546C13DD6}" type="presOf" srcId="{4327435B-35EE-49B5-96D8-2E49D4D570C7}" destId="{5D1D7737-4CDE-42F0-AD4C-62D5839CDD0D}" srcOrd="0" destOrd="0" presId="urn:microsoft.com/office/officeart/2005/8/layout/orgChart1"/>
    <dgm:cxn modelId="{1907F031-FC98-40A7-9E83-6BA245BE5329}" type="presOf" srcId="{B8DEFBB0-0E8C-489F-9FDE-CE9128E01E12}" destId="{8A05FD9D-33E2-4366-BE35-0216EB22E217}" srcOrd="0" destOrd="0" presId="urn:microsoft.com/office/officeart/2005/8/layout/orgChart1"/>
    <dgm:cxn modelId="{54FE8032-7712-4411-805E-BA7CA38B720F}" srcId="{72C476B0-F20A-4EF5-BE1E-2645092B995D}" destId="{0439A9DF-5006-4E64-9B08-A19046A72E2A}" srcOrd="3" destOrd="0" parTransId="{C5909E9F-ACBA-4C0E-8689-8676299075DD}" sibTransId="{62507926-7B7C-4238-89D0-E638C216C474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32B64C38-016C-47D7-9CB2-08F2ABBB485B}" type="presOf" srcId="{84A23233-CE81-4735-9018-0515252AD974}" destId="{71DB6E77-37CA-4A2C-915D-BBF5B60191F3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5A96F73D-2287-43C0-A2E9-5C3DA9F4BC44}" type="presOf" srcId="{52C90CF5-8E52-4D89-9A02-B2AEF5385E46}" destId="{0F6857C9-08C5-4E32-9C37-6641E6AB8207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EDB56260-ACD3-4527-8FD8-6DC60E23D6CB}" srcId="{F249FCF1-CCE9-4FA2-88E8-C45F2F78328C}" destId="{52C90CF5-8E52-4D89-9A02-B2AEF5385E46}" srcOrd="3" destOrd="0" parTransId="{3FFF7DD8-D2E8-435D-AE4B-AA27147645CF}" sibTransId="{575AF7FB-C405-45EB-89F8-A30D4EA549C0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F6F46443-4C9D-4DD7-A673-E7E4AA5F3007}" srcId="{B138A119-6A79-4DD2-A846-3768E0A6ED27}" destId="{95A7CBC4-013D-422B-946A-DCD5C5AB11BD}" srcOrd="3" destOrd="0" parTransId="{32739587-FFC4-4791-9F37-C8C0BD89EBB4}" sibTransId="{9E19DC38-94CB-48A4-A1A6-C429ACDD9FE3}"/>
    <dgm:cxn modelId="{67F30644-5CA0-400E-9E6C-5709DDC11CA4}" type="presOf" srcId="{EF421DC3-6721-4DE4-A20B-E3D5C7EB9A78}" destId="{B6E77E63-DF48-484F-94CB-6E6A4164C054}" srcOrd="0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7E008065-9059-4080-B18F-0121B2918DBC}" type="presOf" srcId="{52C90CF5-8E52-4D89-9A02-B2AEF5385E46}" destId="{B9F3E69A-3105-4FAF-9F68-97A199B01B7B}" srcOrd="1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58C1896E-DB28-480F-81C3-4994376FEBE2}" type="presOf" srcId="{95A7CBC4-013D-422B-946A-DCD5C5AB11BD}" destId="{9D146A3F-E5E1-4E05-83F5-BC4CF0F327D5}" srcOrd="1" destOrd="0" presId="urn:microsoft.com/office/officeart/2005/8/layout/orgChart1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6BABB94E-2131-48FA-A441-32F9630BE905}" srcId="{72C476B0-F20A-4EF5-BE1E-2645092B995D}" destId="{EF421DC3-6721-4DE4-A20B-E3D5C7EB9A78}" srcOrd="2" destOrd="0" parTransId="{9D6268B1-C2C0-4E60-A4F5-F024BA4F8B7E}" sibTransId="{4342A249-6425-4BA6-881F-FF89EDE7BD19}"/>
    <dgm:cxn modelId="{42F33C4F-2EA6-4939-A01C-A677A6391E9F}" type="presOf" srcId="{1062DA9B-7A83-458E-8231-EBEC82B63987}" destId="{F19875C1-257F-4BDD-812A-AC6659C56383}" srcOrd="0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3678C50-9BDC-4F59-97FF-A08E981F454E}" type="presOf" srcId="{8CD6C7D8-24F0-446C-941C-4EB7F637AF7E}" destId="{2EEE545A-901D-455B-9C1C-49A66B2C9DE2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FC214B54-9687-4820-B1AD-81027BBF6635}" type="presOf" srcId="{0439A9DF-5006-4E64-9B08-A19046A72E2A}" destId="{DE09281C-E7B4-40EC-A5E8-0030E6732575}" srcOrd="1" destOrd="0" presId="urn:microsoft.com/office/officeart/2005/8/layout/orgChart1"/>
    <dgm:cxn modelId="{CF0C7275-96C7-4E62-8452-250C10D73904}" type="presOf" srcId="{7EEDF68E-C882-4B71-B3F4-9B99299BB2A2}" destId="{A5293458-A3DE-4BF9-99BB-8EC9C6F382B6}" srcOrd="0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E7E5CA56-A556-4327-A725-A0453AB4A5B9}" srcId="{B138A119-6A79-4DD2-A846-3768E0A6ED27}" destId="{84A23233-CE81-4735-9018-0515252AD974}" srcOrd="2" destOrd="0" parTransId="{EC26168B-D5A5-4786-A7F4-1B13B0F487D5}" sibTransId="{5011AE29-BA88-4FDE-8F2F-4883A2730D29}"/>
    <dgm:cxn modelId="{1FB24957-769D-4E95-A891-EB11E2F75068}" type="presOf" srcId="{8CD6C7D8-24F0-446C-941C-4EB7F637AF7E}" destId="{ADE308E4-F4DD-4450-A701-EEE0AA8FF67E}" srcOrd="1" destOrd="0" presId="urn:microsoft.com/office/officeart/2005/8/layout/orgChart1"/>
    <dgm:cxn modelId="{D9A17C57-29DD-4A8B-A313-C35C01CFAC7F}" type="presOf" srcId="{90F4FEEF-DD39-4607-99E7-CE265FDE3BAE}" destId="{3884758D-D30C-411C-98F2-959C10FAB40D}" srcOrd="1" destOrd="0" presId="urn:microsoft.com/office/officeart/2005/8/layout/orgChart1"/>
    <dgm:cxn modelId="{09F11B58-0B74-4618-A5DD-AFD84387E543}" type="presOf" srcId="{C7F87B64-8A28-481E-9E01-C564E4F371F7}" destId="{510D4EA6-BB92-4E5D-B8C6-FB194E745ED9}" srcOrd="0" destOrd="0" presId="urn:microsoft.com/office/officeart/2005/8/layout/orgChart1"/>
    <dgm:cxn modelId="{D6136B58-CF5A-45BC-B0AA-4B6E17D7399F}" type="presOf" srcId="{90F4FEEF-DD39-4607-99E7-CE265FDE3BAE}" destId="{0B85E14E-918B-4281-A9C2-FC890274F69E}" srcOrd="0" destOrd="0" presId="urn:microsoft.com/office/officeart/2005/8/layout/orgChart1"/>
    <dgm:cxn modelId="{BECC6059-C9F1-4514-820C-3B1FED8F47A9}" type="presOf" srcId="{F263D652-E330-4E13-9CBF-2D5D44BD6E69}" destId="{B4867BEA-F98B-466B-9E4D-853399E64048}" srcOrd="1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780B8C7D-FEEE-4848-B7C6-EE9C185E66E9}" type="presOf" srcId="{146B295D-31C8-4DB7-AB6D-608CB51CC7E6}" destId="{DFF6E422-6A7C-488E-8EA0-AFD9C4102ACC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6F0C268D-63DB-41E4-BA13-141CAF5CC4F3}" srcId="{B138A119-6A79-4DD2-A846-3768E0A6ED27}" destId="{F263D652-E330-4E13-9CBF-2D5D44BD6E69}" srcOrd="1" destOrd="0" parTransId="{3430913E-96E0-4D2D-8712-2942F60E5C07}" sibTransId="{40EC209D-B906-4088-BF3B-98651DBBA0CA}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C629769C-0441-4552-8845-67BDD1613B09}" type="presOf" srcId="{0439A9DF-5006-4E64-9B08-A19046A72E2A}" destId="{B95DFC66-4FBD-4168-A084-32DADCB90628}" srcOrd="0" destOrd="0" presId="urn:microsoft.com/office/officeart/2005/8/layout/orgChart1"/>
    <dgm:cxn modelId="{D439999E-826D-4117-8EC0-0725155DCB3B}" srcId="{B138A119-6A79-4DD2-A846-3768E0A6ED27}" destId="{911312A4-2381-41A9-A622-1453E48FC1D3}" srcOrd="0" destOrd="0" parTransId="{1062DA9B-7A83-458E-8231-EBEC82B63987}" sibTransId="{C240BD8D-5214-4280-99DE-63DB86976045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622AF2A8-EB26-4150-BBD5-46E0001B4EC8}" type="presOf" srcId="{9D6268B1-C2C0-4E60-A4F5-F024BA4F8B7E}" destId="{090B875F-D4E8-42BE-9111-A8823815169C}" srcOrd="0" destOrd="0" presId="urn:microsoft.com/office/officeart/2005/8/layout/orgChart1"/>
    <dgm:cxn modelId="{79A521A9-4811-4D23-9126-DBCB45B54FAB}" type="presOf" srcId="{F263D652-E330-4E13-9CBF-2D5D44BD6E69}" destId="{B9868352-61DD-4892-B03E-9732D332EBD8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4D1886AD-19FF-4F1A-8A8C-A685054E5B1B}" type="presOf" srcId="{95A7CBC4-013D-422B-946A-DCD5C5AB11BD}" destId="{E783EE69-1F62-4F53-B7D6-56152097BF8D}" srcOrd="0" destOrd="0" presId="urn:microsoft.com/office/officeart/2005/8/layout/orgChart1"/>
    <dgm:cxn modelId="{F6CE87B1-B8C8-4442-9BDE-1F0D03C5ADF5}" type="presOf" srcId="{EC26168B-D5A5-4786-A7F4-1B13B0F487D5}" destId="{406E1A39-06D8-473C-864B-14F8C9D17C94}" srcOrd="0" destOrd="0" presId="urn:microsoft.com/office/officeart/2005/8/layout/orgChart1"/>
    <dgm:cxn modelId="{92F120B5-014F-456C-9931-EB910A8A1B64}" type="presOf" srcId="{91838698-F3B5-4831-BBDF-BB820723E850}" destId="{DD18182D-249A-43AF-8C2B-2F83D8534E6B}" srcOrd="0" destOrd="0" presId="urn:microsoft.com/office/officeart/2005/8/layout/orgChart1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955EF0BD-4006-4FA1-A886-8331F0186C7E}" type="presOf" srcId="{32739587-FFC4-4791-9F37-C8C0BD89EBB4}" destId="{D0ADBEC5-9CD9-4D01-B65D-90E0B0BF9B9B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942DDCBF-47F9-4C22-A2B2-BB9017C18798}" type="presOf" srcId="{4327435B-35EE-49B5-96D8-2E49D4D570C7}" destId="{340873FB-CBD0-436C-A5C2-89B205E0C4DF}" srcOrd="1" destOrd="0" presId="urn:microsoft.com/office/officeart/2005/8/layout/orgChart1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E6A5CBCF-C746-4174-AE81-B426CDD83459}" type="presOf" srcId="{E56F50A9-CC3C-4A5D-874D-3CAA17503A82}" destId="{827F7AF5-401E-4397-B00F-299FB5A47EC9}" srcOrd="0" destOrd="0" presId="urn:microsoft.com/office/officeart/2005/8/layout/orgChart1"/>
    <dgm:cxn modelId="{DD8EC1D1-E9F0-4614-9E7F-27087BF436DA}" type="presOf" srcId="{7EEDF68E-C882-4B71-B3F4-9B99299BB2A2}" destId="{99790FA8-E7E7-4B27-B257-10F901BA901A}" srcOrd="1" destOrd="0" presId="urn:microsoft.com/office/officeart/2005/8/layout/orgChart1"/>
    <dgm:cxn modelId="{F3ECB6D2-1D86-402D-A6D4-1C4F4A2EC8DF}" srcId="{F249FCF1-CCE9-4FA2-88E8-C45F2F78328C}" destId="{4327435B-35EE-49B5-96D8-2E49D4D570C7}" srcOrd="1" destOrd="0" parTransId="{E56F50A9-CC3C-4A5D-874D-3CAA17503A82}" sibTransId="{958B2A83-717D-438A-B210-1F0EBB98F483}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264922ED-FB8B-42E0-BFB8-02969EE1D42D}" type="presOf" srcId="{3FFF7DD8-D2E8-435D-AE4B-AA27147645CF}" destId="{098B7F96-0BE3-4834-87A9-C638F37FCAC8}" srcOrd="0" destOrd="0" presId="urn:microsoft.com/office/officeart/2005/8/layout/orgChart1"/>
    <dgm:cxn modelId="{084AFDEE-FAED-4308-9FC7-D1319AF5A919}" type="presOf" srcId="{84A23233-CE81-4735-9018-0515252AD974}" destId="{D3586D0A-2721-4016-84BF-C336EA452107}" srcOrd="0" destOrd="0" presId="urn:microsoft.com/office/officeart/2005/8/layout/orgChart1"/>
    <dgm:cxn modelId="{4BB95FF0-374D-43DB-A68F-4E56D6034F8C}" type="presOf" srcId="{09F330CC-7A32-4A39-A11C-91E79D3413C7}" destId="{20422282-38DB-433C-8692-63BAF468C3DB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4C6D50F8-79FB-4EB0-9D33-3C69480EAB28}" srcId="{F249FCF1-CCE9-4FA2-88E8-C45F2F78328C}" destId="{90F4FEEF-DD39-4607-99E7-CE265FDE3BAE}" srcOrd="2" destOrd="0" parTransId="{C7F87B64-8A28-481E-9E01-C564E4F371F7}" sibTransId="{920CADB3-4014-445C-85C2-C0422504A636}"/>
    <dgm:cxn modelId="{3BC7B5FC-DCC1-442A-AB2A-7271E529B3CF}" type="presOf" srcId="{C5909E9F-ACBA-4C0E-8689-8676299075DD}" destId="{375E4E39-8D45-4424-BC75-0DEE52BC1124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F6D74234-1145-4472-A774-EC5FA26201B8}" type="presParOf" srcId="{F68195F7-5F61-4FF3-84AD-DB2175C0DE5C}" destId="{20422282-38DB-433C-8692-63BAF468C3DB}" srcOrd="4" destOrd="0" presId="urn:microsoft.com/office/officeart/2005/8/layout/orgChart1"/>
    <dgm:cxn modelId="{C5CCD472-A2CF-449C-8563-88E0B2B506A9}" type="presParOf" srcId="{F68195F7-5F61-4FF3-84AD-DB2175C0DE5C}" destId="{ECF6A98E-013D-45E2-BC08-4D07CED823C2}" srcOrd="5" destOrd="0" presId="urn:microsoft.com/office/officeart/2005/8/layout/orgChart1"/>
    <dgm:cxn modelId="{9C02A587-CDE5-4F71-8725-55F2DC1B4C87}" type="presParOf" srcId="{ECF6A98E-013D-45E2-BC08-4D07CED823C2}" destId="{E13D8ED6-B53E-4C34-B1B3-5B6EDF386E6D}" srcOrd="0" destOrd="0" presId="urn:microsoft.com/office/officeart/2005/8/layout/orgChart1"/>
    <dgm:cxn modelId="{5BE4DF83-B3E6-497B-8345-D471C39D9517}" type="presParOf" srcId="{E13D8ED6-B53E-4C34-B1B3-5B6EDF386E6D}" destId="{2EEE545A-901D-455B-9C1C-49A66B2C9DE2}" srcOrd="0" destOrd="0" presId="urn:microsoft.com/office/officeart/2005/8/layout/orgChart1"/>
    <dgm:cxn modelId="{F68F5A95-92ED-4B97-B475-19F648F258FD}" type="presParOf" srcId="{E13D8ED6-B53E-4C34-B1B3-5B6EDF386E6D}" destId="{ADE308E4-F4DD-4450-A701-EEE0AA8FF67E}" srcOrd="1" destOrd="0" presId="urn:microsoft.com/office/officeart/2005/8/layout/orgChart1"/>
    <dgm:cxn modelId="{1BA7EEA5-AC2E-44CA-80BB-1B1ECB91AA47}" type="presParOf" srcId="{ECF6A98E-013D-45E2-BC08-4D07CED823C2}" destId="{D3F20EEF-F812-40A8-A511-507E04CD1273}" srcOrd="1" destOrd="0" presId="urn:microsoft.com/office/officeart/2005/8/layout/orgChart1"/>
    <dgm:cxn modelId="{6DD6FADC-BDCC-4735-9D9D-C792BB25DED4}" type="presParOf" srcId="{ECF6A98E-013D-45E2-BC08-4D07CED823C2}" destId="{A73C9320-4FF5-4C67-AFE6-E7D16C7E21A3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CF7532E8-52F0-4611-A7C1-9ADB62B5CC64}" type="presParOf" srcId="{FF001A87-F164-47F4-983B-1BC94792FCE0}" destId="{827F7AF5-401E-4397-B00F-299FB5A47EC9}" srcOrd="2" destOrd="0" presId="urn:microsoft.com/office/officeart/2005/8/layout/orgChart1"/>
    <dgm:cxn modelId="{C88BC129-6080-46BE-9525-F47E5185412E}" type="presParOf" srcId="{FF001A87-F164-47F4-983B-1BC94792FCE0}" destId="{CBA980BA-846E-4C94-B3D9-F8429B993ED4}" srcOrd="3" destOrd="0" presId="urn:microsoft.com/office/officeart/2005/8/layout/orgChart1"/>
    <dgm:cxn modelId="{08AFFF5E-8AB9-447A-91E4-CEF93C30F92B}" type="presParOf" srcId="{CBA980BA-846E-4C94-B3D9-F8429B993ED4}" destId="{72C868EB-E4A0-4010-B8B3-E85361915899}" srcOrd="0" destOrd="0" presId="urn:microsoft.com/office/officeart/2005/8/layout/orgChart1"/>
    <dgm:cxn modelId="{D555EE5B-4A20-45C2-9CFF-39802DDF60CF}" type="presParOf" srcId="{72C868EB-E4A0-4010-B8B3-E85361915899}" destId="{5D1D7737-4CDE-42F0-AD4C-62D5839CDD0D}" srcOrd="0" destOrd="0" presId="urn:microsoft.com/office/officeart/2005/8/layout/orgChart1"/>
    <dgm:cxn modelId="{D2532318-EA0F-41B4-B649-B17C6597FE80}" type="presParOf" srcId="{72C868EB-E4A0-4010-B8B3-E85361915899}" destId="{340873FB-CBD0-436C-A5C2-89B205E0C4DF}" srcOrd="1" destOrd="0" presId="urn:microsoft.com/office/officeart/2005/8/layout/orgChart1"/>
    <dgm:cxn modelId="{7507D2FC-6B01-4A61-9620-330289F8D2CC}" type="presParOf" srcId="{CBA980BA-846E-4C94-B3D9-F8429B993ED4}" destId="{FA751202-1A29-4ADA-9CBD-CA241309E7DA}" srcOrd="1" destOrd="0" presId="urn:microsoft.com/office/officeart/2005/8/layout/orgChart1"/>
    <dgm:cxn modelId="{AEA26B28-1E1A-4DA5-BDDE-1A2622A27FE7}" type="presParOf" srcId="{CBA980BA-846E-4C94-B3D9-F8429B993ED4}" destId="{78832954-D0BD-408B-B1C3-65A6809CD6EC}" srcOrd="2" destOrd="0" presId="urn:microsoft.com/office/officeart/2005/8/layout/orgChart1"/>
    <dgm:cxn modelId="{7A4CA837-027F-4FE4-B770-0209583A8614}" type="presParOf" srcId="{FF001A87-F164-47F4-983B-1BC94792FCE0}" destId="{510D4EA6-BB92-4E5D-B8C6-FB194E745ED9}" srcOrd="4" destOrd="0" presId="urn:microsoft.com/office/officeart/2005/8/layout/orgChart1"/>
    <dgm:cxn modelId="{9CC2BC70-B892-49FA-9251-8349365B8826}" type="presParOf" srcId="{FF001A87-F164-47F4-983B-1BC94792FCE0}" destId="{D4EB7E49-ADBF-4B50-8C10-F92A11BD6E3A}" srcOrd="5" destOrd="0" presId="urn:microsoft.com/office/officeart/2005/8/layout/orgChart1"/>
    <dgm:cxn modelId="{91175F66-558E-4F1F-BA38-7CE826254D17}" type="presParOf" srcId="{D4EB7E49-ADBF-4B50-8C10-F92A11BD6E3A}" destId="{450638B6-84DE-4269-A65D-870573905170}" srcOrd="0" destOrd="0" presId="urn:microsoft.com/office/officeart/2005/8/layout/orgChart1"/>
    <dgm:cxn modelId="{E9355B2B-8009-401E-816A-F5F71F08D431}" type="presParOf" srcId="{450638B6-84DE-4269-A65D-870573905170}" destId="{0B85E14E-918B-4281-A9C2-FC890274F69E}" srcOrd="0" destOrd="0" presId="urn:microsoft.com/office/officeart/2005/8/layout/orgChart1"/>
    <dgm:cxn modelId="{CE6BFE13-A08E-497E-885D-3D6304B5CB75}" type="presParOf" srcId="{450638B6-84DE-4269-A65D-870573905170}" destId="{3884758D-D30C-411C-98F2-959C10FAB40D}" srcOrd="1" destOrd="0" presId="urn:microsoft.com/office/officeart/2005/8/layout/orgChart1"/>
    <dgm:cxn modelId="{EAB1C42C-1D2B-4A30-AD19-E01E99587AA8}" type="presParOf" srcId="{D4EB7E49-ADBF-4B50-8C10-F92A11BD6E3A}" destId="{20DAF5DB-66E1-4B04-860C-7B501E06595B}" srcOrd="1" destOrd="0" presId="urn:microsoft.com/office/officeart/2005/8/layout/orgChart1"/>
    <dgm:cxn modelId="{0385A76C-8A72-4E05-8880-098FB782D8F3}" type="presParOf" srcId="{D4EB7E49-ADBF-4B50-8C10-F92A11BD6E3A}" destId="{0F3D64B2-725D-4D59-8C4A-7E5536F79BED}" srcOrd="2" destOrd="0" presId="urn:microsoft.com/office/officeart/2005/8/layout/orgChart1"/>
    <dgm:cxn modelId="{4C86C0C3-00AA-4DB1-8E7B-13450C0FC9CE}" type="presParOf" srcId="{FF001A87-F164-47F4-983B-1BC94792FCE0}" destId="{098B7F96-0BE3-4834-87A9-C638F37FCAC8}" srcOrd="6" destOrd="0" presId="urn:microsoft.com/office/officeart/2005/8/layout/orgChart1"/>
    <dgm:cxn modelId="{9E7A998A-3D40-4337-BB10-B45B1F09ADEC}" type="presParOf" srcId="{FF001A87-F164-47F4-983B-1BC94792FCE0}" destId="{01CBE0E0-0A47-480E-A9DF-CCF46E741C0D}" srcOrd="7" destOrd="0" presId="urn:microsoft.com/office/officeart/2005/8/layout/orgChart1"/>
    <dgm:cxn modelId="{95DC453F-212A-4584-B504-805EEBC47D13}" type="presParOf" srcId="{01CBE0E0-0A47-480E-A9DF-CCF46E741C0D}" destId="{B360CDB2-80CB-4C54-8F31-39FCACB65611}" srcOrd="0" destOrd="0" presId="urn:microsoft.com/office/officeart/2005/8/layout/orgChart1"/>
    <dgm:cxn modelId="{6B40A762-9284-4921-94E3-622FFE45DD5D}" type="presParOf" srcId="{B360CDB2-80CB-4C54-8F31-39FCACB65611}" destId="{0F6857C9-08C5-4E32-9C37-6641E6AB8207}" srcOrd="0" destOrd="0" presId="urn:microsoft.com/office/officeart/2005/8/layout/orgChart1"/>
    <dgm:cxn modelId="{E2B4A711-8B8D-429E-A96A-E2F94FB4F7F3}" type="presParOf" srcId="{B360CDB2-80CB-4C54-8F31-39FCACB65611}" destId="{B9F3E69A-3105-4FAF-9F68-97A199B01B7B}" srcOrd="1" destOrd="0" presId="urn:microsoft.com/office/officeart/2005/8/layout/orgChart1"/>
    <dgm:cxn modelId="{DE2F0D12-781A-4328-A59B-6ACC14E6CA23}" type="presParOf" srcId="{01CBE0E0-0A47-480E-A9DF-CCF46E741C0D}" destId="{67F0258C-9956-43B3-B048-DC643BD200B8}" srcOrd="1" destOrd="0" presId="urn:microsoft.com/office/officeart/2005/8/layout/orgChart1"/>
    <dgm:cxn modelId="{B724BDD7-9DB8-4FF5-BA23-329C788A2921}" type="presParOf" srcId="{01CBE0E0-0A47-480E-A9DF-CCF46E741C0D}" destId="{2577DB10-A120-474C-AAB6-5F2283F2E7AF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DA94D2E3-9143-4769-B59F-806559B1B225}" type="presParOf" srcId="{089CF33F-B4E6-4691-A461-4775C17C5091}" destId="{8A05FD9D-33E2-4366-BE35-0216EB22E217}" srcOrd="6" destOrd="0" presId="urn:microsoft.com/office/officeart/2005/8/layout/orgChart1"/>
    <dgm:cxn modelId="{E7036B0C-E1BF-4D02-848C-459C5941185C}" type="presParOf" srcId="{089CF33F-B4E6-4691-A461-4775C17C5091}" destId="{C990DFB5-8438-4A89-A129-0DF72ADFF6D5}" srcOrd="7" destOrd="0" presId="urn:microsoft.com/office/officeart/2005/8/layout/orgChart1"/>
    <dgm:cxn modelId="{C611E49D-8688-48FE-854D-48677D2A5A8C}" type="presParOf" srcId="{C990DFB5-8438-4A89-A129-0DF72ADFF6D5}" destId="{14E152B2-7397-4F30-8D89-10DE25FDBB7F}" srcOrd="0" destOrd="0" presId="urn:microsoft.com/office/officeart/2005/8/layout/orgChart1"/>
    <dgm:cxn modelId="{CA759A17-CE38-4D2B-8C9B-928FABF17FFF}" type="presParOf" srcId="{14E152B2-7397-4F30-8D89-10DE25FDBB7F}" destId="{B623F452-7229-4CDC-865F-77990ED1783E}" srcOrd="0" destOrd="0" presId="urn:microsoft.com/office/officeart/2005/8/layout/orgChart1"/>
    <dgm:cxn modelId="{FD511A72-1DA8-4539-A337-47A6C337D906}" type="presParOf" srcId="{14E152B2-7397-4F30-8D89-10DE25FDBB7F}" destId="{DFF6E422-6A7C-488E-8EA0-AFD9C4102ACC}" srcOrd="1" destOrd="0" presId="urn:microsoft.com/office/officeart/2005/8/layout/orgChart1"/>
    <dgm:cxn modelId="{B465B17E-6A1B-4041-8BA3-D73EE24A40DD}" type="presParOf" srcId="{C990DFB5-8438-4A89-A129-0DF72ADFF6D5}" destId="{587308A8-56A4-409C-943D-1594C787703C}" srcOrd="1" destOrd="0" presId="urn:microsoft.com/office/officeart/2005/8/layout/orgChart1"/>
    <dgm:cxn modelId="{DB48DD42-6A9E-426E-BC61-F768C713784D}" type="presParOf" srcId="{C990DFB5-8438-4A89-A129-0DF72ADFF6D5}" destId="{8C81A761-23F2-48C7-8683-9A9987ECEA51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D4C9C9-602F-4BE4-A266-594368D2DC4F}" type="presParOf" srcId="{F94F0064-9D7E-4453-8DBA-355B414DC0C4}" destId="{090B875F-D4E8-42BE-9111-A8823815169C}" srcOrd="4" destOrd="0" presId="urn:microsoft.com/office/officeart/2005/8/layout/orgChart1"/>
    <dgm:cxn modelId="{5D802432-C7DE-44B9-9E47-48A28EE7F5A7}" type="presParOf" srcId="{F94F0064-9D7E-4453-8DBA-355B414DC0C4}" destId="{D3AAC41E-88C8-471D-8E97-F73EE6B21718}" srcOrd="5" destOrd="0" presId="urn:microsoft.com/office/officeart/2005/8/layout/orgChart1"/>
    <dgm:cxn modelId="{105DA0E7-4C23-4E4F-AA71-590BD1096C94}" type="presParOf" srcId="{D3AAC41E-88C8-471D-8E97-F73EE6B21718}" destId="{83EBEF26-7DC0-420C-8416-8B21A6FE128C}" srcOrd="0" destOrd="0" presId="urn:microsoft.com/office/officeart/2005/8/layout/orgChart1"/>
    <dgm:cxn modelId="{F97C828B-D442-40F6-9E46-B3085CA8A5EC}" type="presParOf" srcId="{83EBEF26-7DC0-420C-8416-8B21A6FE128C}" destId="{B6E77E63-DF48-484F-94CB-6E6A4164C054}" srcOrd="0" destOrd="0" presId="urn:microsoft.com/office/officeart/2005/8/layout/orgChart1"/>
    <dgm:cxn modelId="{A2F4D28D-5FEA-4010-ACC7-E49545A4CA62}" type="presParOf" srcId="{83EBEF26-7DC0-420C-8416-8B21A6FE128C}" destId="{AB82A9E9-1AD1-44DB-864D-2DA5DB84A22E}" srcOrd="1" destOrd="0" presId="urn:microsoft.com/office/officeart/2005/8/layout/orgChart1"/>
    <dgm:cxn modelId="{5DCBFA8B-F534-4EE6-AE5A-3B588D29C35A}" type="presParOf" srcId="{D3AAC41E-88C8-471D-8E97-F73EE6B21718}" destId="{FFD4BC1E-48C9-494F-AFF0-0E3843607EC5}" srcOrd="1" destOrd="0" presId="urn:microsoft.com/office/officeart/2005/8/layout/orgChart1"/>
    <dgm:cxn modelId="{27AA8B89-F19C-4BBE-B16A-7BC1CC13A9AF}" type="presParOf" srcId="{D3AAC41E-88C8-471D-8E97-F73EE6B21718}" destId="{B03197BF-F852-4D22-9593-4A9AFD9338A8}" srcOrd="2" destOrd="0" presId="urn:microsoft.com/office/officeart/2005/8/layout/orgChart1"/>
    <dgm:cxn modelId="{F3D4A675-3C68-4EBE-A37E-70811F002CF5}" type="presParOf" srcId="{F94F0064-9D7E-4453-8DBA-355B414DC0C4}" destId="{375E4E39-8D45-4424-BC75-0DEE52BC1124}" srcOrd="6" destOrd="0" presId="urn:microsoft.com/office/officeart/2005/8/layout/orgChart1"/>
    <dgm:cxn modelId="{12294428-F141-4B50-909B-CDB873B405F4}" type="presParOf" srcId="{F94F0064-9D7E-4453-8DBA-355B414DC0C4}" destId="{F1E95D2D-DE18-4C5F-9750-F4A1FFAA47CB}" srcOrd="7" destOrd="0" presId="urn:microsoft.com/office/officeart/2005/8/layout/orgChart1"/>
    <dgm:cxn modelId="{BA817241-643C-4723-8DB2-909CA8F506F7}" type="presParOf" srcId="{F1E95D2D-DE18-4C5F-9750-F4A1FFAA47CB}" destId="{198D599E-DF90-41B8-85AA-2C90FF253FCE}" srcOrd="0" destOrd="0" presId="urn:microsoft.com/office/officeart/2005/8/layout/orgChart1"/>
    <dgm:cxn modelId="{992E9814-88B5-4385-8BDD-F296100E67A1}" type="presParOf" srcId="{198D599E-DF90-41B8-85AA-2C90FF253FCE}" destId="{B95DFC66-4FBD-4168-A084-32DADCB90628}" srcOrd="0" destOrd="0" presId="urn:microsoft.com/office/officeart/2005/8/layout/orgChart1"/>
    <dgm:cxn modelId="{47CD5217-04E8-461D-A862-511F6DAE22F3}" type="presParOf" srcId="{198D599E-DF90-41B8-85AA-2C90FF253FCE}" destId="{DE09281C-E7B4-40EC-A5E8-0030E6732575}" srcOrd="1" destOrd="0" presId="urn:microsoft.com/office/officeart/2005/8/layout/orgChart1"/>
    <dgm:cxn modelId="{2FDF78B1-04E5-4427-918B-8D44E431ED7F}" type="presParOf" srcId="{F1E95D2D-DE18-4C5F-9750-F4A1FFAA47CB}" destId="{8D276497-5DCC-435F-98B8-63C872F3CC15}" srcOrd="1" destOrd="0" presId="urn:microsoft.com/office/officeart/2005/8/layout/orgChart1"/>
    <dgm:cxn modelId="{5839ADCE-A275-4FDD-BDF3-41CF9E1F4148}" type="presParOf" srcId="{F1E95D2D-DE18-4C5F-9750-F4A1FFAA47CB}" destId="{AD82A725-90B2-41AB-A603-883F853D2017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BB4E2E5E-DF65-4E83-A5E6-4A845717D5B7}" type="presParOf" srcId="{C386CC39-F35C-4312-9D74-E87BB518E54C}" destId="{F19875C1-257F-4BDD-812A-AC6659C56383}" srcOrd="0" destOrd="0" presId="urn:microsoft.com/office/officeart/2005/8/layout/orgChart1"/>
    <dgm:cxn modelId="{DDE13F2F-E106-4467-B919-5FB8A92F7571}" type="presParOf" srcId="{C386CC39-F35C-4312-9D74-E87BB518E54C}" destId="{7D0F9D8F-2E73-4141-8D7A-B16EFD0A24F1}" srcOrd="1" destOrd="0" presId="urn:microsoft.com/office/officeart/2005/8/layout/orgChart1"/>
    <dgm:cxn modelId="{4CA9D0A1-A4CF-4584-803B-7B43B57DC1B5}" type="presParOf" srcId="{7D0F9D8F-2E73-4141-8D7A-B16EFD0A24F1}" destId="{78D0DC7E-140E-4AF1-AF65-99CB5FB3B6D4}" srcOrd="0" destOrd="0" presId="urn:microsoft.com/office/officeart/2005/8/layout/orgChart1"/>
    <dgm:cxn modelId="{0E5DAD36-373D-4755-8A67-5E12EEF14F63}" type="presParOf" srcId="{78D0DC7E-140E-4AF1-AF65-99CB5FB3B6D4}" destId="{9FEA9DB0-FFA5-45AA-B9E3-AAF758E2979C}" srcOrd="0" destOrd="0" presId="urn:microsoft.com/office/officeart/2005/8/layout/orgChart1"/>
    <dgm:cxn modelId="{E9CA19CF-9152-4A83-85E1-889358CA6C1C}" type="presParOf" srcId="{78D0DC7E-140E-4AF1-AF65-99CB5FB3B6D4}" destId="{9586E4B6-4E9E-479C-8FD4-033B9114A73E}" srcOrd="1" destOrd="0" presId="urn:microsoft.com/office/officeart/2005/8/layout/orgChart1"/>
    <dgm:cxn modelId="{42CDC4C4-47D9-4908-96EA-96824F0F51A1}" type="presParOf" srcId="{7D0F9D8F-2E73-4141-8D7A-B16EFD0A24F1}" destId="{45F397EE-4E68-47B0-84B7-C7CACF87CCE8}" srcOrd="1" destOrd="0" presId="urn:microsoft.com/office/officeart/2005/8/layout/orgChart1"/>
    <dgm:cxn modelId="{E7E3904C-E788-4814-BF56-006D58361321}" type="presParOf" srcId="{7D0F9D8F-2E73-4141-8D7A-B16EFD0A24F1}" destId="{4882AC58-855E-4F65-869C-BE8DCF40E2EF}" srcOrd="2" destOrd="0" presId="urn:microsoft.com/office/officeart/2005/8/layout/orgChart1"/>
    <dgm:cxn modelId="{B450846B-944F-43FD-AB15-960BAC92DD1B}" type="presParOf" srcId="{C386CC39-F35C-4312-9D74-E87BB518E54C}" destId="{35D4BA28-8B84-45C9-AE3C-77083807C385}" srcOrd="2" destOrd="0" presId="urn:microsoft.com/office/officeart/2005/8/layout/orgChart1"/>
    <dgm:cxn modelId="{9255779B-6FB3-4A7C-9342-6ADFCFC838B9}" type="presParOf" srcId="{C386CC39-F35C-4312-9D74-E87BB518E54C}" destId="{AFEACAE8-DAEE-4F6F-9811-A2F918B1D98C}" srcOrd="3" destOrd="0" presId="urn:microsoft.com/office/officeart/2005/8/layout/orgChart1"/>
    <dgm:cxn modelId="{19D2CD0E-8A05-4A1B-94B4-E16C9E1B8E22}" type="presParOf" srcId="{AFEACAE8-DAEE-4F6F-9811-A2F918B1D98C}" destId="{886510D5-B7DD-40AC-A1C8-6644368E5AC5}" srcOrd="0" destOrd="0" presId="urn:microsoft.com/office/officeart/2005/8/layout/orgChart1"/>
    <dgm:cxn modelId="{2FEFAFB2-F639-4EFA-91FF-99C58C386F4C}" type="presParOf" srcId="{886510D5-B7DD-40AC-A1C8-6644368E5AC5}" destId="{B9868352-61DD-4892-B03E-9732D332EBD8}" srcOrd="0" destOrd="0" presId="urn:microsoft.com/office/officeart/2005/8/layout/orgChart1"/>
    <dgm:cxn modelId="{47318FBD-E3D6-4FB0-A0DC-CA9224731D55}" type="presParOf" srcId="{886510D5-B7DD-40AC-A1C8-6644368E5AC5}" destId="{B4867BEA-F98B-466B-9E4D-853399E64048}" srcOrd="1" destOrd="0" presId="urn:microsoft.com/office/officeart/2005/8/layout/orgChart1"/>
    <dgm:cxn modelId="{E9215D5E-734F-4526-B1F6-7C9985A3D781}" type="presParOf" srcId="{AFEACAE8-DAEE-4F6F-9811-A2F918B1D98C}" destId="{D1182DBB-C42A-488A-AB9B-95BC22266D6C}" srcOrd="1" destOrd="0" presId="urn:microsoft.com/office/officeart/2005/8/layout/orgChart1"/>
    <dgm:cxn modelId="{CE5C365D-230D-4E9D-847C-3DC926B348E7}" type="presParOf" srcId="{AFEACAE8-DAEE-4F6F-9811-A2F918B1D98C}" destId="{50243B8D-1225-4CE1-9AFC-3F4CCD4DD6BA}" srcOrd="2" destOrd="0" presId="urn:microsoft.com/office/officeart/2005/8/layout/orgChart1"/>
    <dgm:cxn modelId="{AF7C6911-4298-4AF2-82C7-242C2EE9DD30}" type="presParOf" srcId="{C386CC39-F35C-4312-9D74-E87BB518E54C}" destId="{406E1A39-06D8-473C-864B-14F8C9D17C94}" srcOrd="4" destOrd="0" presId="urn:microsoft.com/office/officeart/2005/8/layout/orgChart1"/>
    <dgm:cxn modelId="{4C890600-6395-4F1A-B72F-B27F28645D60}" type="presParOf" srcId="{C386CC39-F35C-4312-9D74-E87BB518E54C}" destId="{1FAB5ED4-F7CC-4D0D-A95A-4DC99762DE10}" srcOrd="5" destOrd="0" presId="urn:microsoft.com/office/officeart/2005/8/layout/orgChart1"/>
    <dgm:cxn modelId="{61914555-8C44-401E-B619-1508BEA347D0}" type="presParOf" srcId="{1FAB5ED4-F7CC-4D0D-A95A-4DC99762DE10}" destId="{69B77738-5E46-43E1-9328-819452298B18}" srcOrd="0" destOrd="0" presId="urn:microsoft.com/office/officeart/2005/8/layout/orgChart1"/>
    <dgm:cxn modelId="{9CA4CF0C-3E4E-4EBD-9FC7-4E37C66573F8}" type="presParOf" srcId="{69B77738-5E46-43E1-9328-819452298B18}" destId="{D3586D0A-2721-4016-84BF-C336EA452107}" srcOrd="0" destOrd="0" presId="urn:microsoft.com/office/officeart/2005/8/layout/orgChart1"/>
    <dgm:cxn modelId="{7AD9B3FD-2977-4C79-A9D7-7BC340061A2B}" type="presParOf" srcId="{69B77738-5E46-43E1-9328-819452298B18}" destId="{71DB6E77-37CA-4A2C-915D-BBF5B60191F3}" srcOrd="1" destOrd="0" presId="urn:microsoft.com/office/officeart/2005/8/layout/orgChart1"/>
    <dgm:cxn modelId="{D3E45BA9-3BC2-4BD7-9BAA-70C195A6EF2F}" type="presParOf" srcId="{1FAB5ED4-F7CC-4D0D-A95A-4DC99762DE10}" destId="{E7134DE6-7E83-43F3-90DA-26A147964D5B}" srcOrd="1" destOrd="0" presId="urn:microsoft.com/office/officeart/2005/8/layout/orgChart1"/>
    <dgm:cxn modelId="{EF301A24-329A-41AC-ADB9-CA5FD73A18CA}" type="presParOf" srcId="{1FAB5ED4-F7CC-4D0D-A95A-4DC99762DE10}" destId="{319C90CE-19DF-4C72-92E3-92DADC10E783}" srcOrd="2" destOrd="0" presId="urn:microsoft.com/office/officeart/2005/8/layout/orgChart1"/>
    <dgm:cxn modelId="{1BE28E7E-10B1-436F-8961-6DB65136FFD8}" type="presParOf" srcId="{C386CC39-F35C-4312-9D74-E87BB518E54C}" destId="{D0ADBEC5-9CD9-4D01-B65D-90E0B0BF9B9B}" srcOrd="6" destOrd="0" presId="urn:microsoft.com/office/officeart/2005/8/layout/orgChart1"/>
    <dgm:cxn modelId="{860FDE2C-0A30-4544-B757-3BC900DCE259}" type="presParOf" srcId="{C386CC39-F35C-4312-9D74-E87BB518E54C}" destId="{6B2C9AF7-3430-400D-A876-454DDF96039A}" srcOrd="7" destOrd="0" presId="urn:microsoft.com/office/officeart/2005/8/layout/orgChart1"/>
    <dgm:cxn modelId="{8743ECB2-0A5B-4EBA-8A0D-7E2FDB64016A}" type="presParOf" srcId="{6B2C9AF7-3430-400D-A876-454DDF96039A}" destId="{49A1A6E6-7D44-4F57-8307-548BCD033B6F}" srcOrd="0" destOrd="0" presId="urn:microsoft.com/office/officeart/2005/8/layout/orgChart1"/>
    <dgm:cxn modelId="{D826B43F-53B1-4024-92BD-03B722002712}" type="presParOf" srcId="{49A1A6E6-7D44-4F57-8307-548BCD033B6F}" destId="{E783EE69-1F62-4F53-B7D6-56152097BF8D}" srcOrd="0" destOrd="0" presId="urn:microsoft.com/office/officeart/2005/8/layout/orgChart1"/>
    <dgm:cxn modelId="{49628220-E840-41EA-A266-71E85A8CC6D0}" type="presParOf" srcId="{49A1A6E6-7D44-4F57-8307-548BCD033B6F}" destId="{9D146A3F-E5E1-4E05-83F5-BC4CF0F327D5}" srcOrd="1" destOrd="0" presId="urn:microsoft.com/office/officeart/2005/8/layout/orgChart1"/>
    <dgm:cxn modelId="{F5C6EC8D-5D76-4ACE-B7E4-562B4EEA1AF1}" type="presParOf" srcId="{6B2C9AF7-3430-400D-A876-454DDF96039A}" destId="{3B8C0A6E-2BCE-4507-B847-0495898B67D0}" srcOrd="1" destOrd="0" presId="urn:microsoft.com/office/officeart/2005/8/layout/orgChart1"/>
    <dgm:cxn modelId="{05D725D6-CD30-416C-AE83-AFBE8941E6E3}" type="presParOf" srcId="{6B2C9AF7-3430-400D-A876-454DDF96039A}" destId="{3644E05D-8614-4476-AFB6-E0056F7BAEAA}" srcOrd="2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8F239A53-81B5-477F-96AD-DF91EA2E6CC9}" type="presParOf" srcId="{0D12B508-1CD4-4C9C-8EEA-0560C19CD9EC}" destId="{DD18182D-249A-43AF-8C2B-2F83D8534E6B}" srcOrd="2" destOrd="0" presId="urn:microsoft.com/office/officeart/2005/8/layout/orgChart1"/>
    <dgm:cxn modelId="{029FF2A3-344B-43FF-B6EC-CE1F4BC6843E}" type="presParOf" srcId="{0D12B508-1CD4-4C9C-8EEA-0560C19CD9EC}" destId="{C8DDE6BA-3D6E-4746-80B7-021318ECAD00}" srcOrd="3" destOrd="0" presId="urn:microsoft.com/office/officeart/2005/8/layout/orgChart1"/>
    <dgm:cxn modelId="{B9D702CB-CC26-4D76-B9A5-AED8634EFB88}" type="presParOf" srcId="{C8DDE6BA-3D6E-4746-80B7-021318ECAD00}" destId="{26B99F3F-9717-4BCA-AF87-BEA91520BFEA}" srcOrd="0" destOrd="0" presId="urn:microsoft.com/office/officeart/2005/8/layout/orgChart1"/>
    <dgm:cxn modelId="{BA21EB35-2C11-45F9-9141-E0DB0BF28E8C}" type="presParOf" srcId="{26B99F3F-9717-4BCA-AF87-BEA91520BFEA}" destId="{A5293458-A3DE-4BF9-99BB-8EC9C6F382B6}" srcOrd="0" destOrd="0" presId="urn:microsoft.com/office/officeart/2005/8/layout/orgChart1"/>
    <dgm:cxn modelId="{182F2F7F-D9D4-48D5-8AD7-B05FC7604402}" type="presParOf" srcId="{26B99F3F-9717-4BCA-AF87-BEA91520BFEA}" destId="{99790FA8-E7E7-4B27-B257-10F901BA901A}" srcOrd="1" destOrd="0" presId="urn:microsoft.com/office/officeart/2005/8/layout/orgChart1"/>
    <dgm:cxn modelId="{6EB6D18A-ADFB-4192-ADF5-23ED736CF7A1}" type="presParOf" srcId="{C8DDE6BA-3D6E-4746-80B7-021318ECAD00}" destId="{1FE449FE-50F4-42E8-8C52-99BCAC23677A}" srcOrd="1" destOrd="0" presId="urn:microsoft.com/office/officeart/2005/8/layout/orgChart1"/>
    <dgm:cxn modelId="{AF73E3A5-4AF3-4BC7-A1A1-2534B2D3A4D3}" type="presParOf" srcId="{C8DDE6BA-3D6E-4746-80B7-021318ECAD00}" destId="{DCF3A6E1-1ACA-4842-9A7F-FC4BDDF410F4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865343" y="957561"/>
          <a:ext cx="173749" cy="1996485"/>
        </a:xfrm>
        <a:custGeom>
          <a:avLst/>
          <a:gdLst/>
          <a:ahLst/>
          <a:cxnLst/>
          <a:rect l="0" t="0" r="0" b="0"/>
          <a:pathLst>
            <a:path>
              <a:moveTo>
                <a:pt x="173749" y="0"/>
              </a:moveTo>
              <a:lnTo>
                <a:pt x="173749" y="1996485"/>
              </a:lnTo>
              <a:lnTo>
                <a:pt x="0" y="199648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0B8EB-9AF0-407A-886D-E3939D0ACAFD}">
      <dsp:nvSpPr>
        <dsp:cNvPr id="0" name=""/>
        <dsp:cNvSpPr/>
      </dsp:nvSpPr>
      <dsp:spPr>
        <a:xfrm>
          <a:off x="5039093" y="957561"/>
          <a:ext cx="181169" cy="79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694"/>
              </a:lnTo>
              <a:lnTo>
                <a:pt x="181169" y="7936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854058" y="957561"/>
          <a:ext cx="185034" cy="764016"/>
        </a:xfrm>
        <a:custGeom>
          <a:avLst/>
          <a:gdLst/>
          <a:ahLst/>
          <a:cxnLst/>
          <a:rect l="0" t="0" r="0" b="0"/>
          <a:pathLst>
            <a:path>
              <a:moveTo>
                <a:pt x="185034" y="0"/>
              </a:moveTo>
              <a:lnTo>
                <a:pt x="185034" y="764016"/>
              </a:lnTo>
              <a:lnTo>
                <a:pt x="0" y="7640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9093" y="957561"/>
          <a:ext cx="4175520" cy="281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68"/>
              </a:lnTo>
              <a:lnTo>
                <a:pt x="4175520" y="2631268"/>
              </a:lnTo>
              <a:lnTo>
                <a:pt x="417552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039093" y="957561"/>
          <a:ext cx="2087760" cy="281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68"/>
              </a:lnTo>
              <a:lnTo>
                <a:pt x="2087760" y="2631268"/>
              </a:lnTo>
              <a:lnTo>
                <a:pt x="208776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993372" y="957561"/>
          <a:ext cx="91440" cy="2812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951332" y="957561"/>
          <a:ext cx="2087760" cy="2812437"/>
        </a:xfrm>
        <a:custGeom>
          <a:avLst/>
          <a:gdLst/>
          <a:ahLst/>
          <a:cxnLst/>
          <a:rect l="0" t="0" r="0" b="0"/>
          <a:pathLst>
            <a:path>
              <a:moveTo>
                <a:pt x="2087760" y="0"/>
              </a:moveTo>
              <a:lnTo>
                <a:pt x="2087760" y="2631268"/>
              </a:lnTo>
              <a:lnTo>
                <a:pt x="0" y="2631268"/>
              </a:lnTo>
              <a:lnTo>
                <a:pt x="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63572" y="957561"/>
          <a:ext cx="4175520" cy="2812437"/>
        </a:xfrm>
        <a:custGeom>
          <a:avLst/>
          <a:gdLst/>
          <a:ahLst/>
          <a:cxnLst/>
          <a:rect l="0" t="0" r="0" b="0"/>
          <a:pathLst>
            <a:path>
              <a:moveTo>
                <a:pt x="4175520" y="0"/>
              </a:moveTo>
              <a:lnTo>
                <a:pt x="4175520" y="2631268"/>
              </a:lnTo>
              <a:lnTo>
                <a:pt x="0" y="2631268"/>
              </a:lnTo>
              <a:lnTo>
                <a:pt x="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65933" y="386170"/>
          <a:ext cx="2746319" cy="57139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65933" y="386170"/>
        <a:ext cx="2746319" cy="571390"/>
      </dsp:txXfrm>
    </dsp:sp>
    <dsp:sp modelId="{909C95B6-E601-4D07-A8B9-4253AA4B192F}">
      <dsp:nvSpPr>
        <dsp:cNvPr id="0" name=""/>
        <dsp:cNvSpPr/>
      </dsp:nvSpPr>
      <dsp:spPr>
        <a:xfrm>
          <a:off x="86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Landbruksavdelingen</a:t>
          </a:r>
        </a:p>
      </dsp:txBody>
      <dsp:txXfrm>
        <a:off x="861" y="3769998"/>
        <a:ext cx="1725421" cy="862710"/>
      </dsp:txXfrm>
    </dsp:sp>
    <dsp:sp modelId="{CDDA0DEA-00AB-4476-B1F6-F3D5C4F5B05A}">
      <dsp:nvSpPr>
        <dsp:cNvPr id="0" name=""/>
        <dsp:cNvSpPr/>
      </dsp:nvSpPr>
      <dsp:spPr>
        <a:xfrm>
          <a:off x="208862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Miljøavdelingen</a:t>
          </a:r>
        </a:p>
      </dsp:txBody>
      <dsp:txXfrm>
        <a:off x="2088621" y="3769998"/>
        <a:ext cx="1725421" cy="862710"/>
      </dsp:txXfrm>
    </dsp:sp>
    <dsp:sp modelId="{111B72F2-6D3E-4A9C-A953-9ECE5CECD5F6}">
      <dsp:nvSpPr>
        <dsp:cNvPr id="0" name=""/>
        <dsp:cNvSpPr/>
      </dsp:nvSpPr>
      <dsp:spPr>
        <a:xfrm>
          <a:off x="417638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Oppvekstavdelingen</a:t>
          </a:r>
        </a:p>
      </dsp:txBody>
      <dsp:txXfrm>
        <a:off x="4176382" y="3769998"/>
        <a:ext cx="1725421" cy="862710"/>
      </dsp:txXfrm>
    </dsp:sp>
    <dsp:sp modelId="{659292F3-2B21-4827-9546-D01800201700}">
      <dsp:nvSpPr>
        <dsp:cNvPr id="0" name=""/>
        <dsp:cNvSpPr/>
      </dsp:nvSpPr>
      <dsp:spPr>
        <a:xfrm>
          <a:off x="626414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Helse- og omsorgsavdelingen</a:t>
          </a:r>
        </a:p>
      </dsp:txBody>
      <dsp:txXfrm>
        <a:off x="6264142" y="3769998"/>
        <a:ext cx="1725421" cy="862710"/>
      </dsp:txXfrm>
    </dsp:sp>
    <dsp:sp modelId="{AC8D6E1D-9DDA-40FF-98C0-9DE0A1663417}">
      <dsp:nvSpPr>
        <dsp:cNvPr id="0" name=""/>
        <dsp:cNvSpPr/>
      </dsp:nvSpPr>
      <dsp:spPr>
        <a:xfrm>
          <a:off x="835190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Justis- og vergemålsavdelingen</a:t>
          </a:r>
        </a:p>
      </dsp:txBody>
      <dsp:txXfrm>
        <a:off x="8351902" y="3769998"/>
        <a:ext cx="1725421" cy="862710"/>
      </dsp:txXfrm>
    </dsp:sp>
    <dsp:sp modelId="{7D1CE52B-6125-4CAE-B58D-0204E7AEA1B6}">
      <dsp:nvSpPr>
        <dsp:cNvPr id="0" name=""/>
        <dsp:cNvSpPr/>
      </dsp:nvSpPr>
      <dsp:spPr>
        <a:xfrm>
          <a:off x="3150049" y="1404156"/>
          <a:ext cx="1704009" cy="634843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Samordningsstab</a:t>
          </a:r>
        </a:p>
      </dsp:txBody>
      <dsp:txXfrm>
        <a:off x="3150049" y="1404156"/>
        <a:ext cx="1704009" cy="634843"/>
      </dsp:txXfrm>
    </dsp:sp>
    <dsp:sp modelId="{E1234EEA-E778-448E-AD3E-C8F4C1B7A224}">
      <dsp:nvSpPr>
        <dsp:cNvPr id="0" name=""/>
        <dsp:cNvSpPr/>
      </dsp:nvSpPr>
      <dsp:spPr>
        <a:xfrm>
          <a:off x="5220262" y="1440946"/>
          <a:ext cx="1725421" cy="620616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5220262" y="1440946"/>
        <a:ext cx="1725421" cy="620616"/>
      </dsp:txXfrm>
    </dsp:sp>
    <dsp:sp modelId="{C32C0C48-A0F3-41D4-8BB6-B6566DFE356D}">
      <dsp:nvSpPr>
        <dsp:cNvPr id="0" name=""/>
        <dsp:cNvSpPr/>
      </dsp:nvSpPr>
      <dsp:spPr>
        <a:xfrm>
          <a:off x="3153603" y="2636978"/>
          <a:ext cx="1711739" cy="634135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enhet</a:t>
          </a:r>
        </a:p>
      </dsp:txBody>
      <dsp:txXfrm>
        <a:off x="3153603" y="2636978"/>
        <a:ext cx="1711739" cy="634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429002" y="360453"/>
          <a:ext cx="108853" cy="1250788"/>
        </a:xfrm>
        <a:custGeom>
          <a:avLst/>
          <a:gdLst/>
          <a:ahLst/>
          <a:cxnLst/>
          <a:rect l="0" t="0" r="0" b="0"/>
          <a:pathLst>
            <a:path>
              <a:moveTo>
                <a:pt x="108853" y="0"/>
              </a:moveTo>
              <a:lnTo>
                <a:pt x="108853" y="1250788"/>
              </a:lnTo>
              <a:lnTo>
                <a:pt x="0" y="12507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8182D-249A-43AF-8C2B-2F83D8534E6B}">
      <dsp:nvSpPr>
        <dsp:cNvPr id="0" name=""/>
        <dsp:cNvSpPr/>
      </dsp:nvSpPr>
      <dsp:spPr>
        <a:xfrm>
          <a:off x="4537855" y="360453"/>
          <a:ext cx="147876" cy="489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894"/>
              </a:lnTo>
              <a:lnTo>
                <a:pt x="147876" y="4898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424353" y="360453"/>
          <a:ext cx="113501" cy="478652"/>
        </a:xfrm>
        <a:custGeom>
          <a:avLst/>
          <a:gdLst/>
          <a:ahLst/>
          <a:cxnLst/>
          <a:rect l="0" t="0" r="0" b="0"/>
          <a:pathLst>
            <a:path>
              <a:moveTo>
                <a:pt x="113501" y="0"/>
              </a:moveTo>
              <a:lnTo>
                <a:pt x="113501" y="478652"/>
              </a:lnTo>
              <a:lnTo>
                <a:pt x="0" y="4786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DBEC5-9CD9-4D01-B65D-90E0B0BF9B9B}">
      <dsp:nvSpPr>
        <dsp:cNvPr id="0" name=""/>
        <dsp:cNvSpPr/>
      </dsp:nvSpPr>
      <dsp:spPr>
        <a:xfrm>
          <a:off x="6721411" y="2662915"/>
          <a:ext cx="162145" cy="276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575"/>
              </a:lnTo>
              <a:lnTo>
                <a:pt x="162145" y="276657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E1A39-06D8-473C-864B-14F8C9D17C94}">
      <dsp:nvSpPr>
        <dsp:cNvPr id="0" name=""/>
        <dsp:cNvSpPr/>
      </dsp:nvSpPr>
      <dsp:spPr>
        <a:xfrm>
          <a:off x="6721411" y="2662915"/>
          <a:ext cx="162145" cy="199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088"/>
              </a:lnTo>
              <a:lnTo>
                <a:pt x="162145" y="199908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4BA28-8B84-45C9-AE3C-77083807C385}">
      <dsp:nvSpPr>
        <dsp:cNvPr id="0" name=""/>
        <dsp:cNvSpPr/>
      </dsp:nvSpPr>
      <dsp:spPr>
        <a:xfrm>
          <a:off x="6721411" y="2662915"/>
          <a:ext cx="162145" cy="123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957"/>
              </a:lnTo>
              <a:lnTo>
                <a:pt x="162145" y="123095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875C1-257F-4BDD-812A-AC6659C56383}">
      <dsp:nvSpPr>
        <dsp:cNvPr id="0" name=""/>
        <dsp:cNvSpPr/>
      </dsp:nvSpPr>
      <dsp:spPr>
        <a:xfrm>
          <a:off x="6721411" y="2662915"/>
          <a:ext cx="162145" cy="48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36"/>
              </a:lnTo>
              <a:lnTo>
                <a:pt x="162145" y="4800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4537855" y="360453"/>
          <a:ext cx="2615942" cy="176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476"/>
              </a:lnTo>
              <a:lnTo>
                <a:pt x="2615942" y="1648476"/>
              </a:lnTo>
              <a:lnTo>
                <a:pt x="2615942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E4E39-8D45-4424-BC75-0DEE52BC1124}">
      <dsp:nvSpPr>
        <dsp:cNvPr id="0" name=""/>
        <dsp:cNvSpPr/>
      </dsp:nvSpPr>
      <dsp:spPr>
        <a:xfrm>
          <a:off x="5413439" y="2662915"/>
          <a:ext cx="162145" cy="282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07"/>
              </a:lnTo>
              <a:lnTo>
                <a:pt x="162145" y="282700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B875F-D4E8-42BE-9111-A8823815169C}">
      <dsp:nvSpPr>
        <dsp:cNvPr id="0" name=""/>
        <dsp:cNvSpPr/>
      </dsp:nvSpPr>
      <dsp:spPr>
        <a:xfrm>
          <a:off x="5413439" y="2662915"/>
          <a:ext cx="162145" cy="2059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519"/>
              </a:lnTo>
              <a:lnTo>
                <a:pt x="162145" y="205951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5413439" y="2662915"/>
          <a:ext cx="162145" cy="127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490"/>
              </a:lnTo>
              <a:lnTo>
                <a:pt x="162145" y="127649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5413439" y="2662915"/>
          <a:ext cx="162145" cy="495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53"/>
              </a:lnTo>
              <a:lnTo>
                <a:pt x="162145" y="49535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537855" y="360453"/>
          <a:ext cx="1307971" cy="176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476"/>
              </a:lnTo>
              <a:lnTo>
                <a:pt x="1307971" y="1648476"/>
              </a:lnTo>
              <a:lnTo>
                <a:pt x="1307971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5FD9D-33E2-4366-BE35-0216EB22E217}">
      <dsp:nvSpPr>
        <dsp:cNvPr id="0" name=""/>
        <dsp:cNvSpPr/>
      </dsp:nvSpPr>
      <dsp:spPr>
        <a:xfrm>
          <a:off x="4105468" y="2662915"/>
          <a:ext cx="162145" cy="2761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127"/>
              </a:lnTo>
              <a:lnTo>
                <a:pt x="162145" y="276112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105468" y="2662915"/>
          <a:ext cx="162145" cy="198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049"/>
              </a:lnTo>
              <a:lnTo>
                <a:pt x="162145" y="198104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105468" y="2662915"/>
          <a:ext cx="162145" cy="1215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643"/>
              </a:lnTo>
              <a:lnTo>
                <a:pt x="162145" y="121564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105468" y="2662915"/>
          <a:ext cx="162145" cy="48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36"/>
              </a:lnTo>
              <a:lnTo>
                <a:pt x="162145" y="4800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2135" y="360453"/>
          <a:ext cx="91440" cy="176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B7F96-0BE3-4834-87A9-C638F37FCAC8}">
      <dsp:nvSpPr>
        <dsp:cNvPr id="0" name=""/>
        <dsp:cNvSpPr/>
      </dsp:nvSpPr>
      <dsp:spPr>
        <a:xfrm>
          <a:off x="2797496" y="2662915"/>
          <a:ext cx="162145" cy="2761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311"/>
              </a:lnTo>
              <a:lnTo>
                <a:pt x="162145" y="27613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D4EA6-BB92-4E5D-B8C6-FB194E745ED9}">
      <dsp:nvSpPr>
        <dsp:cNvPr id="0" name=""/>
        <dsp:cNvSpPr/>
      </dsp:nvSpPr>
      <dsp:spPr>
        <a:xfrm>
          <a:off x="2797496" y="2662915"/>
          <a:ext cx="162145" cy="199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823"/>
              </a:lnTo>
              <a:lnTo>
                <a:pt x="162145" y="19938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F7AF5-401E-4397-B00F-299FB5A47EC9}">
      <dsp:nvSpPr>
        <dsp:cNvPr id="0" name=""/>
        <dsp:cNvSpPr/>
      </dsp:nvSpPr>
      <dsp:spPr>
        <a:xfrm>
          <a:off x="2797496" y="2662915"/>
          <a:ext cx="162145" cy="1226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336"/>
              </a:lnTo>
              <a:lnTo>
                <a:pt x="162145" y="12263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2797496" y="2662915"/>
          <a:ext cx="162145" cy="478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47"/>
              </a:lnTo>
              <a:lnTo>
                <a:pt x="162145" y="47804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229884" y="360453"/>
          <a:ext cx="1307971" cy="1761977"/>
        </a:xfrm>
        <a:custGeom>
          <a:avLst/>
          <a:gdLst/>
          <a:ahLst/>
          <a:cxnLst/>
          <a:rect l="0" t="0" r="0" b="0"/>
          <a:pathLst>
            <a:path>
              <a:moveTo>
                <a:pt x="1307971" y="0"/>
              </a:moveTo>
              <a:lnTo>
                <a:pt x="1307971" y="1648476"/>
              </a:lnTo>
              <a:lnTo>
                <a:pt x="0" y="1648476"/>
              </a:lnTo>
              <a:lnTo>
                <a:pt x="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22282-38DB-433C-8692-63BAF468C3DB}">
      <dsp:nvSpPr>
        <dsp:cNvPr id="0" name=""/>
        <dsp:cNvSpPr/>
      </dsp:nvSpPr>
      <dsp:spPr>
        <a:xfrm>
          <a:off x="1489525" y="2662915"/>
          <a:ext cx="162145" cy="212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783"/>
              </a:lnTo>
              <a:lnTo>
                <a:pt x="162145" y="2124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489525" y="2662915"/>
          <a:ext cx="162145" cy="1358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987"/>
              </a:lnTo>
              <a:lnTo>
                <a:pt x="162145" y="135898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489525" y="2662915"/>
          <a:ext cx="162145" cy="545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18"/>
              </a:lnTo>
              <a:lnTo>
                <a:pt x="162145" y="54521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1912" y="360453"/>
          <a:ext cx="2615942" cy="1761977"/>
        </a:xfrm>
        <a:custGeom>
          <a:avLst/>
          <a:gdLst/>
          <a:ahLst/>
          <a:cxnLst/>
          <a:rect l="0" t="0" r="0" b="0"/>
          <a:pathLst>
            <a:path>
              <a:moveTo>
                <a:pt x="2615942" y="0"/>
              </a:moveTo>
              <a:lnTo>
                <a:pt x="2615942" y="1648476"/>
              </a:lnTo>
              <a:lnTo>
                <a:pt x="0" y="1648476"/>
              </a:lnTo>
              <a:lnTo>
                <a:pt x="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77577" y="2479"/>
          <a:ext cx="1720555" cy="35797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77577" y="2479"/>
        <a:ext cx="1720555" cy="357973"/>
      </dsp:txXfrm>
    </dsp:sp>
    <dsp:sp modelId="{909C95B6-E601-4D07-A8B9-4253AA4B192F}">
      <dsp:nvSpPr>
        <dsp:cNvPr id="0" name=""/>
        <dsp:cNvSpPr/>
      </dsp:nvSpPr>
      <dsp:spPr>
        <a:xfrm>
          <a:off x="1381428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 avdelingen</a:t>
          </a:r>
        </a:p>
      </dsp:txBody>
      <dsp:txXfrm>
        <a:off x="1381428" y="2122431"/>
        <a:ext cx="1080968" cy="540484"/>
      </dsp:txXfrm>
    </dsp:sp>
    <dsp:sp modelId="{553631B5-CBD2-4A84-8241-4CFEDA684922}">
      <dsp:nvSpPr>
        <dsp:cNvPr id="0" name=""/>
        <dsp:cNvSpPr/>
      </dsp:nvSpPr>
      <dsp:spPr>
        <a:xfrm>
          <a:off x="1651670" y="2889918"/>
          <a:ext cx="1080968" cy="636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matproduksjon og arealbruk</a:t>
          </a:r>
        </a:p>
      </dsp:txBody>
      <dsp:txXfrm>
        <a:off x="1651670" y="2889918"/>
        <a:ext cx="1080968" cy="636430"/>
      </dsp:txXfrm>
    </dsp:sp>
    <dsp:sp modelId="{F13E7E48-981B-43A9-9979-E605E6B970F9}">
      <dsp:nvSpPr>
        <dsp:cNvPr id="0" name=""/>
        <dsp:cNvSpPr/>
      </dsp:nvSpPr>
      <dsp:spPr>
        <a:xfrm>
          <a:off x="1651670" y="3753352"/>
          <a:ext cx="1080968" cy="537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skog og utmark</a:t>
          </a:r>
        </a:p>
      </dsp:txBody>
      <dsp:txXfrm>
        <a:off x="1651670" y="3753352"/>
        <a:ext cx="1080968" cy="537100"/>
      </dsp:txXfrm>
    </dsp:sp>
    <dsp:sp modelId="{2EEE545A-901D-455B-9C1C-49A66B2C9DE2}">
      <dsp:nvSpPr>
        <dsp:cNvPr id="0" name=""/>
        <dsp:cNvSpPr/>
      </dsp:nvSpPr>
      <dsp:spPr>
        <a:xfrm>
          <a:off x="1651670" y="4517456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</a:t>
          </a:r>
          <a:r>
            <a:rPr lang="nb-NO" sz="900" kern="1200"/>
            <a:t>næringsutvikling og </a:t>
          </a:r>
          <a:r>
            <a:rPr lang="nb-NO" sz="900" kern="1200" dirty="0"/>
            <a:t>bærekraft</a:t>
          </a:r>
        </a:p>
      </dsp:txBody>
      <dsp:txXfrm>
        <a:off x="1651670" y="4517456"/>
        <a:ext cx="1080968" cy="540484"/>
      </dsp:txXfrm>
    </dsp:sp>
    <dsp:sp modelId="{CDDA0DEA-00AB-4476-B1F6-F3D5C4F5B05A}">
      <dsp:nvSpPr>
        <dsp:cNvPr id="0" name=""/>
        <dsp:cNvSpPr/>
      </dsp:nvSpPr>
      <dsp:spPr>
        <a:xfrm>
          <a:off x="2689400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Miljøavdelingen</a:t>
          </a:r>
        </a:p>
      </dsp:txBody>
      <dsp:txXfrm>
        <a:off x="2689400" y="2122431"/>
        <a:ext cx="1080968" cy="540484"/>
      </dsp:txXfrm>
    </dsp:sp>
    <dsp:sp modelId="{FF9BC0BE-EDB8-40F1-8B24-627FF34A5A2F}">
      <dsp:nvSpPr>
        <dsp:cNvPr id="0" name=""/>
        <dsp:cNvSpPr/>
      </dsp:nvSpPr>
      <dsp:spPr>
        <a:xfrm>
          <a:off x="2959642" y="2889918"/>
          <a:ext cx="1080968" cy="502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forurensning</a:t>
          </a:r>
        </a:p>
      </dsp:txBody>
      <dsp:txXfrm>
        <a:off x="2959642" y="2889918"/>
        <a:ext cx="1080968" cy="502088"/>
      </dsp:txXfrm>
    </dsp:sp>
    <dsp:sp modelId="{5D1D7737-4CDE-42F0-AD4C-62D5839CDD0D}">
      <dsp:nvSpPr>
        <dsp:cNvPr id="0" name=""/>
        <dsp:cNvSpPr/>
      </dsp:nvSpPr>
      <dsp:spPr>
        <a:xfrm>
          <a:off x="2959642" y="3619009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plan</a:t>
          </a:r>
        </a:p>
      </dsp:txBody>
      <dsp:txXfrm>
        <a:off x="2959642" y="3619009"/>
        <a:ext cx="1080968" cy="540484"/>
      </dsp:txXfrm>
    </dsp:sp>
    <dsp:sp modelId="{0B85E14E-918B-4281-A9C2-FC890274F69E}">
      <dsp:nvSpPr>
        <dsp:cNvPr id="0" name=""/>
        <dsp:cNvSpPr/>
      </dsp:nvSpPr>
      <dsp:spPr>
        <a:xfrm>
          <a:off x="2959642" y="4386497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natur</a:t>
          </a:r>
        </a:p>
      </dsp:txBody>
      <dsp:txXfrm>
        <a:off x="2959642" y="4386497"/>
        <a:ext cx="1080968" cy="540484"/>
      </dsp:txXfrm>
    </dsp:sp>
    <dsp:sp modelId="{0F6857C9-08C5-4E32-9C37-6641E6AB8207}">
      <dsp:nvSpPr>
        <dsp:cNvPr id="0" name=""/>
        <dsp:cNvSpPr/>
      </dsp:nvSpPr>
      <dsp:spPr>
        <a:xfrm>
          <a:off x="2959642" y="5153984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</a:t>
          </a:r>
          <a:r>
            <a:rPr lang="nb-NO" sz="1100" kern="1200" dirty="0"/>
            <a:t> </a:t>
          </a:r>
          <a:r>
            <a:rPr lang="nb-NO" sz="900" kern="1200" dirty="0"/>
            <a:t>vann</a:t>
          </a:r>
        </a:p>
      </dsp:txBody>
      <dsp:txXfrm>
        <a:off x="2959642" y="5153984"/>
        <a:ext cx="1080968" cy="540484"/>
      </dsp:txXfrm>
    </dsp:sp>
    <dsp:sp modelId="{111B72F2-6D3E-4A9C-A953-9ECE5CECD5F6}">
      <dsp:nvSpPr>
        <dsp:cNvPr id="0" name=""/>
        <dsp:cNvSpPr/>
      </dsp:nvSpPr>
      <dsp:spPr>
        <a:xfrm>
          <a:off x="3997371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Oppvekst-avdelingen</a:t>
          </a:r>
        </a:p>
      </dsp:txBody>
      <dsp:txXfrm>
        <a:off x="3997371" y="2122431"/>
        <a:ext cx="1080968" cy="540484"/>
      </dsp:txXfrm>
    </dsp:sp>
    <dsp:sp modelId="{ECADBA38-16A9-407D-8A5F-D6DE9BF43E1B}">
      <dsp:nvSpPr>
        <dsp:cNvPr id="0" name=""/>
        <dsp:cNvSpPr/>
      </dsp:nvSpPr>
      <dsp:spPr>
        <a:xfrm>
          <a:off x="4267613" y="2889918"/>
          <a:ext cx="1080968" cy="506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barnevern</a:t>
          </a:r>
        </a:p>
      </dsp:txBody>
      <dsp:txXfrm>
        <a:off x="4267613" y="2889918"/>
        <a:ext cx="1080968" cy="506066"/>
      </dsp:txXfrm>
    </dsp:sp>
    <dsp:sp modelId="{666E077F-97D3-4355-9F84-AD1816C49B12}">
      <dsp:nvSpPr>
        <dsp:cNvPr id="0" name=""/>
        <dsp:cNvSpPr/>
      </dsp:nvSpPr>
      <dsp:spPr>
        <a:xfrm>
          <a:off x="4267613" y="3622987"/>
          <a:ext cx="1080968" cy="511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barnehage</a:t>
          </a:r>
        </a:p>
      </dsp:txBody>
      <dsp:txXfrm>
        <a:off x="4267613" y="3622987"/>
        <a:ext cx="1080968" cy="511141"/>
      </dsp:txXfrm>
    </dsp:sp>
    <dsp:sp modelId="{B8289C61-4606-4F43-91FF-7C0EDDCA438B}">
      <dsp:nvSpPr>
        <dsp:cNvPr id="0" name=""/>
        <dsp:cNvSpPr/>
      </dsp:nvSpPr>
      <dsp:spPr>
        <a:xfrm>
          <a:off x="4267613" y="4361132"/>
          <a:ext cx="1080968" cy="565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skole </a:t>
          </a:r>
        </a:p>
      </dsp:txBody>
      <dsp:txXfrm>
        <a:off x="4267613" y="4361132"/>
        <a:ext cx="1080968" cy="565665"/>
      </dsp:txXfrm>
    </dsp:sp>
    <dsp:sp modelId="{B623F452-7229-4CDC-865F-77990ED1783E}">
      <dsp:nvSpPr>
        <dsp:cNvPr id="0" name=""/>
        <dsp:cNvSpPr/>
      </dsp:nvSpPr>
      <dsp:spPr>
        <a:xfrm>
          <a:off x="4267613" y="5153800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skolemiljø</a:t>
          </a:r>
        </a:p>
      </dsp:txBody>
      <dsp:txXfrm>
        <a:off x="4267613" y="5153800"/>
        <a:ext cx="1080968" cy="540484"/>
      </dsp:txXfrm>
    </dsp:sp>
    <dsp:sp modelId="{659292F3-2B21-4827-9546-D01800201700}">
      <dsp:nvSpPr>
        <dsp:cNvPr id="0" name=""/>
        <dsp:cNvSpPr/>
      </dsp:nvSpPr>
      <dsp:spPr>
        <a:xfrm>
          <a:off x="5305342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Helse- og omsorgs-avdelingen</a:t>
          </a:r>
        </a:p>
      </dsp:txBody>
      <dsp:txXfrm>
        <a:off x="5305342" y="2122431"/>
        <a:ext cx="1080968" cy="540484"/>
      </dsp:txXfrm>
    </dsp:sp>
    <dsp:sp modelId="{61819400-3ED5-499D-95E6-64ECC88F62D3}">
      <dsp:nvSpPr>
        <dsp:cNvPr id="0" name=""/>
        <dsp:cNvSpPr/>
      </dsp:nvSpPr>
      <dsp:spPr>
        <a:xfrm>
          <a:off x="5575584" y="2889918"/>
          <a:ext cx="1080968" cy="536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Faggruppe HSO </a:t>
          </a:r>
          <a:r>
            <a:rPr lang="nb-NO" sz="900" kern="1200" dirty="0"/>
            <a:t>tilsyn og klagebehandling</a:t>
          </a:r>
        </a:p>
      </dsp:txBody>
      <dsp:txXfrm>
        <a:off x="5575584" y="2889918"/>
        <a:ext cx="1080968" cy="536700"/>
      </dsp:txXfrm>
    </dsp:sp>
    <dsp:sp modelId="{904DE4B9-5AFB-4A5D-BEB0-39D5D1B6F5E4}">
      <dsp:nvSpPr>
        <dsp:cNvPr id="0" name=""/>
        <dsp:cNvSpPr/>
      </dsp:nvSpPr>
      <dsp:spPr>
        <a:xfrm>
          <a:off x="5575584" y="3653622"/>
          <a:ext cx="1080968" cy="571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rettssikkerhet og tvang</a:t>
          </a:r>
        </a:p>
      </dsp:txBody>
      <dsp:txXfrm>
        <a:off x="5575584" y="3653622"/>
        <a:ext cx="1080968" cy="571567"/>
      </dsp:txXfrm>
    </dsp:sp>
    <dsp:sp modelId="{B6E77E63-DF48-484F-94CB-6E6A4164C054}">
      <dsp:nvSpPr>
        <dsp:cNvPr id="0" name=""/>
        <dsp:cNvSpPr/>
      </dsp:nvSpPr>
      <dsp:spPr>
        <a:xfrm>
          <a:off x="5575584" y="4452192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HSO utvikling</a:t>
          </a:r>
        </a:p>
      </dsp:txBody>
      <dsp:txXfrm>
        <a:off x="5575584" y="4452192"/>
        <a:ext cx="1080968" cy="540484"/>
      </dsp:txXfrm>
    </dsp:sp>
    <dsp:sp modelId="{B95DFC66-4FBD-4168-A084-32DADCB90628}">
      <dsp:nvSpPr>
        <dsp:cNvPr id="0" name=""/>
        <dsp:cNvSpPr/>
      </dsp:nvSpPr>
      <dsp:spPr>
        <a:xfrm>
          <a:off x="5575584" y="5219680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sosial tilsyn, klage og utvikling</a:t>
          </a:r>
        </a:p>
      </dsp:txBody>
      <dsp:txXfrm>
        <a:off x="5575584" y="5219680"/>
        <a:ext cx="1080968" cy="540484"/>
      </dsp:txXfrm>
    </dsp:sp>
    <dsp:sp modelId="{AC8D6E1D-9DDA-40FF-98C0-9DE0A1663417}">
      <dsp:nvSpPr>
        <dsp:cNvPr id="0" name=""/>
        <dsp:cNvSpPr/>
      </dsp:nvSpPr>
      <dsp:spPr>
        <a:xfrm>
          <a:off x="6613314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Justis- </a:t>
          </a:r>
          <a:r>
            <a:rPr lang="nb-NO" sz="1050" kern="1200"/>
            <a:t>og vergemåls-avdelingen</a:t>
          </a:r>
          <a:endParaRPr lang="nb-NO" sz="1050" kern="1200" dirty="0"/>
        </a:p>
      </dsp:txBody>
      <dsp:txXfrm>
        <a:off x="6613314" y="2122431"/>
        <a:ext cx="1080968" cy="540484"/>
      </dsp:txXfrm>
    </dsp:sp>
    <dsp:sp modelId="{9FEA9DB0-FFA5-45AA-B9E3-AAF758E2979C}">
      <dsp:nvSpPr>
        <dsp:cNvPr id="0" name=""/>
        <dsp:cNvSpPr/>
      </dsp:nvSpPr>
      <dsp:spPr>
        <a:xfrm>
          <a:off x="6883556" y="2889918"/>
          <a:ext cx="1080968" cy="506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klagebehandling</a:t>
          </a:r>
        </a:p>
      </dsp:txBody>
      <dsp:txXfrm>
        <a:off x="6883556" y="2889918"/>
        <a:ext cx="1080968" cy="506066"/>
      </dsp:txXfrm>
    </dsp:sp>
    <dsp:sp modelId="{B9868352-61DD-4892-B03E-9732D332EBD8}">
      <dsp:nvSpPr>
        <dsp:cNvPr id="0" name=""/>
        <dsp:cNvSpPr/>
      </dsp:nvSpPr>
      <dsp:spPr>
        <a:xfrm>
          <a:off x="6883556" y="3622987"/>
          <a:ext cx="1080968" cy="54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bevilling</a:t>
          </a:r>
        </a:p>
      </dsp:txBody>
      <dsp:txXfrm>
        <a:off x="6883556" y="3622987"/>
        <a:ext cx="1080968" cy="541770"/>
      </dsp:txXfrm>
    </dsp:sp>
    <dsp:sp modelId="{D3586D0A-2721-4016-84BF-C336EA452107}">
      <dsp:nvSpPr>
        <dsp:cNvPr id="0" name=""/>
        <dsp:cNvSpPr/>
      </dsp:nvSpPr>
      <dsp:spPr>
        <a:xfrm>
          <a:off x="6883556" y="4391761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</a:t>
          </a:r>
          <a:r>
            <a:rPr lang="nb-NO" sz="1700" kern="1200" dirty="0"/>
            <a:t> </a:t>
          </a:r>
          <a:r>
            <a:rPr lang="nb-NO" sz="900" kern="1200" dirty="0"/>
            <a:t>vergemål</a:t>
          </a:r>
        </a:p>
      </dsp:txBody>
      <dsp:txXfrm>
        <a:off x="6883556" y="4391761"/>
        <a:ext cx="1080968" cy="540484"/>
      </dsp:txXfrm>
    </dsp:sp>
    <dsp:sp modelId="{E783EE69-1F62-4F53-B7D6-56152097BF8D}">
      <dsp:nvSpPr>
        <dsp:cNvPr id="0" name=""/>
        <dsp:cNvSpPr/>
      </dsp:nvSpPr>
      <dsp:spPr>
        <a:xfrm>
          <a:off x="6883556" y="5159248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Faggruppe</a:t>
          </a:r>
          <a:r>
            <a:rPr lang="nb-NO" sz="1600" kern="1200" dirty="0"/>
            <a:t> </a:t>
          </a: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gravplass</a:t>
          </a:r>
        </a:p>
      </dsp:txBody>
      <dsp:txXfrm>
        <a:off x="6883556" y="5159248"/>
        <a:ext cx="1080968" cy="540484"/>
      </dsp:txXfrm>
    </dsp:sp>
    <dsp:sp modelId="{7D1CE52B-6125-4CAE-B58D-0204E7AEA1B6}">
      <dsp:nvSpPr>
        <dsp:cNvPr id="0" name=""/>
        <dsp:cNvSpPr/>
      </dsp:nvSpPr>
      <dsp:spPr>
        <a:xfrm>
          <a:off x="2944681" y="661400"/>
          <a:ext cx="1479672" cy="35541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Samordningsstab</a:t>
          </a:r>
        </a:p>
      </dsp:txBody>
      <dsp:txXfrm>
        <a:off x="2944681" y="661400"/>
        <a:ext cx="1479672" cy="355411"/>
      </dsp:txXfrm>
    </dsp:sp>
    <dsp:sp modelId="{A5293458-A3DE-4BF9-99BB-8EC9C6F382B6}">
      <dsp:nvSpPr>
        <dsp:cNvPr id="0" name=""/>
        <dsp:cNvSpPr/>
      </dsp:nvSpPr>
      <dsp:spPr>
        <a:xfrm>
          <a:off x="4685731" y="662572"/>
          <a:ext cx="1463879" cy="375549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4685731" y="662572"/>
        <a:ext cx="1463879" cy="375549"/>
      </dsp:txXfrm>
    </dsp:sp>
    <dsp:sp modelId="{C32C0C48-A0F3-41D4-8BB6-B6566DFE356D}">
      <dsp:nvSpPr>
        <dsp:cNvPr id="0" name=""/>
        <dsp:cNvSpPr/>
      </dsp:nvSpPr>
      <dsp:spPr>
        <a:xfrm>
          <a:off x="2949329" y="1401557"/>
          <a:ext cx="1479672" cy="41936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enhet</a:t>
          </a:r>
        </a:p>
      </dsp:txBody>
      <dsp:txXfrm>
        <a:off x="2949329" y="1401557"/>
        <a:ext cx="1479672" cy="419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21.02.2024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5B76E69-D910-FEF4-F0B8-6ED99BA9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C90EB2-68B1-45B5-A05C-15999E80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578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DBA58C4-15CE-41C0-9A70-E90CE7E8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849"/>
            <a:ext cx="10385041" cy="131783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8B0425-4470-4613-95C3-924B7FD2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75A51-6091-4566-94F7-3923384630BA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81657D-71F0-4854-BBD8-7DF64573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3040A6-4E5C-4536-8658-9BCCA1E3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9DDBB-3369-48AE-9809-7C4C8E4963E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757CFE-272C-453C-BB1B-77E87DB82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0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11624664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76670623"/>
              </p:ext>
            </p:extLst>
          </p:nvPr>
        </p:nvGraphicFramePr>
        <p:xfrm>
          <a:off x="1434361" y="568414"/>
          <a:ext cx="9345953" cy="576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E9EBDED7-AF64-FD77-AF71-7E9ED0C1B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1331CB8D-78C9-461E-3466-274ADC05D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601D411A-389A-F337-0578-EF224D4FB2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5220000"/>
            <a:ext cx="4845559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C09958A-78BB-2956-D33D-4A3E6C0F9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07C72931-0F14-5F5F-4013-2933649DE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3D6EEDD-EC15-2EE7-E9DD-2C6E36ED03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4A6CC95-F495-3BD1-D912-8A748ACE1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F1A39A0-50C6-C94A-BBF6-2DEA527E94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50A146F-0EAA-DA36-9151-0A2C9D78B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A2E05B8-DA16-B679-58F7-63B4BFC8F3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76" r:id="rId2"/>
    <p:sldLayoutId id="2147483661" r:id="rId3"/>
    <p:sldLayoutId id="2147483666" r:id="rId4"/>
    <p:sldLayoutId id="2147483667" r:id="rId5"/>
    <p:sldLayoutId id="2147483669" r:id="rId6"/>
    <p:sldLayoutId id="2147483756" r:id="rId7"/>
    <p:sldLayoutId id="2147483730" r:id="rId8"/>
    <p:sldLayoutId id="2147483664" r:id="rId9"/>
    <p:sldLayoutId id="2147483713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690" r:id="rId26"/>
    <p:sldLayoutId id="2147483759" r:id="rId27"/>
    <p:sldLayoutId id="2147483758" r:id="rId28"/>
    <p:sldLayoutId id="2147483757" r:id="rId29"/>
    <p:sldLayoutId id="2147483746" r:id="rId30"/>
    <p:sldLayoutId id="2147483718" r:id="rId31"/>
    <p:sldLayoutId id="2147483719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forvalteren.no/nb/vestfold-og-telemark/landbruk-og-mat/jordbruk/miljotiltak-i-jordbruket2/regionale-miljokrav/" TargetMode="External"/><Relationship Id="rId2" Type="http://schemas.openxmlformats.org/officeDocument/2006/relationships/hyperlink" Target="https://www.statsforvalteren.no/nb/vestfold-og-telemark/landbruk-og-mat/jordbruk/miljotiltak-i-jordbruket2/rmp-tilskudd/" TargetMode="Externa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www.statsforvalteren.no/nb/vestfold-og-telemark/landbruk-og-mat/jordbruk/miljotiltak-i-jordbruket2/onner-det-seg-a-drenere.pdf/" TargetMode="External"/><Relationship Id="rId4" Type="http://schemas.openxmlformats.org/officeDocument/2006/relationships/hyperlink" Target="https://www.statsforvalteren.no/nb/vestfold-og-telemark/landbruk-og-mat/jordbruk/miljotiltak-i-jordbruket2/smil---tilskudd-til-spesielle-miljotiltak-i-jordbruk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D09F09-2167-4A1F-9FB0-6AE16D8EE9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D4236C-D125-45EE-A6FB-17CD36288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3" y="958645"/>
            <a:ext cx="9331360" cy="1772523"/>
          </a:xfrm>
        </p:spPr>
        <p:txBody>
          <a:bodyPr/>
          <a:lstStyle/>
          <a:p>
            <a:r>
              <a:rPr lang="nb-NO" dirty="0"/>
              <a:t>Miljøtiltak i jordbruket</a:t>
            </a:r>
          </a:p>
          <a:p>
            <a:r>
              <a:rPr lang="nb-NO" sz="3600" dirty="0"/>
              <a:t>- Gjennomføring av RMP-tiltak i 2023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8207386-BADD-4A4D-80F9-B3F700C96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262" y="2925922"/>
            <a:ext cx="6907580" cy="1772523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sz="2000" dirty="0"/>
              <a:t>Til vannområde Eikeren</a:t>
            </a:r>
          </a:p>
          <a:p>
            <a:r>
              <a:rPr lang="nb-NO" sz="2000" dirty="0"/>
              <a:t>Statistikk fra kommunene: Holmestrand</a:t>
            </a:r>
          </a:p>
          <a:p>
            <a:endParaRPr lang="nb-NO" dirty="0"/>
          </a:p>
          <a:p>
            <a:r>
              <a:rPr lang="nb-NO" dirty="0"/>
              <a:t>Even Bjørk, landbruksavdelingen</a:t>
            </a:r>
          </a:p>
          <a:p>
            <a:r>
              <a:rPr lang="nb-NO" dirty="0"/>
              <a:t>Everdien van Weeghel, landbruksavdelingen</a:t>
            </a:r>
          </a:p>
          <a:p>
            <a:r>
              <a:rPr lang="nb-NO" dirty="0"/>
              <a:t>Hilde Marianne Lien, landbruksavdelingen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596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24818CCF-48F1-82DD-C262-467BEC36191D}"/>
              </a:ext>
            </a:extLst>
          </p:cNvPr>
          <p:cNvSpPr txBox="1"/>
          <p:nvPr/>
        </p:nvSpPr>
        <p:spPr>
          <a:xfrm>
            <a:off x="4457393" y="6030437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FB3BD4-CE82-1176-7855-068238891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253487"/>
              </p:ext>
            </p:extLst>
          </p:nvPr>
        </p:nvGraphicFramePr>
        <p:xfrm>
          <a:off x="739943" y="458231"/>
          <a:ext cx="10431378" cy="562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99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E4A27DC-B5A1-1E3D-523B-F368A36A6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" t="2530" r="1980" b="3330"/>
          <a:stretch/>
        </p:blipFill>
        <p:spPr>
          <a:xfrm>
            <a:off x="1423739" y="1352853"/>
            <a:ext cx="5991725" cy="347795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BEF1B91-778A-155E-3987-F2C92D108E46}"/>
              </a:ext>
            </a:extLst>
          </p:cNvPr>
          <p:cNvSpPr txBox="1"/>
          <p:nvPr/>
        </p:nvSpPr>
        <p:spPr>
          <a:xfrm>
            <a:off x="1576136" y="4854303"/>
            <a:ext cx="1412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Hilde Marianne Lien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CC4FC346-A5E4-2A14-687E-DE8F2CC45C8C}"/>
              </a:ext>
            </a:extLst>
          </p:cNvPr>
          <p:cNvSpPr txBox="1">
            <a:spLocks/>
          </p:cNvSpPr>
          <p:nvPr/>
        </p:nvSpPr>
        <p:spPr>
          <a:xfrm>
            <a:off x="1925051" y="396912"/>
            <a:ext cx="7640053" cy="589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 på arealer utsatt for erosjon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A9868DE-68E5-859E-EBDE-7E5287D61C32}"/>
              </a:ext>
            </a:extLst>
          </p:cNvPr>
          <p:cNvSpPr txBox="1"/>
          <p:nvPr/>
        </p:nvSpPr>
        <p:spPr>
          <a:xfrm>
            <a:off x="7772399" y="1557390"/>
            <a:ext cx="2875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Arealer i erosjonsklasse 3 og 4</a:t>
            </a:r>
          </a:p>
          <a:p>
            <a:endParaRPr lang="nb-NO" b="1" dirty="0"/>
          </a:p>
          <a:p>
            <a:r>
              <a:rPr lang="nb-NO" dirty="0"/>
              <a:t> </a:t>
            </a:r>
          </a:p>
          <a:p>
            <a:r>
              <a:rPr lang="nb-NO" dirty="0"/>
              <a:t>RMP-tilskudd per dekar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210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CC2F099-D93B-9652-5F5A-4AE434B2CE0A}"/>
              </a:ext>
            </a:extLst>
          </p:cNvPr>
          <p:cNvSpPr txBox="1"/>
          <p:nvPr/>
        </p:nvSpPr>
        <p:spPr>
          <a:xfrm>
            <a:off x="4290521" y="6063916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F0704B8-9017-A013-02DD-F2B21EA07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971835"/>
              </p:ext>
            </p:extLst>
          </p:nvPr>
        </p:nvGraphicFramePr>
        <p:xfrm>
          <a:off x="764005" y="553453"/>
          <a:ext cx="10461458" cy="534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40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78B2A1D-5748-701A-868A-F05C4B05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10" y="2785634"/>
            <a:ext cx="5036400" cy="2969439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D2A12596-5BFE-DAE7-F879-B9CC7BA49E04}"/>
              </a:ext>
            </a:extLst>
          </p:cNvPr>
          <p:cNvSpPr txBox="1">
            <a:spLocks/>
          </p:cNvSpPr>
          <p:nvPr/>
        </p:nvSpPr>
        <p:spPr>
          <a:xfrm>
            <a:off x="1299411" y="240501"/>
            <a:ext cx="9131967" cy="945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Ingen jordarbeiding på flomutsatt areal</a:t>
            </a:r>
          </a:p>
          <a:p>
            <a:r>
              <a:rPr lang="nb-NO" sz="1600" dirty="0">
                <a:solidFill>
                  <a:srgbClr val="FF0000"/>
                </a:solidFill>
              </a:rPr>
              <a:t>Denne kan sendes alle vannområder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784A259-7272-4CE1-86DE-55C7ED6984E4}"/>
              </a:ext>
            </a:extLst>
          </p:cNvPr>
          <p:cNvSpPr txBox="1"/>
          <p:nvPr/>
        </p:nvSpPr>
        <p:spPr>
          <a:xfrm>
            <a:off x="1185110" y="1293072"/>
            <a:ext cx="5095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RMP-tilskudd per dekar</a:t>
            </a:r>
          </a:p>
          <a:p>
            <a:endParaRPr lang="nb-NO" dirty="0"/>
          </a:p>
          <a:p>
            <a:r>
              <a:rPr lang="nb-NO" sz="1600" dirty="0"/>
              <a:t>I tillegg til tilskudd til ingen jordarbeiding om høsten</a:t>
            </a:r>
          </a:p>
          <a:p>
            <a:endParaRPr lang="nb-NO" sz="1600" dirty="0"/>
          </a:p>
          <a:p>
            <a:r>
              <a:rPr lang="nb-NO" sz="1600" dirty="0"/>
              <a:t>Nytt tilskudd fra 2023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0CA4925-AC18-A300-5FBC-285A43193216}"/>
              </a:ext>
            </a:extLst>
          </p:cNvPr>
          <p:cNvSpPr txBox="1"/>
          <p:nvPr/>
        </p:nvSpPr>
        <p:spPr>
          <a:xfrm>
            <a:off x="8086616" y="3429000"/>
            <a:ext cx="171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Totalt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111</a:t>
            </a:r>
            <a:r>
              <a:rPr lang="nb-NO" dirty="0"/>
              <a:t>  daa</a:t>
            </a:r>
          </a:p>
        </p:txBody>
      </p:sp>
    </p:spTree>
    <p:extLst>
      <p:ext uri="{BB962C8B-B14F-4D97-AF65-F5344CB8AC3E}">
        <p14:creationId xmlns:p14="http://schemas.microsoft.com/office/powerpoint/2010/main" val="363176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97BF348-5878-6478-5C6F-6D392C8E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19" y="2971526"/>
            <a:ext cx="7251533" cy="2628901"/>
          </a:xfrm>
          <a:prstGeom prst="rect">
            <a:avLst/>
          </a:prstGeom>
        </p:spPr>
      </p:pic>
      <p:sp>
        <p:nvSpPr>
          <p:cNvPr id="5" name="Tittel 2">
            <a:extLst>
              <a:ext uri="{FF2B5EF4-FFF2-40B4-BE49-F238E27FC236}">
                <a16:creationId xmlns:a16="http://schemas.microsoft.com/office/drawing/2014/main" id="{F5C34CA3-9647-A197-E392-A090A7103674}"/>
              </a:ext>
            </a:extLst>
          </p:cNvPr>
          <p:cNvSpPr txBox="1">
            <a:spLocks/>
          </p:cNvSpPr>
          <p:nvPr/>
        </p:nvSpPr>
        <p:spPr>
          <a:xfrm>
            <a:off x="2881563" y="-96384"/>
            <a:ext cx="6166185" cy="1064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2800" dirty="0"/>
              <a:t>Nedlegging av husdyrgjødsel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Nedfelling av husdyrgjødsel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2F8D71F-3FCA-9824-11FA-10D4587CFD1D}"/>
              </a:ext>
            </a:extLst>
          </p:cNvPr>
          <p:cNvSpPr txBox="1"/>
          <p:nvPr/>
        </p:nvSpPr>
        <p:spPr>
          <a:xfrm>
            <a:off x="3520083" y="1287378"/>
            <a:ext cx="5151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Gjelder også biorest </a:t>
            </a:r>
          </a:p>
          <a:p>
            <a:endParaRPr lang="nb-NO" dirty="0"/>
          </a:p>
          <a:p>
            <a:r>
              <a:rPr lang="nb-NO" b="1" dirty="0"/>
              <a:t>RMP-tilskudd per dekar</a:t>
            </a:r>
          </a:p>
          <a:p>
            <a:endParaRPr lang="nb-NO" dirty="0"/>
          </a:p>
          <a:p>
            <a:r>
              <a:rPr lang="nb-NO" dirty="0"/>
              <a:t>Ca. 85 000 daa i 2023 i Vestfold og Telemark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63808D9-B575-D75C-270A-CC482E075BB5}"/>
              </a:ext>
            </a:extLst>
          </p:cNvPr>
          <p:cNvSpPr txBox="1"/>
          <p:nvPr/>
        </p:nvSpPr>
        <p:spPr>
          <a:xfrm>
            <a:off x="4451685" y="5600427"/>
            <a:ext cx="1236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Bedre gårdsdrift</a:t>
            </a:r>
          </a:p>
        </p:txBody>
      </p:sp>
    </p:spTree>
    <p:extLst>
      <p:ext uri="{BB962C8B-B14F-4D97-AF65-F5344CB8AC3E}">
        <p14:creationId xmlns:p14="http://schemas.microsoft.com/office/powerpoint/2010/main" val="28660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04A793AF-3233-982B-CA84-ECA546295DE9}"/>
              </a:ext>
            </a:extLst>
          </p:cNvPr>
          <p:cNvSpPr txBox="1"/>
          <p:nvPr/>
        </p:nvSpPr>
        <p:spPr>
          <a:xfrm>
            <a:off x="4399067" y="5981003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C1B5FA1-4357-E714-2CDE-2EAF2750F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873101"/>
              </p:ext>
            </p:extLst>
          </p:nvPr>
        </p:nvGraphicFramePr>
        <p:xfrm>
          <a:off x="1010653" y="613611"/>
          <a:ext cx="10112542" cy="527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03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Foto: Eva Pauline Hedegart">
            <a:extLst>
              <a:ext uri="{FF2B5EF4-FFF2-40B4-BE49-F238E27FC236}">
                <a16:creationId xmlns:a16="http://schemas.microsoft.com/office/drawing/2014/main" id="{CB94F1CE-8FCE-6286-0AB2-41CBF6B0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02" y="1339465"/>
            <a:ext cx="5847066" cy="30761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boks 2">
            <a:extLst>
              <a:ext uri="{FF2B5EF4-FFF2-40B4-BE49-F238E27FC236}">
                <a16:creationId xmlns:a16="http://schemas.microsoft.com/office/drawing/2014/main" id="{CDCDD5D4-6E35-A2C0-3AF6-CDFF5157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002" y="3722507"/>
            <a:ext cx="2009775" cy="18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n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Eva Pauline Hedegart, NLR Trøndelag</a:t>
            </a:r>
            <a:endParaRPr lang="nb-NO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tel 2">
            <a:extLst>
              <a:ext uri="{FF2B5EF4-FFF2-40B4-BE49-F238E27FC236}">
                <a16:creationId xmlns:a16="http://schemas.microsoft.com/office/drawing/2014/main" id="{940A9482-3E5D-E1DF-2CA2-2973C53980D6}"/>
              </a:ext>
            </a:extLst>
          </p:cNvPr>
          <p:cNvSpPr txBox="1">
            <a:spLocks/>
          </p:cNvSpPr>
          <p:nvPr/>
        </p:nvSpPr>
        <p:spPr>
          <a:xfrm>
            <a:off x="2310063" y="439023"/>
            <a:ext cx="6166185" cy="6137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sz="3200" dirty="0"/>
              <a:t>Spredning med tilførselsslange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1BBF35F-097E-99DA-764D-717A58F3E39D}"/>
              </a:ext>
            </a:extLst>
          </p:cNvPr>
          <p:cNvSpPr txBox="1"/>
          <p:nvPr/>
        </p:nvSpPr>
        <p:spPr>
          <a:xfrm>
            <a:off x="7182852" y="1469319"/>
            <a:ext cx="3358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Tilskudd i  tillegg til nedlegging eller nedfelling</a:t>
            </a:r>
          </a:p>
          <a:p>
            <a:endParaRPr lang="nb-NO" dirty="0"/>
          </a:p>
          <a:p>
            <a:r>
              <a:rPr lang="nb-NO" dirty="0"/>
              <a:t>Gjelder også biorest </a:t>
            </a:r>
          </a:p>
          <a:p>
            <a:endParaRPr lang="nb-NO" dirty="0"/>
          </a:p>
          <a:p>
            <a:r>
              <a:rPr lang="nb-NO" b="1" dirty="0"/>
              <a:t>RMP-tilskudd per dekar</a:t>
            </a:r>
          </a:p>
          <a:p>
            <a:endParaRPr lang="nb-NO" dirty="0"/>
          </a:p>
          <a:p>
            <a:r>
              <a:rPr lang="nb-NO" dirty="0"/>
              <a:t>49 000 daa i Vestfold - 2023</a:t>
            </a:r>
          </a:p>
          <a:p>
            <a:endParaRPr lang="nb-NO" dirty="0"/>
          </a:p>
          <a:p>
            <a:r>
              <a:rPr lang="nb-NO" dirty="0"/>
              <a:t>(5000 daa i Telemark)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121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E9EECB1-2B98-FBE6-3768-CA348AE4C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92461"/>
              </p:ext>
            </p:extLst>
          </p:nvPr>
        </p:nvGraphicFramePr>
        <p:xfrm>
          <a:off x="896353" y="661737"/>
          <a:ext cx="10238873" cy="563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50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8B9AE3-334C-ED85-ADB1-384419F3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312822"/>
            <a:ext cx="2520617" cy="1630278"/>
          </a:xfrm>
        </p:spPr>
        <p:txBody>
          <a:bodyPr/>
          <a:lstStyle/>
          <a:p>
            <a:r>
              <a:rPr lang="nb-NO" sz="3200" dirty="0"/>
              <a:t>Frivillig </a:t>
            </a:r>
            <a:br>
              <a:rPr lang="nb-NO" sz="3200" dirty="0"/>
            </a:br>
            <a:r>
              <a:rPr lang="nb-NO" sz="3200" dirty="0"/>
              <a:t>miljøavtale</a:t>
            </a:r>
            <a:br>
              <a:rPr lang="nb-NO" sz="3200" dirty="0"/>
            </a:br>
            <a:r>
              <a:rPr lang="nb-NO" sz="3200" dirty="0"/>
              <a:t>fra 2023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35711C5-2C8F-552A-2AC4-03EB260F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31" y="137981"/>
            <a:ext cx="7453562" cy="632566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FDF3852-4945-99A3-E4EA-64E3758D6D2B}"/>
              </a:ext>
            </a:extLst>
          </p:cNvPr>
          <p:cNvSpPr txBox="1"/>
          <p:nvPr/>
        </p:nvSpPr>
        <p:spPr>
          <a:xfrm>
            <a:off x="529882" y="2099835"/>
            <a:ext cx="29532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gis tilskudd til gjennomføring av en </a:t>
            </a:r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kombinasjon av flere vannmiljøtiltak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å redusere avrenning til vassdrag og kyst ytterlige.</a:t>
            </a: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Tilskuddet kommer i tillegg 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 det ordinære RMP-tilskuddet som gjelder noen av tiltakene.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 gårdbrukere har søkt 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Utgjør 12 500 daa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DD98007-86E2-1C5A-EB66-F28560C286FE}"/>
              </a:ext>
            </a:extLst>
          </p:cNvPr>
          <p:cNvSpPr txBox="1"/>
          <p:nvPr/>
        </p:nvSpPr>
        <p:spPr>
          <a:xfrm>
            <a:off x="7591926" y="5733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AD2382B-B71A-0B0C-6C82-69FF1E9A0B89}"/>
              </a:ext>
            </a:extLst>
          </p:cNvPr>
          <p:cNvSpPr txBox="1"/>
          <p:nvPr/>
        </p:nvSpPr>
        <p:spPr>
          <a:xfrm>
            <a:off x="7733014" y="165033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579CDFE-0CB6-A25A-E448-50784D3E9273}"/>
              </a:ext>
            </a:extLst>
          </p:cNvPr>
          <p:cNvSpPr txBox="1"/>
          <p:nvPr/>
        </p:nvSpPr>
        <p:spPr>
          <a:xfrm>
            <a:off x="9148010" y="209983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60F7DFC-B614-0B5F-9852-4B6E6EC2ED7E}"/>
              </a:ext>
            </a:extLst>
          </p:cNvPr>
          <p:cNvSpPr txBox="1"/>
          <p:nvPr/>
        </p:nvSpPr>
        <p:spPr>
          <a:xfrm>
            <a:off x="8518358" y="359778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DFE6402-FF3E-08B1-537F-382E7AD2CB71}"/>
              </a:ext>
            </a:extLst>
          </p:cNvPr>
          <p:cNvSpPr txBox="1"/>
          <p:nvPr/>
        </p:nvSpPr>
        <p:spPr>
          <a:xfrm>
            <a:off x="7733014" y="373781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E62C4C5-4F24-7D40-D18B-FD60BE6D7A38}"/>
              </a:ext>
            </a:extLst>
          </p:cNvPr>
          <p:cNvSpPr txBox="1"/>
          <p:nvPr/>
        </p:nvSpPr>
        <p:spPr>
          <a:xfrm>
            <a:off x="5129463" y="359543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75703EC-8259-A865-B7D0-0D06600C1964}"/>
              </a:ext>
            </a:extLst>
          </p:cNvPr>
          <p:cNvSpPr txBox="1"/>
          <p:nvPr/>
        </p:nvSpPr>
        <p:spPr>
          <a:xfrm>
            <a:off x="5492416" y="4285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49D4746-8590-028D-10D0-5E390F6DA83A}"/>
              </a:ext>
            </a:extLst>
          </p:cNvPr>
          <p:cNvSpPr txBox="1"/>
          <p:nvPr/>
        </p:nvSpPr>
        <p:spPr>
          <a:xfrm>
            <a:off x="7333967" y="6331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FB8C6E9-B21F-64B9-90B6-BE5D876268C1}"/>
              </a:ext>
            </a:extLst>
          </p:cNvPr>
          <p:cNvSpPr txBox="1"/>
          <p:nvPr/>
        </p:nvSpPr>
        <p:spPr>
          <a:xfrm>
            <a:off x="7333967" y="117909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3FB366B-7EC8-6E6E-1AF9-F3E070616860}"/>
              </a:ext>
            </a:extLst>
          </p:cNvPr>
          <p:cNvSpPr txBox="1"/>
          <p:nvPr/>
        </p:nvSpPr>
        <p:spPr>
          <a:xfrm>
            <a:off x="8787007" y="4331214"/>
            <a:ext cx="15141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Antall </a:t>
            </a:r>
          </a:p>
          <a:p>
            <a:r>
              <a:rPr lang="nb-NO" dirty="0"/>
              <a:t>gårdbrukere</a:t>
            </a:r>
          </a:p>
        </p:txBody>
      </p:sp>
    </p:spTree>
    <p:extLst>
      <p:ext uri="{BB962C8B-B14F-4D97-AF65-F5344CB8AC3E}">
        <p14:creationId xmlns:p14="http://schemas.microsoft.com/office/powerpoint/2010/main" val="155594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52A8947-FA48-CA35-4F95-BC11D9C3E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8" t="17973" b="11369"/>
          <a:stretch/>
        </p:blipFill>
        <p:spPr>
          <a:xfrm>
            <a:off x="205407" y="1172816"/>
            <a:ext cx="5948381" cy="414793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BBA851A-F0B3-1AD0-9C69-B5D1240A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0355"/>
            <a:ext cx="5581012" cy="37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3B9006B-DBA6-0314-484C-75DEF227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7" y="99850"/>
            <a:ext cx="11933549" cy="658611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EC59148-1063-6092-0EC8-7A4DB5D4DF12}"/>
              </a:ext>
            </a:extLst>
          </p:cNvPr>
          <p:cNvSpPr txBox="1"/>
          <p:nvPr/>
        </p:nvSpPr>
        <p:spPr>
          <a:xfrm>
            <a:off x="648823" y="1360210"/>
            <a:ext cx="1028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FF00"/>
                </a:solidFill>
              </a:rPr>
              <a:t>Økte tilskuddssatser i RMP pga jordbruksoppgjøret!! </a:t>
            </a:r>
            <a:r>
              <a:rPr lang="nb-NO" sz="2800" dirty="0">
                <a:solidFill>
                  <a:srgbClr val="FFFF00"/>
                </a:solidFill>
              </a:rPr>
              <a:t>Hva er gjennomført i 2023?</a:t>
            </a:r>
            <a:endParaRPr lang="nb-NO" sz="28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F4C8627-F036-37C2-51B2-4912AAE3AC34}"/>
              </a:ext>
            </a:extLst>
          </p:cNvPr>
          <p:cNvSpPr txBox="1"/>
          <p:nvPr/>
        </p:nvSpPr>
        <p:spPr>
          <a:xfrm>
            <a:off x="1069627" y="450936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Frivillige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BC30427-5DA6-77B2-84CC-EE49A5D59D5D}"/>
              </a:ext>
            </a:extLst>
          </p:cNvPr>
          <p:cNvSpPr txBox="1"/>
          <p:nvPr/>
        </p:nvSpPr>
        <p:spPr>
          <a:xfrm>
            <a:off x="3964405" y="6106027"/>
            <a:ext cx="392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Eget Oslofjordtillegg i RMP-ramma!</a:t>
            </a:r>
          </a:p>
        </p:txBody>
      </p:sp>
    </p:spTree>
    <p:extLst>
      <p:ext uri="{BB962C8B-B14F-4D97-AF65-F5344CB8AC3E}">
        <p14:creationId xmlns:p14="http://schemas.microsoft.com/office/powerpoint/2010/main" val="250053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4173DDF-2FFE-5DF9-F354-C7B98281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SMIL: Holmestrand – innvilget tilskudd 2023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C7EC8E-DB27-681D-E42F-0E2A25CA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107EC-368C-46A0-876F-03AB48C3C40F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E7163A42-A5FD-4C81-7112-F14F2332F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788279"/>
              </p:ext>
            </p:extLst>
          </p:nvPr>
        </p:nvGraphicFramePr>
        <p:xfrm>
          <a:off x="838200" y="1537252"/>
          <a:ext cx="10515600" cy="468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29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9D12D0C-F02F-10E6-3022-E74E4CDB9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437" y="524495"/>
            <a:ext cx="5943826" cy="3680542"/>
          </a:xfrm>
        </p:spPr>
        <p:txBody>
          <a:bodyPr/>
          <a:lstStyle/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Nettside om RMP-tilskudd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Nettside om regionale miljøkrav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Nettside om SMIL-tilskudd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Nettside om drenering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7587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8784FCF-C100-4C90-9373-4F18AC0B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11" y="1271516"/>
            <a:ext cx="5408693" cy="4314968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243889" y="372849"/>
            <a:ext cx="7176837" cy="758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Ingen jordarbeiding om høsten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49FA5E9-246A-BC93-40CC-4FF10D87B612}"/>
              </a:ext>
            </a:extLst>
          </p:cNvPr>
          <p:cNvSpPr txBox="1"/>
          <p:nvPr/>
        </p:nvSpPr>
        <p:spPr>
          <a:xfrm>
            <a:off x="7327232" y="1540043"/>
            <a:ext cx="35312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 </a:t>
            </a:r>
          </a:p>
          <a:p>
            <a:r>
              <a:rPr lang="nb-NO" dirty="0"/>
              <a:t>- erosjonsklasse 1</a:t>
            </a:r>
          </a:p>
          <a:p>
            <a:r>
              <a:rPr lang="nb-NO" dirty="0"/>
              <a:t>- erosjonsklasse 1 med dråg</a:t>
            </a:r>
          </a:p>
          <a:p>
            <a:r>
              <a:rPr lang="nb-NO" dirty="0"/>
              <a:t>- erosjonsklasse 2</a:t>
            </a:r>
          </a:p>
          <a:p>
            <a:r>
              <a:rPr lang="nb-NO" dirty="0"/>
              <a:t>- erosjonsklasse 2 med dråg</a:t>
            </a:r>
          </a:p>
          <a:p>
            <a:r>
              <a:rPr lang="nb-NO" dirty="0"/>
              <a:t>- erosjonsklasse 3</a:t>
            </a:r>
          </a:p>
          <a:p>
            <a:r>
              <a:rPr lang="nb-NO" dirty="0"/>
              <a:t>- erosjonsklasse 4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Tilskudd per dekar</a:t>
            </a:r>
          </a:p>
        </p:txBody>
      </p:sp>
    </p:spTree>
    <p:extLst>
      <p:ext uri="{BB962C8B-B14F-4D97-AF65-F5344CB8AC3E}">
        <p14:creationId xmlns:p14="http://schemas.microsoft.com/office/powerpoint/2010/main" val="79638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047374" y="517229"/>
            <a:ext cx="7274775" cy="6017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ctr"/>
            <a:r>
              <a:rPr lang="nb-NO" sz="2800" dirty="0"/>
              <a:t>Direktesådd høstkorn og høstoljevekster</a:t>
            </a:r>
          </a:p>
          <a:p>
            <a:pPr algn="ctr"/>
            <a:endParaRPr lang="nb-NO" sz="28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7368CD-B6B7-ACCC-99B3-AC349099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46" y="1263317"/>
            <a:ext cx="6037755" cy="423511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86D33E3-3EF4-001B-8F64-6FECBCBAE793}"/>
              </a:ext>
            </a:extLst>
          </p:cNvPr>
          <p:cNvSpPr txBox="1"/>
          <p:nvPr/>
        </p:nvSpPr>
        <p:spPr>
          <a:xfrm>
            <a:off x="7617902" y="1573495"/>
            <a:ext cx="3141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Direktesådd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Sådd etter lett harving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RMP-tilskudd  per dekar</a:t>
            </a:r>
          </a:p>
        </p:txBody>
      </p:sp>
    </p:spTree>
    <p:extLst>
      <p:ext uri="{BB962C8B-B14F-4D97-AF65-F5344CB8AC3E}">
        <p14:creationId xmlns:p14="http://schemas.microsoft.com/office/powerpoint/2010/main" val="18509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DBBC8D-7B7C-32E8-1702-F3608EBD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020F8-8084-4060-A329-A4A241611792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8EAE677-07B7-1395-4D47-8CF99621D1AF}"/>
              </a:ext>
            </a:extLst>
          </p:cNvPr>
          <p:cNvSpPr txBox="1"/>
          <p:nvPr/>
        </p:nvSpPr>
        <p:spPr>
          <a:xfrm>
            <a:off x="4277268" y="6171684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F147F918-6494-6EC5-43B6-2860ECD48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80995"/>
              </p:ext>
            </p:extLst>
          </p:nvPr>
        </p:nvGraphicFramePr>
        <p:xfrm>
          <a:off x="838200" y="655721"/>
          <a:ext cx="10515600" cy="556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11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292017" y="372850"/>
            <a:ext cx="7537784" cy="691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Grasdekt kantsone langs vassdrag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D5580F5-0165-49F9-87E8-A63B35FA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00" y="1281614"/>
            <a:ext cx="5921704" cy="38852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F3322C3-B44C-F992-7205-4FAD88160372}"/>
              </a:ext>
            </a:extLst>
          </p:cNvPr>
          <p:cNvSpPr txBox="1"/>
          <p:nvPr/>
        </p:nvSpPr>
        <p:spPr>
          <a:xfrm>
            <a:off x="7342351" y="1359568"/>
            <a:ext cx="37818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Krav i produksjonstilskudd: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minst </a:t>
            </a:r>
            <a:r>
              <a:rPr lang="nb-NO" b="1" dirty="0"/>
              <a:t>2</a:t>
            </a:r>
            <a:r>
              <a:rPr lang="nb-NO" dirty="0"/>
              <a:t> meter varig vegetasjon</a:t>
            </a:r>
          </a:p>
          <a:p>
            <a:endParaRPr lang="nb-NO" dirty="0"/>
          </a:p>
          <a:p>
            <a:r>
              <a:rPr lang="nb-NO" b="1" dirty="0"/>
              <a:t>RMP-tilskudd</a:t>
            </a:r>
          </a:p>
          <a:p>
            <a:r>
              <a:rPr lang="nb-NO" dirty="0"/>
              <a:t>+ </a:t>
            </a:r>
            <a:r>
              <a:rPr lang="nb-NO" b="1" dirty="0"/>
              <a:t>6</a:t>
            </a:r>
            <a:r>
              <a:rPr lang="nb-NO" dirty="0"/>
              <a:t> meter grasdekket buffersone</a:t>
            </a:r>
          </a:p>
          <a:p>
            <a:endParaRPr lang="nb-NO" dirty="0"/>
          </a:p>
          <a:p>
            <a:r>
              <a:rPr lang="nb-NO" dirty="0"/>
              <a:t>Dvs. </a:t>
            </a:r>
            <a:r>
              <a:rPr lang="nb-NO" b="1" dirty="0"/>
              <a:t>8</a:t>
            </a:r>
            <a:r>
              <a:rPr lang="nb-NO" dirty="0"/>
              <a:t> meter varig vegetasjon</a:t>
            </a:r>
          </a:p>
          <a:p>
            <a:r>
              <a:rPr lang="nb-NO" dirty="0"/>
              <a:t>langs vassdrag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RMP-tilskudd per meter</a:t>
            </a:r>
          </a:p>
        </p:txBody>
      </p:sp>
    </p:spTree>
    <p:extLst>
      <p:ext uri="{BB962C8B-B14F-4D97-AF65-F5344CB8AC3E}">
        <p14:creationId xmlns:p14="http://schemas.microsoft.com/office/powerpoint/2010/main" val="94958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725153" y="372850"/>
            <a:ext cx="5191626" cy="716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Grasdekte vannveier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60BB93-2C52-81D8-BDEF-BF343613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74" y="1299662"/>
            <a:ext cx="6292846" cy="4385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67217FE-4D2D-F9C3-02A2-B6F49E43401A}"/>
              </a:ext>
            </a:extLst>
          </p:cNvPr>
          <p:cNvSpPr txBox="1"/>
          <p:nvPr/>
        </p:nvSpPr>
        <p:spPr>
          <a:xfrm>
            <a:off x="7613062" y="1299662"/>
            <a:ext cx="3429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r>
              <a:rPr lang="nb-NO" b="1" dirty="0"/>
              <a:t>- 6</a:t>
            </a:r>
            <a:r>
              <a:rPr lang="nb-NO" dirty="0"/>
              <a:t> meter bred grassone i dråg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RMP-tilskudd per meter</a:t>
            </a:r>
          </a:p>
          <a:p>
            <a:endParaRPr lang="nb-NO" dirty="0"/>
          </a:p>
          <a:p>
            <a:r>
              <a:rPr lang="nb-NO" u="sng" dirty="0"/>
              <a:t>Kart med dråg:</a:t>
            </a:r>
          </a:p>
          <a:p>
            <a:r>
              <a:rPr lang="nb-NO" dirty="0"/>
              <a:t>NIBIO: Kilden eller Gårdskart</a:t>
            </a:r>
          </a:p>
          <a:p>
            <a:endParaRPr lang="nb-NO" dirty="0"/>
          </a:p>
          <a:p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61A589C-2028-1FE0-3CAB-258D9644D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779" y="3709646"/>
            <a:ext cx="2621507" cy="19752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B25B052-6C83-8584-4BBD-509A57260E5D}"/>
              </a:ext>
            </a:extLst>
          </p:cNvPr>
          <p:cNvSpPr txBox="1"/>
          <p:nvPr/>
        </p:nvSpPr>
        <p:spPr>
          <a:xfrm>
            <a:off x="8899450" y="5683365"/>
            <a:ext cx="1229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Foto: Skien kommune</a:t>
            </a:r>
          </a:p>
        </p:txBody>
      </p:sp>
    </p:spTree>
    <p:extLst>
      <p:ext uri="{BB962C8B-B14F-4D97-AF65-F5344CB8AC3E}">
        <p14:creationId xmlns:p14="http://schemas.microsoft.com/office/powerpoint/2010/main" val="2450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2BD0F2F-28F1-EDD7-6F25-4FC39339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12"/>
            <a:ext cx="10515600" cy="5950702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5631A1-42BB-82B1-A380-D4C88D50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912C-EDB9-4AB3-B92B-79FE7B712385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3A37D53-BBA4-ED99-AEFF-AD4F4EC9F7A9}"/>
              </a:ext>
            </a:extLst>
          </p:cNvPr>
          <p:cNvSpPr txBox="1"/>
          <p:nvPr/>
        </p:nvSpPr>
        <p:spPr>
          <a:xfrm>
            <a:off x="4422869" y="6169580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2EA99D-E058-4C9C-BDE2-0DE60497E6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893164"/>
              </p:ext>
            </p:extLst>
          </p:nvPr>
        </p:nvGraphicFramePr>
        <p:xfrm>
          <a:off x="838200" y="511342"/>
          <a:ext cx="10363200" cy="552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46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3994484" y="372849"/>
            <a:ext cx="3037974" cy="795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Fangvekster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12F21FE-055C-B724-E721-6DFB85C9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01" y="1420773"/>
            <a:ext cx="5402187" cy="417856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7A3A8F8-56F1-5A53-660F-33F1AEF3453F}"/>
              </a:ext>
            </a:extLst>
          </p:cNvPr>
          <p:cNvSpPr txBox="1"/>
          <p:nvPr/>
        </p:nvSpPr>
        <p:spPr>
          <a:xfrm>
            <a:off x="6671511" y="1528261"/>
            <a:ext cx="43754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Fangvekster som  underkultur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Fangvekster sådd etter høsting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RMP-tilskudd per dekar</a:t>
            </a:r>
          </a:p>
          <a:p>
            <a:endParaRPr lang="nb-NO" dirty="0"/>
          </a:p>
          <a:p>
            <a:r>
              <a:rPr lang="nb-NO" sz="1600" dirty="0"/>
              <a:t>Krav: Skal være godt etablert om høsten</a:t>
            </a:r>
          </a:p>
          <a:p>
            <a:endParaRPr lang="nb-NO" dirty="0"/>
          </a:p>
          <a:p>
            <a:r>
              <a:rPr lang="nb-NO" dirty="0"/>
              <a:t>Veiledning: NLR-Viken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775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VT bokmål" id="{4019BB98-B0A8-40AC-8808-A8065300D023}" vid="{780953E1-A0F9-42F7-876E-3D60B02EE03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SFVT bokmål</Template>
  <TotalTime>880</TotalTime>
  <Words>456</Words>
  <Application>Microsoft Office PowerPoint</Application>
  <PresentationFormat>Widescreen</PresentationFormat>
  <Paragraphs>140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Open Sans SemiBold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Frivillig  miljøavtale fra 2023</vt:lpstr>
      <vt:lpstr>PowerPoint-presentasjon</vt:lpstr>
      <vt:lpstr>SMIL: Holmestrand – innvilget tilskudd 2023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Bjørk, Even</dc:creator>
  <cp:lastModifiedBy>Bjørk, Even</cp:lastModifiedBy>
  <cp:revision>84</cp:revision>
  <dcterms:created xsi:type="dcterms:W3CDTF">2023-11-27T08:31:20Z</dcterms:created>
  <dcterms:modified xsi:type="dcterms:W3CDTF">2024-02-21T09:48:51Z</dcterms:modified>
</cp:coreProperties>
</file>